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40C2-473D-4639-9CFF-43B679C01D2F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0291-2216-4F7D-BD35-CB6393C9BD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65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C0291-2216-4F7D-BD35-CB6393C9BD6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35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402DE-819E-989C-6F28-8FDA1779B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63A2B6-A6D4-5D57-0A76-670337EE3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D360-534E-9BDD-06F2-882041A9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63032-396C-D43C-09DC-5E521AFE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B9C96-3728-8971-265F-FBA30940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72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0A7D8-D2D5-6DF9-2748-5ACF928A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CE2905-F128-5875-E916-B770721EA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D1B7C5-B617-C814-F1F8-843A0AB3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CFB73D-5B18-A09C-006C-5C43B362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2023D-492A-C821-DD87-D4980AB8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63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DE03C5-DAD0-411B-9BB1-68794E091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43F220-3D53-0A1C-97ED-3BDF492C9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192F30-D4FE-DB48-9113-537D7D5A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DA814-844D-5A79-1C67-F999A480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CCD04-F8F6-2CD8-B5A3-1B759B42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96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2CE84-D71F-9AF0-85B7-E57E4D7C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D948E-D68E-92ED-9ADF-C2C17733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058AF2-EC2C-F7EE-A03E-05562F22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B3AA1F-A0EB-731E-6590-0131A3A6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3623D-6CC9-3CE9-1AC7-CD100547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24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36248-F0B6-0831-D714-FE2A79BE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1E1C4-B27F-D6BF-308D-FD2D68C4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2C448-DAA9-DB1E-7D51-922F0F0D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F55A35-A705-FC24-D8C6-0836CA4B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C0F6E3-3AD1-FAD1-8956-22D1EFE8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36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2059A-F1A4-4DCC-227C-25690185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E72C5-A8A9-59D5-2380-AFDF081FE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97A9EB-4840-2384-7CB6-889645728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9EB08F-4193-DB80-6B52-E0CCDCCF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480C7C-DBDF-24CF-87B9-146AA968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FEE82C-84D2-F0AC-F6A3-9EA25A0E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77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154F3-5FA1-C1E8-4D79-C508DAEB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613F4-9DA3-F6F7-365F-11D1E7E5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B419F-33C1-89BA-D355-47CA8B17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D539ED-0092-EC16-B88C-355A126E1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7FB87E-4897-8D0C-758D-1678F49FE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AE9FED-AC99-0CA1-B3DE-95E966DD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2D740C-6B3A-965C-577C-E0B0B9CF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76CD84-4BB5-A46A-A5C9-389D0E63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2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3625D-F3B2-A689-AD1C-463E0CBE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04BFE5-97D1-E785-23DA-3CD22471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2D3E33-2853-4E58-F4B0-089BED62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C3BABF-C591-B478-3545-10505697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39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1B5B10-7FCA-13AD-9858-31CED7D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6018C5-35E4-CE45-01A5-05D8A314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CEF5EB-FDD0-A39D-160B-BA175FF8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009B0-99EE-D5E0-80F7-832A5EA0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E44C2-28FA-AA66-2163-B480870D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952573-56CF-5BAC-4381-62502A9EE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075DCF-3985-F256-4ECC-63042E85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6C9D54-71B7-E7CE-2E81-193990A6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056299-9EF3-7F26-D415-DB5B996E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54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1070A-DFD0-99FB-7E10-B9CF6C80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4BDAC1-253A-A875-B689-C307084F0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616EC0-9AEE-4C63-8F72-DECBE0814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E30CAE-A3CD-A9CF-0DFB-93576CE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077FCD-72D5-C8CF-8B30-EDE7C3D1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D8713-B0BA-ED98-1FA9-BCBCB57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79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B7A99C-59BB-15B4-DC91-4BE911E0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58A5CA-1FF7-C3CB-D7A5-B272EB26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48057-A10A-224C-5D23-D9578957D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3CBBB-E72E-40AF-A9B0-8629440E7DC3}" type="datetimeFigureOut">
              <a:rPr lang="es-ES" smtClean="0"/>
              <a:t>27/11/2024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9C677-559E-141D-FE52-6B25B8876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E9674-0075-62EC-B2B0-9C8EAEDD0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527EB-06A0-415A-B2A5-D77F0F4447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6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B1DAA-E545-0EAD-4923-21E9ED95C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TEMA 3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E36B0C-25D6-644D-F7C3-6118F157E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41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A0DC8-8D63-8A6C-68DB-1E2F82A5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 DE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26683-E626-4C82-60AF-C0156033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29D7A2-922D-E2EF-395C-09B8FA98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840698" cy="15813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7E5FB7-774D-6005-678A-52ED9472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1005"/>
            <a:ext cx="9840698" cy="15527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F0E086-4344-27F3-8E61-1EF679201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3" y="5003797"/>
            <a:ext cx="9850225" cy="5906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2D77F58-776E-9A4B-6C69-5782894CF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1" y="5646440"/>
            <a:ext cx="994548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4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FEFA2-935F-2AE9-FA9A-C1F45D7A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BÁSICOS DE DDL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6D7B4A3-8043-4769-6394-32A89DB9E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8877"/>
            <a:ext cx="8954750" cy="552527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50B2A9-5F72-30C1-1699-3C4F4B4F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8756"/>
            <a:ext cx="8954750" cy="5620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D68F67-6FF7-D324-956C-D4C4B712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296375" cy="238158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CEDE77B-8348-FC14-CDDD-AD060ABAF28A}"/>
              </a:ext>
            </a:extLst>
          </p:cNvPr>
          <p:cNvSpPr txBox="1"/>
          <p:nvPr/>
        </p:nvSpPr>
        <p:spPr>
          <a:xfrm>
            <a:off x="5134575" y="3429000"/>
            <a:ext cx="4561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TIPOS DE DATOS MÁS BÁSICOS: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float</a:t>
            </a:r>
            <a:r>
              <a:rPr lang="es-ES" dirty="0"/>
              <a:t>, </a:t>
            </a:r>
            <a:r>
              <a:rPr lang="es-ES" dirty="0" err="1"/>
              <a:t>double</a:t>
            </a:r>
            <a:r>
              <a:rPr lang="es-ES" dirty="0"/>
              <a:t>, decimal(N,D)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Char</a:t>
            </a:r>
            <a:r>
              <a:rPr lang="es-ES" dirty="0"/>
              <a:t> o </a:t>
            </a:r>
            <a:r>
              <a:rPr lang="es-ES" dirty="0" err="1"/>
              <a:t>varchar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Binary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Date, Time o </a:t>
            </a:r>
            <a:r>
              <a:rPr lang="es-ES" dirty="0" err="1"/>
              <a:t>DateTime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Boolean</a:t>
            </a:r>
            <a:r>
              <a:rPr lang="es-ES" dirty="0"/>
              <a:t> (</a:t>
            </a:r>
            <a:r>
              <a:rPr lang="es-ES" dirty="0" err="1"/>
              <a:t>tinyint</a:t>
            </a:r>
            <a:r>
              <a:rPr lang="es-ES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Enum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1406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8C95D-5C6C-89AA-19DE-558B18FC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 CONCRETOS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A4C46-729B-BF8B-9C0A-5D02655DA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674DC6-2551-7F9B-120A-BD122BA9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031225" cy="10002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A98098-5566-E252-31AF-378283F15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90928"/>
            <a:ext cx="9935962" cy="5525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CC5138-AC6B-AFF3-5FA3-00D1F709E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89" y="3508493"/>
            <a:ext cx="1000264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1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40F46-289E-DEB4-1879-06B3CDD2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1390"/>
          </a:xfrm>
        </p:spPr>
        <p:txBody>
          <a:bodyPr>
            <a:normAutofit fontScale="90000"/>
          </a:bodyPr>
          <a:lstStyle/>
          <a:p>
            <a:r>
              <a:rPr lang="es-ES" dirty="0"/>
              <a:t>COMANDOS BÁSICOS DE DDL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382E0-7051-6DD1-A57C-2724A760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una tabla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0108F2-1947-8AD3-0BBF-DB578E3A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718210"/>
            <a:ext cx="9878804" cy="25340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F6868C-74C2-FB89-23BA-880958776E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141"/>
          <a:stretch/>
        </p:blipFill>
        <p:spPr>
          <a:xfrm>
            <a:off x="5228962" y="1923640"/>
            <a:ext cx="7248204" cy="186716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5340AF-9F10-A2E6-DBEB-5AFE74A55C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675"/>
          <a:stretch/>
        </p:blipFill>
        <p:spPr>
          <a:xfrm>
            <a:off x="289559" y="3809329"/>
            <a:ext cx="8114863" cy="26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8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BE13D-7AD9-DE3A-5497-6DA1E6F6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INDICES EN UNA TABLA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490DE-93EC-F26E-276F-0E9242F1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8C39E8-3832-0E26-614E-73E94E54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89" y="2014340"/>
            <a:ext cx="978354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7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A293A-2474-945F-8A4D-68B5B633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C9604-CB3E-190B-AB06-20C5B38E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038AF6-FC1D-9E6C-FF8D-B6C8F8C6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907383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63</Words>
  <Application>Microsoft Office PowerPoint</Application>
  <PresentationFormat>Panorámica</PresentationFormat>
  <Paragraphs>17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TEMA 3</vt:lpstr>
      <vt:lpstr>COMANDOS BÁSICOS DE DDL</vt:lpstr>
      <vt:lpstr>COMANDOS BÁSICOS DE DDL</vt:lpstr>
      <vt:lpstr>TIPOS DE DATOS CONCRETOS</vt:lpstr>
      <vt:lpstr>COMANDOS BÁSICOS DE DDL</vt:lpstr>
      <vt:lpstr>TIPOS DE INDICES EN UNA TABLA</vt:lpstr>
      <vt:lpstr>EJEMPLO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Nuria Celis Nieto</dc:creator>
  <cp:lastModifiedBy>Nuria Celis Nieto</cp:lastModifiedBy>
  <cp:revision>2</cp:revision>
  <dcterms:created xsi:type="dcterms:W3CDTF">2024-11-27T07:36:45Z</dcterms:created>
  <dcterms:modified xsi:type="dcterms:W3CDTF">2024-11-27T09:09:49Z</dcterms:modified>
</cp:coreProperties>
</file>