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F05C-902B-A967-82A5-8FCBB2AD8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F1E2C-8437-E7EE-E9BC-8A67A13E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CABEA-9F4E-F7A5-0E6D-4B3180F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2D63B-BA55-1740-9F38-76C2A022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E84DB-B11B-1237-F287-FD099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98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2E07-1776-94AE-D704-715514A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2399EA-AB7B-C542-E4F8-E213240C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5F7A9-A899-CCC2-8BF9-169CBA44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7155B-7039-F564-57CE-96B3CF11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770CC-ADE8-136B-A625-E56CFA1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2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ECD77-1256-E265-FB8D-CF938D43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67540-F4DD-3099-8924-165879D9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274F5-AB17-1903-B654-E1A7E60A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4EE98-E3DB-EA1F-AE85-0035E0D0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127EE-A42C-624F-69C9-DC8CD8F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90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9332-9865-6B29-E501-F8C2C47E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D93D6-B69B-3699-DC6B-367BB3DC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2C753-6715-BCEB-5739-0F6672D7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139C8-49E7-8664-469D-5458D7E5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FECD2-F913-F373-785A-638988C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00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2E11B-AE5D-3219-73AD-A9566FCA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59544-A3C7-2AFA-9F57-D9DF59B1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9EAD2-EF97-D19E-1188-1D79C2C0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72B51-D40D-CE66-004C-C5E7A1E8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E7590-DF16-C869-249A-46666D4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0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9B39-B5A3-13E9-C2BB-D99F9A0B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7777D-B288-A62B-4FCB-097578D2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8A3DB8-A864-982A-75C7-229E725B8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1DA20-C442-9DBE-7418-A72D2EF8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63BF3-59C6-C79B-4217-8DB81101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B74DA-DCB9-2128-FF8D-D625F472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E7E1B-9854-1173-4FA9-B544E569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BE992A-9470-C929-204D-3F38511F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29B4F1-1296-727E-B8A3-64F77AC59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36EC73-8951-F262-C03B-48A5E059C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215E7-9300-1F9D-4FC3-05664C5A5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2995C8-53A1-BB52-1363-C9089874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AF589-A535-DD00-A942-733102D7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1D3D72-F5DB-647F-08E6-2CC55D9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7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8554-8D54-9809-F501-18CA721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314B1C-B005-1BEC-DCAF-7A90DA5B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E0EA09-F864-02B9-C10B-9BDF4B4C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78715D-AD85-243D-E220-704E7C17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410B65-20E9-63F0-0E01-0BF0CB24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1AE791-B4C9-D75F-BEA0-1CFA833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4049FE-C9FD-3887-7285-8B3BD0D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7D0C1-C1C6-810A-9DEC-84F8366C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39B90-4B70-2E58-37D0-96BDA783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F3E9B-E9E0-938B-90EF-AC4908B5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A2388E-E497-7E14-5704-503254E6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89512-D23D-4E9A-886E-457618B1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8A39D-68EC-209B-68A7-A2650D78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8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5B584-B301-63AB-08B6-7164C5C3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E59A73-EF85-0857-F9B8-A5B91DBA0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C8EED0-3F57-FBDC-1E89-C67D9AC8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358F0-C2D5-1EB1-55F5-0E095468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FC99F-D6CB-BF61-F886-11ED26AC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DE69D-D12D-E4C5-5B46-696AE2D3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2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EEBAE-AA47-E79D-F72F-59B6D5AB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7DCFA-3633-8486-7602-513010DC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D2C13-AD3D-6AFC-66F5-E15C7892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576A6-3427-4BFC-A81D-85CC50C119A6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F8C68-4BDE-98C4-CA29-F1E8C7938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2B191-E945-2B07-9E33-7B9CB1F9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56F56-FD0E-4E32-BB54-48332E26A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8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10F0F-F275-70C0-E6A3-080F88442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47B43-3095-6B36-6D9E-7601563AF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7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45ED4-2AD1-4879-F24E-DD19056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CORRELACIONADAS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13D7E-6D9C-631B-7C06-73AFB3DC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15.- Lista el nombre de cada fabricante con el nombre y el precio de su producto más caro.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600" dirty="0"/>
              <a:t>SELECT </a:t>
            </a:r>
            <a:r>
              <a:rPr lang="es-ES" sz="2600" dirty="0" err="1"/>
              <a:t>f.id</a:t>
            </a:r>
            <a:r>
              <a:rPr lang="es-ES" sz="2600" dirty="0"/>
              <a:t>, </a:t>
            </a:r>
            <a:r>
              <a:rPr lang="es-ES" sz="2600" dirty="0" err="1"/>
              <a:t>f.nombre</a:t>
            </a:r>
            <a:r>
              <a:rPr lang="es-ES" sz="2600" dirty="0"/>
              <a:t>, </a:t>
            </a:r>
            <a:r>
              <a:rPr lang="es-ES" sz="2600" dirty="0" err="1"/>
              <a:t>p.precio</a:t>
            </a:r>
            <a:r>
              <a:rPr lang="es-ES" sz="2600" dirty="0"/>
              <a:t> </a:t>
            </a:r>
          </a:p>
          <a:p>
            <a:pPr marL="0" indent="0">
              <a:buNone/>
            </a:pPr>
            <a:r>
              <a:rPr lang="es-ES" sz="2600" dirty="0"/>
              <a:t>FROM </a:t>
            </a:r>
            <a:r>
              <a:rPr lang="es-ES" sz="2600" dirty="0">
                <a:highlight>
                  <a:srgbClr val="00FF00"/>
                </a:highlight>
              </a:rPr>
              <a:t>fabricante f </a:t>
            </a:r>
          </a:p>
          <a:p>
            <a:pPr marL="0" indent="0">
              <a:buNone/>
            </a:pPr>
            <a:r>
              <a:rPr lang="es-ES" sz="2600" dirty="0"/>
              <a:t>INNER JOIN </a:t>
            </a:r>
            <a:r>
              <a:rPr lang="es-ES" sz="2600" dirty="0">
                <a:highlight>
                  <a:srgbClr val="FFFF00"/>
                </a:highlight>
              </a:rPr>
              <a:t>producto p</a:t>
            </a:r>
            <a:r>
              <a:rPr lang="es-ES" sz="2600" dirty="0"/>
              <a:t> ON </a:t>
            </a:r>
            <a:r>
              <a:rPr lang="es-ES" sz="2600" dirty="0" err="1"/>
              <a:t>p.id_fabricante</a:t>
            </a:r>
            <a:r>
              <a:rPr lang="es-ES" sz="2600" dirty="0"/>
              <a:t>=</a:t>
            </a:r>
            <a:r>
              <a:rPr lang="es-ES" sz="2600" dirty="0" err="1"/>
              <a:t>f.id</a:t>
            </a:r>
            <a:r>
              <a:rPr lang="es-ES" sz="2600" dirty="0"/>
              <a:t> </a:t>
            </a:r>
          </a:p>
          <a:p>
            <a:pPr marL="0" indent="0">
              <a:buNone/>
            </a:pPr>
            <a:r>
              <a:rPr lang="es-ES" sz="2600" dirty="0"/>
              <a:t>WHERE </a:t>
            </a:r>
            <a:r>
              <a:rPr lang="es-ES" sz="2600" dirty="0" err="1"/>
              <a:t>p.precio</a:t>
            </a:r>
            <a:r>
              <a:rPr lang="es-ES" sz="2600" dirty="0"/>
              <a:t>=(SELECT </a:t>
            </a:r>
            <a:r>
              <a:rPr lang="es-ES" sz="2600" dirty="0" err="1"/>
              <a:t>max</a:t>
            </a:r>
            <a:r>
              <a:rPr lang="es-ES" sz="2600" dirty="0"/>
              <a:t>(p2.precio) </a:t>
            </a:r>
          </a:p>
          <a:p>
            <a:pPr marL="0" indent="0">
              <a:buNone/>
            </a:pPr>
            <a:r>
              <a:rPr lang="es-ES" sz="2600" dirty="0"/>
              <a:t>		             FROM </a:t>
            </a:r>
            <a:r>
              <a:rPr lang="es-ES" sz="2600" dirty="0">
                <a:highlight>
                  <a:srgbClr val="00FFFF"/>
                </a:highlight>
              </a:rPr>
              <a:t>producto p2 </a:t>
            </a:r>
          </a:p>
          <a:p>
            <a:pPr marL="0" indent="0">
              <a:buNone/>
            </a:pPr>
            <a:r>
              <a:rPr lang="es-ES" sz="2600" dirty="0"/>
              <a:t>			WHERE </a:t>
            </a:r>
            <a:r>
              <a:rPr lang="es-ES" sz="2600" dirty="0">
                <a:highlight>
                  <a:srgbClr val="00FFFF"/>
                </a:highlight>
              </a:rPr>
              <a:t>p2.id_fabricante</a:t>
            </a:r>
            <a:r>
              <a:rPr lang="es-ES" sz="2600" dirty="0"/>
              <a:t>=</a:t>
            </a:r>
            <a:r>
              <a:rPr lang="es-ES" sz="2600" dirty="0" err="1">
                <a:highlight>
                  <a:srgbClr val="00FF00"/>
                </a:highlight>
              </a:rPr>
              <a:t>f.id</a:t>
            </a:r>
            <a:r>
              <a:rPr lang="es-ES" sz="2600" dirty="0"/>
              <a:t>);</a:t>
            </a:r>
          </a:p>
          <a:p>
            <a:pPr marL="0" indent="0">
              <a:buNone/>
            </a:pPr>
            <a:endParaRPr lang="es-ES" sz="2600" dirty="0"/>
          </a:p>
          <a:p>
            <a:r>
              <a:rPr lang="es-ES" dirty="0"/>
              <a:t>Dentro de la subconsulta, busca el máximo de precio de CADA fabricante de la consulta principal.</a:t>
            </a:r>
          </a:p>
        </p:txBody>
      </p:sp>
    </p:spTree>
    <p:extLst>
      <p:ext uri="{BB962C8B-B14F-4D97-AF65-F5344CB8AC3E}">
        <p14:creationId xmlns:p14="http://schemas.microsoft.com/office/powerpoint/2010/main" val="15437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4E5B8-2C2E-5C71-AE1B-45B8CEE4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CORRELACIONADAS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F7454-87D1-2790-D825-DEF76878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7098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16.- Devuelve un listado de todos los productos que tienen un precio mayor o igual a la media de todos los productos de su mismo fabricante.</a:t>
            </a:r>
          </a:p>
          <a:p>
            <a:pPr marL="0" indent="0">
              <a:buNone/>
            </a:pPr>
            <a:r>
              <a:rPr lang="es-ES" dirty="0"/>
              <a:t>SELECT p.* </a:t>
            </a:r>
          </a:p>
          <a:p>
            <a:pPr marL="0" indent="0">
              <a:buNone/>
            </a:pPr>
            <a:r>
              <a:rPr lang="es-ES" dirty="0"/>
              <a:t>FROM </a:t>
            </a:r>
            <a:r>
              <a:rPr lang="es-ES" dirty="0">
                <a:highlight>
                  <a:srgbClr val="00FF00"/>
                </a:highlight>
              </a:rPr>
              <a:t>producto p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INNER JOIN </a:t>
            </a:r>
            <a:r>
              <a:rPr lang="es-ES" dirty="0">
                <a:highlight>
                  <a:srgbClr val="FFFF00"/>
                </a:highlight>
              </a:rPr>
              <a:t>fabricante f</a:t>
            </a:r>
            <a:r>
              <a:rPr lang="es-ES" dirty="0"/>
              <a:t> ON </a:t>
            </a:r>
            <a:r>
              <a:rPr lang="es-ES" dirty="0" err="1"/>
              <a:t>p.id_fabricante</a:t>
            </a:r>
            <a:r>
              <a:rPr lang="es-ES" dirty="0"/>
              <a:t>=</a:t>
            </a:r>
            <a:r>
              <a:rPr lang="es-ES" dirty="0" err="1"/>
              <a:t>f.id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 err="1"/>
              <a:t>p.precio</a:t>
            </a:r>
            <a:r>
              <a:rPr lang="es-ES" dirty="0"/>
              <a:t>&gt;=(SELECT </a:t>
            </a:r>
            <a:r>
              <a:rPr lang="es-ES" dirty="0" err="1"/>
              <a:t>avg</a:t>
            </a:r>
            <a:r>
              <a:rPr lang="es-ES" dirty="0"/>
              <a:t>(p2.precio) </a:t>
            </a:r>
          </a:p>
          <a:p>
            <a:pPr marL="0" indent="0">
              <a:buNone/>
            </a:pPr>
            <a:r>
              <a:rPr lang="es-ES" dirty="0"/>
              <a:t>		                FROM </a:t>
            </a:r>
            <a:r>
              <a:rPr lang="es-ES" dirty="0">
                <a:highlight>
                  <a:srgbClr val="00FFFF"/>
                </a:highlight>
              </a:rPr>
              <a:t>producto p2 </a:t>
            </a:r>
          </a:p>
          <a:p>
            <a:pPr marL="0" indent="0">
              <a:buNone/>
            </a:pPr>
            <a:r>
              <a:rPr lang="es-ES" dirty="0"/>
              <a:t>			   WHERE </a:t>
            </a:r>
            <a:r>
              <a:rPr lang="es-ES" dirty="0">
                <a:highlight>
                  <a:srgbClr val="00FFFF"/>
                </a:highlight>
              </a:rPr>
              <a:t>p2.id_fabricante </a:t>
            </a:r>
            <a:r>
              <a:rPr lang="es-ES" dirty="0"/>
              <a:t>=</a:t>
            </a:r>
            <a:r>
              <a:rPr lang="es-ES" dirty="0" err="1">
                <a:highlight>
                  <a:srgbClr val="FFFF00"/>
                </a:highlight>
              </a:rPr>
              <a:t>f.id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Misma jugada que antes, preguntas dentro de la consulta por un campo de una tabla exterior, para sacar la media de los productos de CADA fabricante.</a:t>
            </a:r>
          </a:p>
        </p:txBody>
      </p:sp>
    </p:spTree>
    <p:extLst>
      <p:ext uri="{BB962C8B-B14F-4D97-AF65-F5344CB8AC3E}">
        <p14:creationId xmlns:p14="http://schemas.microsoft.com/office/powerpoint/2010/main" val="128926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BD2E-E99D-4131-9DA7-3494E6C4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3B093-F99B-6F02-5592-BA9FE3E7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utilizar una consulta dentro de otra consulta</a:t>
            </a:r>
          </a:p>
          <a:p>
            <a:r>
              <a:rPr lang="es-ES" dirty="0"/>
              <a:t>El resultado de la consulta más “interior” se sustituye en la consulta más “exterior”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9CF161-4A14-3CF9-2868-E9335CA8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8" y="3272632"/>
            <a:ext cx="10273998" cy="1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7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6139-139F-234C-8F17-00FF86A7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2D473-DB24-0F1B-8AE3-378F564D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que fijarse bien en que devuelve la subconsulta</a:t>
            </a:r>
          </a:p>
          <a:p>
            <a:pPr lvl="1"/>
            <a:r>
              <a:rPr lang="es-ES" dirty="0"/>
              <a:t>Si es un único valor, se puede comparar con =, &lt;, &gt;, &gt;=,&lt;=</a:t>
            </a:r>
          </a:p>
          <a:p>
            <a:pPr lvl="1"/>
            <a:r>
              <a:rPr lang="es-ES" dirty="0"/>
              <a:t>Si devuelve varios valores, se compara con 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3B5495-AF95-7701-4104-36A3258D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3267766"/>
            <a:ext cx="7338435" cy="20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9AC78-4C18-DF51-0544-21361492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CUANTIFICADOR ALL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76370-25D8-AA87-334D-21AF6A6A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cuantificador ALL</a:t>
            </a:r>
            <a:r>
              <a:rPr lang="es-ES" dirty="0"/>
              <a:t> permite seleccionar las filas que cumplan con una determinada condición respecto de todos los valores devueltos por la subconsulta.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731F13-7B47-7180-0551-3EDBD2B6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28" y="3239187"/>
            <a:ext cx="9133181" cy="22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DF3DD-45A7-008B-6112-2ACA01D7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CUANTIFICADOR ANY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5F112-3C7E-7B9E-6B97-E1F69AED3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cuantificador ANY</a:t>
            </a:r>
            <a:r>
              <a:rPr lang="es-ES" dirty="0"/>
              <a:t> permite seleccionar las filas que cumplan con una determinada condición para al menos uno de los valores devueltos por la subconsulta.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426536-3CA9-0E74-FCB5-1F2EF6D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98" y="3386845"/>
            <a:ext cx="7411701" cy="21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EF66-5A66-3A1F-DF25-EE6AF084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D3756-BCB6-A727-5B92-94F93F6D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 para combinar los resultados de dos consultas</a:t>
            </a:r>
          </a:p>
          <a:p>
            <a:r>
              <a:rPr lang="es-ES" dirty="0"/>
              <a:t>Tienen que devolver los mismos campos y llamarse igual</a:t>
            </a:r>
          </a:p>
          <a:p>
            <a:r>
              <a:rPr lang="es-ES" dirty="0"/>
              <a:t>Si no se llaman igual, entonces utilizamos alias</a:t>
            </a:r>
          </a:p>
          <a:p>
            <a:r>
              <a:rPr lang="es-ES" dirty="0"/>
              <a:t>UNION ALL, hace lo mismo pero no quita los repetidos.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74A1CC-3282-6F30-7B4A-8CEB078D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9" y="3879446"/>
            <a:ext cx="9525491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6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AF729BF-DBF5-3042-6718-7249A62D7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CORRECCION HOJA 13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85362B-4C13-A97D-F50B-BECE2B34A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07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975D8-1BF0-1FC8-D851-F8AE3FB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EXISTS Y NOT EXISTS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E9355-8146-4FB1-DAD6-7DCC86E5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13.- Devuelve los nombres de los fabricantes que tienen productos asociados. (Utilizando EXISTS o NOT EXISTS).</a:t>
            </a:r>
          </a:p>
          <a:p>
            <a:pPr marL="355600" indent="0">
              <a:buNone/>
            </a:pPr>
            <a:r>
              <a:rPr lang="es-ES" sz="2400" dirty="0"/>
              <a:t>SELECT nombre </a:t>
            </a:r>
          </a:p>
          <a:p>
            <a:pPr marL="355600" indent="0">
              <a:buNone/>
            </a:pPr>
            <a:r>
              <a:rPr lang="es-ES" sz="2400" dirty="0"/>
              <a:t>FROM </a:t>
            </a:r>
            <a:r>
              <a:rPr lang="es-ES" sz="2400" dirty="0">
                <a:highlight>
                  <a:srgbClr val="FFFF00"/>
                </a:highlight>
              </a:rPr>
              <a:t>fabricante</a:t>
            </a:r>
            <a:r>
              <a:rPr lang="es-ES" sz="2400" dirty="0"/>
              <a:t> </a:t>
            </a:r>
          </a:p>
          <a:p>
            <a:pPr marL="355600" indent="0">
              <a:buNone/>
            </a:pPr>
            <a:r>
              <a:rPr lang="es-ES" sz="2400" dirty="0"/>
              <a:t>WHERE EXISTS (SELECT * </a:t>
            </a:r>
          </a:p>
          <a:p>
            <a:pPr marL="355600" indent="0">
              <a:buNone/>
            </a:pPr>
            <a:r>
              <a:rPr lang="es-ES" sz="2400" dirty="0"/>
              <a:t>		        FROM </a:t>
            </a:r>
            <a:r>
              <a:rPr lang="es-ES" sz="2400" dirty="0">
                <a:highlight>
                  <a:srgbClr val="00FF00"/>
                </a:highlight>
              </a:rPr>
              <a:t>producto</a:t>
            </a:r>
            <a:r>
              <a:rPr lang="es-ES" sz="2400" dirty="0"/>
              <a:t> </a:t>
            </a:r>
          </a:p>
          <a:p>
            <a:pPr marL="355600" indent="0">
              <a:buNone/>
            </a:pPr>
            <a:r>
              <a:rPr lang="es-ES" sz="2400" dirty="0"/>
              <a:t>		        WHERE </a:t>
            </a:r>
            <a:r>
              <a:rPr lang="es-ES" sz="2400" dirty="0" err="1">
                <a:highlight>
                  <a:srgbClr val="00FF00"/>
                </a:highlight>
              </a:rPr>
              <a:t>producto</a:t>
            </a:r>
            <a:r>
              <a:rPr lang="es-ES" sz="2400" dirty="0" err="1"/>
              <a:t>.id_fabricante</a:t>
            </a:r>
            <a:r>
              <a:rPr lang="es-ES" sz="2400" dirty="0"/>
              <a:t>=</a:t>
            </a:r>
            <a:r>
              <a:rPr lang="es-ES" sz="2400" dirty="0" err="1">
                <a:highlight>
                  <a:srgbClr val="FFFF00"/>
                </a:highlight>
              </a:rPr>
              <a:t>fabricante</a:t>
            </a:r>
            <a:r>
              <a:rPr lang="es-ES" sz="2400" dirty="0" err="1"/>
              <a:t>.id</a:t>
            </a:r>
            <a:r>
              <a:rPr lang="es-ES" sz="2400" dirty="0"/>
              <a:t>);</a:t>
            </a:r>
          </a:p>
          <a:p>
            <a:r>
              <a:rPr lang="es-ES" dirty="0"/>
              <a:t>Dentro de la subconsulta se utiliza un campo de la tabla de la consulta principal.</a:t>
            </a:r>
          </a:p>
        </p:txBody>
      </p:sp>
    </p:spTree>
    <p:extLst>
      <p:ext uri="{BB962C8B-B14F-4D97-AF65-F5344CB8AC3E}">
        <p14:creationId xmlns:p14="http://schemas.microsoft.com/office/powerpoint/2010/main" val="9294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125-F796-A5D8-A9AA-ED709CC0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DB587-4165-D668-FD54-999FF2B8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EXISTS Y NOT EXISTS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B5133-F3D0-EEFE-BD3F-D0516104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14.- Devuelve los nombres de los fabricantes que no tienen productos asociados. (Utilizando EXISTS o NOT EXISTS).</a:t>
            </a:r>
          </a:p>
          <a:p>
            <a:pPr marL="0" indent="0">
              <a:buNone/>
            </a:pPr>
            <a:r>
              <a:rPr lang="es-ES" dirty="0"/>
              <a:t>SELECT nombre </a:t>
            </a:r>
          </a:p>
          <a:p>
            <a:pPr marL="0" indent="0">
              <a:buNone/>
            </a:pPr>
            <a:r>
              <a:rPr lang="es-ES" dirty="0"/>
              <a:t>FROM </a:t>
            </a:r>
            <a:r>
              <a:rPr lang="es-ES" dirty="0">
                <a:highlight>
                  <a:srgbClr val="FFFF00"/>
                </a:highlight>
              </a:rPr>
              <a:t>fabricante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WHERE NOT EXISTS (SELECT * </a:t>
            </a:r>
          </a:p>
          <a:p>
            <a:pPr marL="0" indent="0">
              <a:buNone/>
            </a:pPr>
            <a:r>
              <a:rPr lang="es-ES" dirty="0"/>
              <a:t>		   	      FROM </a:t>
            </a:r>
            <a:r>
              <a:rPr lang="es-ES" dirty="0">
                <a:highlight>
                  <a:srgbClr val="00FF00"/>
                </a:highlight>
              </a:rPr>
              <a:t>producto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			      WHERE </a:t>
            </a:r>
            <a:r>
              <a:rPr lang="es-ES" dirty="0" err="1">
                <a:highlight>
                  <a:srgbClr val="00FF00"/>
                </a:highlight>
              </a:rPr>
              <a:t>producto</a:t>
            </a:r>
            <a:r>
              <a:rPr lang="es-ES" dirty="0" err="1"/>
              <a:t>.id_fabricante</a:t>
            </a:r>
            <a:r>
              <a:rPr lang="es-ES" dirty="0"/>
              <a:t>=</a:t>
            </a:r>
            <a:r>
              <a:rPr lang="es-ES" dirty="0" err="1">
                <a:highlight>
                  <a:srgbClr val="FFFF00"/>
                </a:highlight>
              </a:rPr>
              <a:t>fabricante</a:t>
            </a:r>
            <a:r>
              <a:rPr lang="es-ES" dirty="0" err="1"/>
              <a:t>.id</a:t>
            </a:r>
            <a:r>
              <a:rPr lang="es-E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9869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494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SUBCONSULTAS</vt:lpstr>
      <vt:lpstr>SUBCONSULTAS</vt:lpstr>
      <vt:lpstr>SUBCONSULTAS</vt:lpstr>
      <vt:lpstr>CUANTIFICADOR ALL</vt:lpstr>
      <vt:lpstr>CUANTIFICADOR ANY</vt:lpstr>
      <vt:lpstr>UNION</vt:lpstr>
      <vt:lpstr>CORRECCION HOJA 13</vt:lpstr>
      <vt:lpstr>EXISTS Y NOT EXISTS</vt:lpstr>
      <vt:lpstr>EXISTS Y NOT EXISTS</vt:lpstr>
      <vt:lpstr>CONSULTAS CORRELACIONADAS</vt:lpstr>
      <vt:lpstr>CONSULTAS CORRELACIONADAS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Celis Nieto</dc:creator>
  <cp:lastModifiedBy>Nuria Celis Nieto</cp:lastModifiedBy>
  <cp:revision>1</cp:revision>
  <dcterms:created xsi:type="dcterms:W3CDTF">2025-03-02T10:08:24Z</dcterms:created>
  <dcterms:modified xsi:type="dcterms:W3CDTF">2025-03-02T11:12:38Z</dcterms:modified>
</cp:coreProperties>
</file>