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71" r:id="rId3"/>
    <p:sldId id="272" r:id="rId4"/>
    <p:sldId id="273" r:id="rId5"/>
    <p:sldId id="274" r:id="rId6"/>
    <p:sldId id="275" r:id="rId7"/>
    <p:sldId id="276" r:id="rId8"/>
    <p:sldId id="277" r:id="rId9"/>
    <p:sldId id="278" r:id="rId10"/>
    <p:sldId id="281" r:id="rId11"/>
    <p:sldId id="282" r:id="rId12"/>
    <p:sldId id="279" r:id="rId13"/>
    <p:sldId id="280"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B1475-4E95-4D48-9AE2-010F3225467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D2664B4-C2AA-4AA2-8DB3-A74574980FAA}">
      <dgm:prSet/>
      <dgm:spPr/>
      <dgm:t>
        <a:bodyPr/>
        <a:lstStyle/>
        <a:p>
          <a:r>
            <a:rPr lang="es-ES" dirty="0"/>
            <a:t>En MySQL podemos usar dos estados de gestión de transacciones.</a:t>
          </a:r>
          <a:endParaRPr lang="en-US" dirty="0"/>
        </a:p>
      </dgm:t>
    </dgm:pt>
    <dgm:pt modelId="{9E883960-3243-43F9-A3BC-D8ADD9148EED}" type="parTrans" cxnId="{1383C557-909E-40B9-BFE5-31F5AD0C5909}">
      <dgm:prSet/>
      <dgm:spPr/>
      <dgm:t>
        <a:bodyPr/>
        <a:lstStyle/>
        <a:p>
          <a:endParaRPr lang="en-US"/>
        </a:p>
      </dgm:t>
    </dgm:pt>
    <dgm:pt modelId="{37D5D119-3334-4C36-AC2C-6D96783D806C}" type="sibTrans" cxnId="{1383C557-909E-40B9-BFE5-31F5AD0C5909}">
      <dgm:prSet/>
      <dgm:spPr/>
      <dgm:t>
        <a:bodyPr/>
        <a:lstStyle/>
        <a:p>
          <a:endParaRPr lang="en-US"/>
        </a:p>
      </dgm:t>
    </dgm:pt>
    <dgm:pt modelId="{57C5BD6D-E936-4225-A150-9C0C75BDE5F3}">
      <dgm:prSet/>
      <dgm:spPr/>
      <dgm:t>
        <a:bodyPr/>
        <a:lstStyle/>
        <a:p>
          <a:r>
            <a:rPr lang="es-ES" dirty="0"/>
            <a:t>En su configuración por defecto, tiene establecido el </a:t>
          </a:r>
          <a:r>
            <a:rPr lang="es-ES" b="1" dirty="0">
              <a:solidFill>
                <a:schemeClr val="tx1"/>
              </a:solidFill>
            </a:rPr>
            <a:t>estado no transaccional</a:t>
          </a:r>
          <a:r>
            <a:rPr lang="es-ES" b="1" dirty="0"/>
            <a:t>. </a:t>
          </a:r>
          <a:endParaRPr lang="en-US" dirty="0"/>
        </a:p>
      </dgm:t>
    </dgm:pt>
    <dgm:pt modelId="{0A441D26-447F-40DC-9E0C-7D0B9A7AFA45}" type="parTrans" cxnId="{50FE322A-D7D3-4827-AC0C-080331899F6B}">
      <dgm:prSet/>
      <dgm:spPr/>
      <dgm:t>
        <a:bodyPr/>
        <a:lstStyle/>
        <a:p>
          <a:endParaRPr lang="en-US"/>
        </a:p>
      </dgm:t>
    </dgm:pt>
    <dgm:pt modelId="{4A5EE792-4D6C-4682-9F6E-A903F578C4B0}" type="sibTrans" cxnId="{50FE322A-D7D3-4827-AC0C-080331899F6B}">
      <dgm:prSet/>
      <dgm:spPr/>
      <dgm:t>
        <a:bodyPr/>
        <a:lstStyle/>
        <a:p>
          <a:endParaRPr lang="en-US"/>
        </a:p>
      </dgm:t>
    </dgm:pt>
    <dgm:pt modelId="{2FB48BF9-CE40-4734-A040-4D44D8C2831C}">
      <dgm:prSet/>
      <dgm:spPr/>
      <dgm:t>
        <a:bodyPr/>
        <a:lstStyle/>
        <a:p>
          <a:r>
            <a:rPr lang="es-ES"/>
            <a:t>Si ejecutamos una instrucción de actualización de datos, ésta queda realmente realizada, no hay vuelta atrás. </a:t>
          </a:r>
          <a:endParaRPr lang="en-US"/>
        </a:p>
      </dgm:t>
    </dgm:pt>
    <dgm:pt modelId="{53756164-657B-4834-B0D1-668228E15019}" type="parTrans" cxnId="{DC05553D-86F3-472D-9E63-D3EB3CDF5FA7}">
      <dgm:prSet/>
      <dgm:spPr/>
      <dgm:t>
        <a:bodyPr/>
        <a:lstStyle/>
        <a:p>
          <a:endParaRPr lang="en-US"/>
        </a:p>
      </dgm:t>
    </dgm:pt>
    <dgm:pt modelId="{84D11531-2FAF-4A6C-82EB-F79177712286}" type="sibTrans" cxnId="{DC05553D-86F3-472D-9E63-D3EB3CDF5FA7}">
      <dgm:prSet/>
      <dgm:spPr/>
      <dgm:t>
        <a:bodyPr/>
        <a:lstStyle/>
        <a:p>
          <a:endParaRPr lang="en-US"/>
        </a:p>
      </dgm:t>
    </dgm:pt>
    <dgm:pt modelId="{F3F5CBC2-9FE7-4A8D-967A-16B5800614E1}">
      <dgm:prSet/>
      <dgm:spPr/>
      <dgm:t>
        <a:bodyPr/>
        <a:lstStyle/>
        <a:p>
          <a:r>
            <a:rPr lang="es-ES"/>
            <a:t>Podemos realizar transacciones con varias instrucciones iniciando una transacción con START TRANSACTION.</a:t>
          </a:r>
          <a:endParaRPr lang="en-US"/>
        </a:p>
      </dgm:t>
    </dgm:pt>
    <dgm:pt modelId="{EC76ED0E-D563-414C-9E50-C37ADE5E03D5}" type="parTrans" cxnId="{F6C1E178-4FCB-4931-A06E-443278CDAE7B}">
      <dgm:prSet/>
      <dgm:spPr/>
      <dgm:t>
        <a:bodyPr/>
        <a:lstStyle/>
        <a:p>
          <a:endParaRPr lang="en-US"/>
        </a:p>
      </dgm:t>
    </dgm:pt>
    <dgm:pt modelId="{53C9BC4B-99C2-484B-B54F-6A31AD5E7978}" type="sibTrans" cxnId="{F6C1E178-4FCB-4931-A06E-443278CDAE7B}">
      <dgm:prSet/>
      <dgm:spPr/>
      <dgm:t>
        <a:bodyPr/>
        <a:lstStyle/>
        <a:p>
          <a:endParaRPr lang="en-US"/>
        </a:p>
      </dgm:t>
    </dgm:pt>
    <dgm:pt modelId="{F44360C2-23D8-477B-A2AD-A701312ACE30}">
      <dgm:prSet/>
      <dgm:spPr/>
      <dgm:t>
        <a:bodyPr/>
        <a:lstStyle/>
        <a:p>
          <a:r>
            <a:rPr lang="es-ES"/>
            <a:t>Podemos confirmar todos lo realizado en la transacción con COMMIT o anularlo con ROLLBACK.</a:t>
          </a:r>
          <a:endParaRPr lang="en-US"/>
        </a:p>
      </dgm:t>
    </dgm:pt>
    <dgm:pt modelId="{C98343B4-95C8-4EB5-8506-CD9DD7E8B36D}" type="parTrans" cxnId="{D2BEEF96-5695-4AC1-9677-97E86D828362}">
      <dgm:prSet/>
      <dgm:spPr/>
      <dgm:t>
        <a:bodyPr/>
        <a:lstStyle/>
        <a:p>
          <a:endParaRPr lang="en-US"/>
        </a:p>
      </dgm:t>
    </dgm:pt>
    <dgm:pt modelId="{36DFEFF2-8451-4345-A7A3-B0591BCC098B}" type="sibTrans" cxnId="{D2BEEF96-5695-4AC1-9677-97E86D828362}">
      <dgm:prSet/>
      <dgm:spPr/>
      <dgm:t>
        <a:bodyPr/>
        <a:lstStyle/>
        <a:p>
          <a:endParaRPr lang="en-US"/>
        </a:p>
      </dgm:t>
    </dgm:pt>
    <dgm:pt modelId="{BAF64E29-A366-495F-94FE-3D96013F7EA1}">
      <dgm:prSet/>
      <dgm:spPr/>
      <dgm:t>
        <a:bodyPr/>
        <a:lstStyle/>
        <a:p>
          <a:r>
            <a:rPr lang="es-ES" dirty="0"/>
            <a:t>El otro es el </a:t>
          </a:r>
          <a:r>
            <a:rPr lang="es-ES" b="1" dirty="0">
              <a:solidFill>
                <a:schemeClr val="tx1"/>
              </a:solidFill>
            </a:rPr>
            <a:t>estado transaccional</a:t>
          </a:r>
          <a:r>
            <a:rPr lang="es-ES" dirty="0"/>
            <a:t>. En este estado:</a:t>
          </a:r>
          <a:endParaRPr lang="en-US" dirty="0"/>
        </a:p>
      </dgm:t>
    </dgm:pt>
    <dgm:pt modelId="{8C723495-71E6-4892-98FC-4433876F8F69}" type="parTrans" cxnId="{F788A856-7B35-4853-BD1E-18113BC95AE4}">
      <dgm:prSet/>
      <dgm:spPr/>
      <dgm:t>
        <a:bodyPr/>
        <a:lstStyle/>
        <a:p>
          <a:endParaRPr lang="en-US"/>
        </a:p>
      </dgm:t>
    </dgm:pt>
    <dgm:pt modelId="{536638AC-870D-4197-A176-26E5730B95A8}" type="sibTrans" cxnId="{F788A856-7B35-4853-BD1E-18113BC95AE4}">
      <dgm:prSet/>
      <dgm:spPr/>
      <dgm:t>
        <a:bodyPr/>
        <a:lstStyle/>
        <a:p>
          <a:endParaRPr lang="en-US"/>
        </a:p>
      </dgm:t>
    </dgm:pt>
    <dgm:pt modelId="{1AF09BAA-76C4-4EDF-A789-0C1E768C0580}">
      <dgm:prSet/>
      <dgm:spPr/>
      <dgm:t>
        <a:bodyPr/>
        <a:lstStyle/>
        <a:p>
          <a:r>
            <a:rPr lang="es-ES"/>
            <a:t>No hay que indicar que se inicia una transacción.</a:t>
          </a:r>
          <a:endParaRPr lang="en-US"/>
        </a:p>
      </dgm:t>
    </dgm:pt>
    <dgm:pt modelId="{D3D48C8B-170C-4F6C-9DDA-0754EE86C256}" type="parTrans" cxnId="{D8C82CC1-1902-42B1-ABD0-4ADD06301124}">
      <dgm:prSet/>
      <dgm:spPr/>
      <dgm:t>
        <a:bodyPr/>
        <a:lstStyle/>
        <a:p>
          <a:endParaRPr lang="en-US"/>
        </a:p>
      </dgm:t>
    </dgm:pt>
    <dgm:pt modelId="{B223B89D-A240-45A2-88F2-CFA4D36C76A2}" type="sibTrans" cxnId="{D8C82CC1-1902-42B1-ABD0-4ADD06301124}">
      <dgm:prSet/>
      <dgm:spPr/>
      <dgm:t>
        <a:bodyPr/>
        <a:lstStyle/>
        <a:p>
          <a:endParaRPr lang="en-US"/>
        </a:p>
      </dgm:t>
    </dgm:pt>
    <dgm:pt modelId="{2913B2FF-906F-43C9-9831-F639AAD032C4}">
      <dgm:prSet/>
      <dgm:spPr/>
      <dgm:t>
        <a:bodyPr/>
        <a:lstStyle/>
        <a:p>
          <a:r>
            <a:rPr lang="es-ES"/>
            <a:t>Una transacción comienza cuando otra finaliza.</a:t>
          </a:r>
          <a:endParaRPr lang="en-US"/>
        </a:p>
      </dgm:t>
    </dgm:pt>
    <dgm:pt modelId="{7D973A00-B4B7-4C42-B845-46BEC6C9D046}" type="parTrans" cxnId="{D93D1AD4-AC24-4558-A04F-8EF8A2EFF17F}">
      <dgm:prSet/>
      <dgm:spPr/>
      <dgm:t>
        <a:bodyPr/>
        <a:lstStyle/>
        <a:p>
          <a:endParaRPr lang="en-US"/>
        </a:p>
      </dgm:t>
    </dgm:pt>
    <dgm:pt modelId="{40798BD8-E0A2-423C-A3CE-BE5354154AAC}" type="sibTrans" cxnId="{D93D1AD4-AC24-4558-A04F-8EF8A2EFF17F}">
      <dgm:prSet/>
      <dgm:spPr/>
      <dgm:t>
        <a:bodyPr/>
        <a:lstStyle/>
        <a:p>
          <a:endParaRPr lang="en-US"/>
        </a:p>
      </dgm:t>
    </dgm:pt>
    <dgm:pt modelId="{C103A5FB-9D44-434A-811A-816780BAF558}">
      <dgm:prSet/>
      <dgm:spPr/>
      <dgm:t>
        <a:bodyPr/>
        <a:lstStyle/>
        <a:p>
          <a:r>
            <a:rPr lang="es-ES"/>
            <a:t>Una transacción finaliza cuando se confirma su realización o cuando se anula su realización.</a:t>
          </a:r>
          <a:endParaRPr lang="en-US"/>
        </a:p>
      </dgm:t>
    </dgm:pt>
    <dgm:pt modelId="{E5108B1C-9408-40CD-B858-0199F20CC2DB}" type="parTrans" cxnId="{89E2A552-24EE-4EA1-8A00-A98C9D626501}">
      <dgm:prSet/>
      <dgm:spPr/>
      <dgm:t>
        <a:bodyPr/>
        <a:lstStyle/>
        <a:p>
          <a:endParaRPr lang="en-US"/>
        </a:p>
      </dgm:t>
    </dgm:pt>
    <dgm:pt modelId="{BCA96774-83B4-4995-8893-AB216895494B}" type="sibTrans" cxnId="{89E2A552-24EE-4EA1-8A00-A98C9D626501}">
      <dgm:prSet/>
      <dgm:spPr/>
      <dgm:t>
        <a:bodyPr/>
        <a:lstStyle/>
        <a:p>
          <a:endParaRPr lang="en-US"/>
        </a:p>
      </dgm:t>
    </dgm:pt>
    <dgm:pt modelId="{BEBAF2D2-4053-4563-BF40-2ADDC0D00A44}" type="pres">
      <dgm:prSet presAssocID="{225B1475-4E95-4D48-9AE2-010F32254676}" presName="linear" presStyleCnt="0">
        <dgm:presLayoutVars>
          <dgm:dir/>
          <dgm:animLvl val="lvl"/>
          <dgm:resizeHandles val="exact"/>
        </dgm:presLayoutVars>
      </dgm:prSet>
      <dgm:spPr/>
    </dgm:pt>
    <dgm:pt modelId="{3FAD1601-09FA-43E5-94DE-2D966218A707}" type="pres">
      <dgm:prSet presAssocID="{6D2664B4-C2AA-4AA2-8DB3-A74574980FAA}" presName="parentLin" presStyleCnt="0"/>
      <dgm:spPr/>
    </dgm:pt>
    <dgm:pt modelId="{4338AD68-7415-46F5-9C95-213DA4AC051E}" type="pres">
      <dgm:prSet presAssocID="{6D2664B4-C2AA-4AA2-8DB3-A74574980FAA}" presName="parentLeftMargin" presStyleLbl="node1" presStyleIdx="0" presStyleCnt="3"/>
      <dgm:spPr/>
    </dgm:pt>
    <dgm:pt modelId="{6DEDF9AE-414F-46FE-95D7-36F0002056EB}" type="pres">
      <dgm:prSet presAssocID="{6D2664B4-C2AA-4AA2-8DB3-A74574980FAA}" presName="parentText" presStyleLbl="node1" presStyleIdx="0" presStyleCnt="3">
        <dgm:presLayoutVars>
          <dgm:chMax val="0"/>
          <dgm:bulletEnabled val="1"/>
        </dgm:presLayoutVars>
      </dgm:prSet>
      <dgm:spPr/>
    </dgm:pt>
    <dgm:pt modelId="{E0E5C01C-37BA-4A27-9463-8823515F9A07}" type="pres">
      <dgm:prSet presAssocID="{6D2664B4-C2AA-4AA2-8DB3-A74574980FAA}" presName="negativeSpace" presStyleCnt="0"/>
      <dgm:spPr/>
    </dgm:pt>
    <dgm:pt modelId="{DB2CBA72-D363-4A25-83AD-0EF78CE58A49}" type="pres">
      <dgm:prSet presAssocID="{6D2664B4-C2AA-4AA2-8DB3-A74574980FAA}" presName="childText" presStyleLbl="conFgAcc1" presStyleIdx="0" presStyleCnt="3">
        <dgm:presLayoutVars>
          <dgm:bulletEnabled val="1"/>
        </dgm:presLayoutVars>
      </dgm:prSet>
      <dgm:spPr/>
    </dgm:pt>
    <dgm:pt modelId="{FEE8D11A-1E5E-4880-9B47-406FA91E9C8A}" type="pres">
      <dgm:prSet presAssocID="{37D5D119-3334-4C36-AC2C-6D96783D806C}" presName="spaceBetweenRectangles" presStyleCnt="0"/>
      <dgm:spPr/>
    </dgm:pt>
    <dgm:pt modelId="{59FCB647-0FD4-483F-A66C-2C47069031B3}" type="pres">
      <dgm:prSet presAssocID="{57C5BD6D-E936-4225-A150-9C0C75BDE5F3}" presName="parentLin" presStyleCnt="0"/>
      <dgm:spPr/>
    </dgm:pt>
    <dgm:pt modelId="{8DE18286-5195-4208-BCFA-5BC55B25F4AA}" type="pres">
      <dgm:prSet presAssocID="{57C5BD6D-E936-4225-A150-9C0C75BDE5F3}" presName="parentLeftMargin" presStyleLbl="node1" presStyleIdx="0" presStyleCnt="3"/>
      <dgm:spPr/>
    </dgm:pt>
    <dgm:pt modelId="{DC4DEA27-B959-4691-A403-2806CA12F88E}" type="pres">
      <dgm:prSet presAssocID="{57C5BD6D-E936-4225-A150-9C0C75BDE5F3}" presName="parentText" presStyleLbl="node1" presStyleIdx="1" presStyleCnt="3">
        <dgm:presLayoutVars>
          <dgm:chMax val="0"/>
          <dgm:bulletEnabled val="1"/>
        </dgm:presLayoutVars>
      </dgm:prSet>
      <dgm:spPr/>
    </dgm:pt>
    <dgm:pt modelId="{ED5ADF5B-47C5-4705-9A0E-392A47880373}" type="pres">
      <dgm:prSet presAssocID="{57C5BD6D-E936-4225-A150-9C0C75BDE5F3}" presName="negativeSpace" presStyleCnt="0"/>
      <dgm:spPr/>
    </dgm:pt>
    <dgm:pt modelId="{62AB76F7-4AE6-4651-AF6B-0CF2E96B6880}" type="pres">
      <dgm:prSet presAssocID="{57C5BD6D-E936-4225-A150-9C0C75BDE5F3}" presName="childText" presStyleLbl="conFgAcc1" presStyleIdx="1" presStyleCnt="3">
        <dgm:presLayoutVars>
          <dgm:bulletEnabled val="1"/>
        </dgm:presLayoutVars>
      </dgm:prSet>
      <dgm:spPr/>
    </dgm:pt>
    <dgm:pt modelId="{F220066A-4225-46BB-B9AC-99FF60CDBEBB}" type="pres">
      <dgm:prSet presAssocID="{4A5EE792-4D6C-4682-9F6E-A903F578C4B0}" presName="spaceBetweenRectangles" presStyleCnt="0"/>
      <dgm:spPr/>
    </dgm:pt>
    <dgm:pt modelId="{982E86A9-A1FA-4542-B913-7115155DC273}" type="pres">
      <dgm:prSet presAssocID="{BAF64E29-A366-495F-94FE-3D96013F7EA1}" presName="parentLin" presStyleCnt="0"/>
      <dgm:spPr/>
    </dgm:pt>
    <dgm:pt modelId="{75AB2ED3-D55B-4352-A8DE-5220B2140783}" type="pres">
      <dgm:prSet presAssocID="{BAF64E29-A366-495F-94FE-3D96013F7EA1}" presName="parentLeftMargin" presStyleLbl="node1" presStyleIdx="1" presStyleCnt="3"/>
      <dgm:spPr/>
    </dgm:pt>
    <dgm:pt modelId="{F7E44F18-2E3D-4344-AC47-2B167009A1BE}" type="pres">
      <dgm:prSet presAssocID="{BAF64E29-A366-495F-94FE-3D96013F7EA1}" presName="parentText" presStyleLbl="node1" presStyleIdx="2" presStyleCnt="3">
        <dgm:presLayoutVars>
          <dgm:chMax val="0"/>
          <dgm:bulletEnabled val="1"/>
        </dgm:presLayoutVars>
      </dgm:prSet>
      <dgm:spPr/>
    </dgm:pt>
    <dgm:pt modelId="{E60B29A5-1719-4056-85FB-F7C58DAB9A93}" type="pres">
      <dgm:prSet presAssocID="{BAF64E29-A366-495F-94FE-3D96013F7EA1}" presName="negativeSpace" presStyleCnt="0"/>
      <dgm:spPr/>
    </dgm:pt>
    <dgm:pt modelId="{1879D16B-5657-4062-8F8B-437A688257D0}" type="pres">
      <dgm:prSet presAssocID="{BAF64E29-A366-495F-94FE-3D96013F7EA1}" presName="childText" presStyleLbl="conFgAcc1" presStyleIdx="2" presStyleCnt="3">
        <dgm:presLayoutVars>
          <dgm:bulletEnabled val="1"/>
        </dgm:presLayoutVars>
      </dgm:prSet>
      <dgm:spPr/>
    </dgm:pt>
  </dgm:ptLst>
  <dgm:cxnLst>
    <dgm:cxn modelId="{BF670A18-E987-4A80-9C4C-5A021C585C7E}" type="presOf" srcId="{2913B2FF-906F-43C9-9831-F639AAD032C4}" destId="{1879D16B-5657-4062-8F8B-437A688257D0}" srcOrd="0" destOrd="1" presId="urn:microsoft.com/office/officeart/2005/8/layout/list1"/>
    <dgm:cxn modelId="{200F3D19-170F-4F3C-B7F4-8EDADFD06F3F}" type="presOf" srcId="{1AF09BAA-76C4-4EDF-A789-0C1E768C0580}" destId="{1879D16B-5657-4062-8F8B-437A688257D0}" srcOrd="0" destOrd="0" presId="urn:microsoft.com/office/officeart/2005/8/layout/list1"/>
    <dgm:cxn modelId="{50FE322A-D7D3-4827-AC0C-080331899F6B}" srcId="{225B1475-4E95-4D48-9AE2-010F32254676}" destId="{57C5BD6D-E936-4225-A150-9C0C75BDE5F3}" srcOrd="1" destOrd="0" parTransId="{0A441D26-447F-40DC-9E0C-7D0B9A7AFA45}" sibTransId="{4A5EE792-4D6C-4682-9F6E-A903F578C4B0}"/>
    <dgm:cxn modelId="{F3ABDD31-202B-483E-A340-0C28E7A9F49D}" type="presOf" srcId="{C103A5FB-9D44-434A-811A-816780BAF558}" destId="{1879D16B-5657-4062-8F8B-437A688257D0}" srcOrd="0" destOrd="2" presId="urn:microsoft.com/office/officeart/2005/8/layout/list1"/>
    <dgm:cxn modelId="{DC05553D-86F3-472D-9E63-D3EB3CDF5FA7}" srcId="{57C5BD6D-E936-4225-A150-9C0C75BDE5F3}" destId="{2FB48BF9-CE40-4734-A040-4D44D8C2831C}" srcOrd="0" destOrd="0" parTransId="{53756164-657B-4834-B0D1-668228E15019}" sibTransId="{84D11531-2FAF-4A6C-82EB-F79177712286}"/>
    <dgm:cxn modelId="{39CEF040-3D53-499A-A560-8EAF2320902C}" type="presOf" srcId="{6D2664B4-C2AA-4AA2-8DB3-A74574980FAA}" destId="{6DEDF9AE-414F-46FE-95D7-36F0002056EB}" srcOrd="1" destOrd="0" presId="urn:microsoft.com/office/officeart/2005/8/layout/list1"/>
    <dgm:cxn modelId="{89E2A552-24EE-4EA1-8A00-A98C9D626501}" srcId="{BAF64E29-A366-495F-94FE-3D96013F7EA1}" destId="{C103A5FB-9D44-434A-811A-816780BAF558}" srcOrd="2" destOrd="0" parTransId="{E5108B1C-9408-40CD-B858-0199F20CC2DB}" sibTransId="{BCA96774-83B4-4995-8893-AB216895494B}"/>
    <dgm:cxn modelId="{F788A856-7B35-4853-BD1E-18113BC95AE4}" srcId="{225B1475-4E95-4D48-9AE2-010F32254676}" destId="{BAF64E29-A366-495F-94FE-3D96013F7EA1}" srcOrd="2" destOrd="0" parTransId="{8C723495-71E6-4892-98FC-4433876F8F69}" sibTransId="{536638AC-870D-4197-A176-26E5730B95A8}"/>
    <dgm:cxn modelId="{1383C557-909E-40B9-BFE5-31F5AD0C5909}" srcId="{225B1475-4E95-4D48-9AE2-010F32254676}" destId="{6D2664B4-C2AA-4AA2-8DB3-A74574980FAA}" srcOrd="0" destOrd="0" parTransId="{9E883960-3243-43F9-A3BC-D8ADD9148EED}" sibTransId="{37D5D119-3334-4C36-AC2C-6D96783D806C}"/>
    <dgm:cxn modelId="{F6C1E178-4FCB-4931-A06E-443278CDAE7B}" srcId="{57C5BD6D-E936-4225-A150-9C0C75BDE5F3}" destId="{F3F5CBC2-9FE7-4A8D-967A-16B5800614E1}" srcOrd="1" destOrd="0" parTransId="{EC76ED0E-D563-414C-9E50-C37ADE5E03D5}" sibTransId="{53C9BC4B-99C2-484B-B54F-6A31AD5E7978}"/>
    <dgm:cxn modelId="{B3CA4988-DB53-44E6-93B5-BAD1ECD1D9E3}" type="presOf" srcId="{BAF64E29-A366-495F-94FE-3D96013F7EA1}" destId="{F7E44F18-2E3D-4344-AC47-2B167009A1BE}" srcOrd="1" destOrd="0" presId="urn:microsoft.com/office/officeart/2005/8/layout/list1"/>
    <dgm:cxn modelId="{29D42391-B76D-4A58-A5DB-E648E3051504}" type="presOf" srcId="{6D2664B4-C2AA-4AA2-8DB3-A74574980FAA}" destId="{4338AD68-7415-46F5-9C95-213DA4AC051E}" srcOrd="0" destOrd="0" presId="urn:microsoft.com/office/officeart/2005/8/layout/list1"/>
    <dgm:cxn modelId="{D2BEEF96-5695-4AC1-9677-97E86D828362}" srcId="{57C5BD6D-E936-4225-A150-9C0C75BDE5F3}" destId="{F44360C2-23D8-477B-A2AD-A701312ACE30}" srcOrd="2" destOrd="0" parTransId="{C98343B4-95C8-4EB5-8506-CD9DD7E8B36D}" sibTransId="{36DFEFF2-8451-4345-A7A3-B0591BCC098B}"/>
    <dgm:cxn modelId="{20DBBCAA-CB30-48E9-8448-79455390F166}" type="presOf" srcId="{225B1475-4E95-4D48-9AE2-010F32254676}" destId="{BEBAF2D2-4053-4563-BF40-2ADDC0D00A44}" srcOrd="0" destOrd="0" presId="urn:microsoft.com/office/officeart/2005/8/layout/list1"/>
    <dgm:cxn modelId="{D0D3BAB5-2AB3-4977-BD71-9C394E362A3A}" type="presOf" srcId="{F44360C2-23D8-477B-A2AD-A701312ACE30}" destId="{62AB76F7-4AE6-4651-AF6B-0CF2E96B6880}" srcOrd="0" destOrd="2" presId="urn:microsoft.com/office/officeart/2005/8/layout/list1"/>
    <dgm:cxn modelId="{D8C82CC1-1902-42B1-ABD0-4ADD06301124}" srcId="{BAF64E29-A366-495F-94FE-3D96013F7EA1}" destId="{1AF09BAA-76C4-4EDF-A789-0C1E768C0580}" srcOrd="0" destOrd="0" parTransId="{D3D48C8B-170C-4F6C-9DDA-0754EE86C256}" sibTransId="{B223B89D-A240-45A2-88F2-CFA4D36C76A2}"/>
    <dgm:cxn modelId="{C443D0D1-74ED-4B77-A1B7-E6AF855CAD17}" type="presOf" srcId="{BAF64E29-A366-495F-94FE-3D96013F7EA1}" destId="{75AB2ED3-D55B-4352-A8DE-5220B2140783}" srcOrd="0" destOrd="0" presId="urn:microsoft.com/office/officeart/2005/8/layout/list1"/>
    <dgm:cxn modelId="{D93D1AD4-AC24-4558-A04F-8EF8A2EFF17F}" srcId="{BAF64E29-A366-495F-94FE-3D96013F7EA1}" destId="{2913B2FF-906F-43C9-9831-F639AAD032C4}" srcOrd="1" destOrd="0" parTransId="{7D973A00-B4B7-4C42-B845-46BEC6C9D046}" sibTransId="{40798BD8-E0A2-423C-A3CE-BE5354154AAC}"/>
    <dgm:cxn modelId="{825FC0E2-3C94-4377-B3F5-52DC330BD37A}" type="presOf" srcId="{57C5BD6D-E936-4225-A150-9C0C75BDE5F3}" destId="{8DE18286-5195-4208-BCFA-5BC55B25F4AA}" srcOrd="0" destOrd="0" presId="urn:microsoft.com/office/officeart/2005/8/layout/list1"/>
    <dgm:cxn modelId="{099E9FE7-EBB7-4ABE-9FEF-FF6E8EB717CA}" type="presOf" srcId="{F3F5CBC2-9FE7-4A8D-967A-16B5800614E1}" destId="{62AB76F7-4AE6-4651-AF6B-0CF2E96B6880}" srcOrd="0" destOrd="1" presId="urn:microsoft.com/office/officeart/2005/8/layout/list1"/>
    <dgm:cxn modelId="{CA6067F1-7761-4B5E-973F-F4C6F2F898EA}" type="presOf" srcId="{2FB48BF9-CE40-4734-A040-4D44D8C2831C}" destId="{62AB76F7-4AE6-4651-AF6B-0CF2E96B6880}" srcOrd="0" destOrd="0" presId="urn:microsoft.com/office/officeart/2005/8/layout/list1"/>
    <dgm:cxn modelId="{AD6280FE-9941-48EE-8356-4B548282FD74}" type="presOf" srcId="{57C5BD6D-E936-4225-A150-9C0C75BDE5F3}" destId="{DC4DEA27-B959-4691-A403-2806CA12F88E}" srcOrd="1" destOrd="0" presId="urn:microsoft.com/office/officeart/2005/8/layout/list1"/>
    <dgm:cxn modelId="{DB046798-84D7-49EB-B87B-FA3866E3E2F8}" type="presParOf" srcId="{BEBAF2D2-4053-4563-BF40-2ADDC0D00A44}" destId="{3FAD1601-09FA-43E5-94DE-2D966218A707}" srcOrd="0" destOrd="0" presId="urn:microsoft.com/office/officeart/2005/8/layout/list1"/>
    <dgm:cxn modelId="{65BB8986-0F3E-421D-8819-B7FC9E9305EA}" type="presParOf" srcId="{3FAD1601-09FA-43E5-94DE-2D966218A707}" destId="{4338AD68-7415-46F5-9C95-213DA4AC051E}" srcOrd="0" destOrd="0" presId="urn:microsoft.com/office/officeart/2005/8/layout/list1"/>
    <dgm:cxn modelId="{E98766F9-B535-4696-B413-F5BCA338AC4F}" type="presParOf" srcId="{3FAD1601-09FA-43E5-94DE-2D966218A707}" destId="{6DEDF9AE-414F-46FE-95D7-36F0002056EB}" srcOrd="1" destOrd="0" presId="urn:microsoft.com/office/officeart/2005/8/layout/list1"/>
    <dgm:cxn modelId="{8260D37F-A6FF-4681-8798-27696AC7E025}" type="presParOf" srcId="{BEBAF2D2-4053-4563-BF40-2ADDC0D00A44}" destId="{E0E5C01C-37BA-4A27-9463-8823515F9A07}" srcOrd="1" destOrd="0" presId="urn:microsoft.com/office/officeart/2005/8/layout/list1"/>
    <dgm:cxn modelId="{29383610-A9EC-42CB-BCC1-E8D12A176B07}" type="presParOf" srcId="{BEBAF2D2-4053-4563-BF40-2ADDC0D00A44}" destId="{DB2CBA72-D363-4A25-83AD-0EF78CE58A49}" srcOrd="2" destOrd="0" presId="urn:microsoft.com/office/officeart/2005/8/layout/list1"/>
    <dgm:cxn modelId="{BA2221C1-FD01-4A02-9EAC-E8DA328F29FF}" type="presParOf" srcId="{BEBAF2D2-4053-4563-BF40-2ADDC0D00A44}" destId="{FEE8D11A-1E5E-4880-9B47-406FA91E9C8A}" srcOrd="3" destOrd="0" presId="urn:microsoft.com/office/officeart/2005/8/layout/list1"/>
    <dgm:cxn modelId="{85533674-E6B3-49A9-A5FD-6E88539B51E6}" type="presParOf" srcId="{BEBAF2D2-4053-4563-BF40-2ADDC0D00A44}" destId="{59FCB647-0FD4-483F-A66C-2C47069031B3}" srcOrd="4" destOrd="0" presId="urn:microsoft.com/office/officeart/2005/8/layout/list1"/>
    <dgm:cxn modelId="{E8719DD9-9C9A-483A-929D-96AC4F57AD1A}" type="presParOf" srcId="{59FCB647-0FD4-483F-A66C-2C47069031B3}" destId="{8DE18286-5195-4208-BCFA-5BC55B25F4AA}" srcOrd="0" destOrd="0" presId="urn:microsoft.com/office/officeart/2005/8/layout/list1"/>
    <dgm:cxn modelId="{9338D6B6-FD98-4739-B375-61909B18DF4A}" type="presParOf" srcId="{59FCB647-0FD4-483F-A66C-2C47069031B3}" destId="{DC4DEA27-B959-4691-A403-2806CA12F88E}" srcOrd="1" destOrd="0" presId="urn:microsoft.com/office/officeart/2005/8/layout/list1"/>
    <dgm:cxn modelId="{B791F755-9E1C-4DB1-982A-C135B19426F8}" type="presParOf" srcId="{BEBAF2D2-4053-4563-BF40-2ADDC0D00A44}" destId="{ED5ADF5B-47C5-4705-9A0E-392A47880373}" srcOrd="5" destOrd="0" presId="urn:microsoft.com/office/officeart/2005/8/layout/list1"/>
    <dgm:cxn modelId="{BA2BA728-4E0B-4582-9BE4-A2D7FD2D6C6B}" type="presParOf" srcId="{BEBAF2D2-4053-4563-BF40-2ADDC0D00A44}" destId="{62AB76F7-4AE6-4651-AF6B-0CF2E96B6880}" srcOrd="6" destOrd="0" presId="urn:microsoft.com/office/officeart/2005/8/layout/list1"/>
    <dgm:cxn modelId="{8D0371D5-64F9-4F14-B397-2C2E2FC62504}" type="presParOf" srcId="{BEBAF2D2-4053-4563-BF40-2ADDC0D00A44}" destId="{F220066A-4225-46BB-B9AC-99FF60CDBEBB}" srcOrd="7" destOrd="0" presId="urn:microsoft.com/office/officeart/2005/8/layout/list1"/>
    <dgm:cxn modelId="{982EEFF9-E183-4B3A-9715-8B8EB702147C}" type="presParOf" srcId="{BEBAF2D2-4053-4563-BF40-2ADDC0D00A44}" destId="{982E86A9-A1FA-4542-B913-7115155DC273}" srcOrd="8" destOrd="0" presId="urn:microsoft.com/office/officeart/2005/8/layout/list1"/>
    <dgm:cxn modelId="{43A7CFA7-0804-43E4-917E-470A2DF82D74}" type="presParOf" srcId="{982E86A9-A1FA-4542-B913-7115155DC273}" destId="{75AB2ED3-D55B-4352-A8DE-5220B2140783}" srcOrd="0" destOrd="0" presId="urn:microsoft.com/office/officeart/2005/8/layout/list1"/>
    <dgm:cxn modelId="{26381694-A12F-4FB7-81D2-2EF4D5A46443}" type="presParOf" srcId="{982E86A9-A1FA-4542-B913-7115155DC273}" destId="{F7E44F18-2E3D-4344-AC47-2B167009A1BE}" srcOrd="1" destOrd="0" presId="urn:microsoft.com/office/officeart/2005/8/layout/list1"/>
    <dgm:cxn modelId="{69803B21-07CF-4191-8025-F72B6ADD0853}" type="presParOf" srcId="{BEBAF2D2-4053-4563-BF40-2ADDC0D00A44}" destId="{E60B29A5-1719-4056-85FB-F7C58DAB9A93}" srcOrd="9" destOrd="0" presId="urn:microsoft.com/office/officeart/2005/8/layout/list1"/>
    <dgm:cxn modelId="{F1B3B675-EEB8-45A5-A654-6D6AA9F01AB4}" type="presParOf" srcId="{BEBAF2D2-4053-4563-BF40-2ADDC0D00A44}" destId="{1879D16B-5657-4062-8F8B-437A688257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4DF2ED-77F2-458B-A562-078487AA3FA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427873F-0647-445D-B99C-EEDB5722FEFF}">
      <dgm:prSet custT="1"/>
      <dgm:spPr/>
      <dgm:t>
        <a:bodyPr/>
        <a:lstStyle/>
        <a:p>
          <a:r>
            <a:rPr lang="es-ES" sz="1400" b="1" i="1" dirty="0"/>
            <a:t>Ejemplo de ejecución de instrucciones en </a:t>
          </a:r>
          <a:r>
            <a:rPr lang="es-ES" sz="1400" b="1" i="1" dirty="0">
              <a:highlight>
                <a:srgbClr val="FFFF00"/>
              </a:highlight>
            </a:rPr>
            <a:t>estado transaccional</a:t>
          </a:r>
          <a:r>
            <a:rPr lang="es-ES" sz="1400" b="1" i="1" dirty="0"/>
            <a:t>:</a:t>
          </a:r>
          <a:endParaRPr lang="en-US" sz="1400" dirty="0"/>
        </a:p>
      </dgm:t>
    </dgm:pt>
    <dgm:pt modelId="{2D0B37D9-2856-45CC-A1F7-E4A10F810F51}" type="parTrans" cxnId="{B0F4E52B-FA6A-4A29-9FCC-2E365B31B527}">
      <dgm:prSet/>
      <dgm:spPr/>
      <dgm:t>
        <a:bodyPr/>
        <a:lstStyle/>
        <a:p>
          <a:endParaRPr lang="en-US" sz="2000"/>
        </a:p>
      </dgm:t>
    </dgm:pt>
    <dgm:pt modelId="{ED90C612-6BB5-496E-8839-A3D58D9A3CE5}" type="sibTrans" cxnId="{B0F4E52B-FA6A-4A29-9FCC-2E365B31B527}">
      <dgm:prSet/>
      <dgm:spPr/>
      <dgm:t>
        <a:bodyPr/>
        <a:lstStyle/>
        <a:p>
          <a:endParaRPr lang="en-US" sz="2000"/>
        </a:p>
      </dgm:t>
    </dgm:pt>
    <dgm:pt modelId="{6DA01C50-8082-402C-A091-35E88EB86898}">
      <dgm:prSet custT="1"/>
      <dgm:spPr/>
      <dgm:t>
        <a:bodyPr/>
        <a:lstStyle/>
        <a:p>
          <a:r>
            <a:rPr lang="es-ES" sz="1400" b="1" i="1"/>
            <a:t>1.- INSTRUCCIÓN 1</a:t>
          </a:r>
          <a:endParaRPr lang="en-US" sz="1400"/>
        </a:p>
      </dgm:t>
    </dgm:pt>
    <dgm:pt modelId="{B29D0C99-E57C-4F2C-B98D-9A81EF7175B6}" type="parTrans" cxnId="{F39748B1-2DB7-4361-850E-112E82644520}">
      <dgm:prSet/>
      <dgm:spPr/>
      <dgm:t>
        <a:bodyPr/>
        <a:lstStyle/>
        <a:p>
          <a:endParaRPr lang="en-US" sz="2000"/>
        </a:p>
      </dgm:t>
    </dgm:pt>
    <dgm:pt modelId="{195A7548-33C7-4B17-A5AD-3B65298ED945}" type="sibTrans" cxnId="{F39748B1-2DB7-4361-850E-112E82644520}">
      <dgm:prSet/>
      <dgm:spPr/>
      <dgm:t>
        <a:bodyPr/>
        <a:lstStyle/>
        <a:p>
          <a:endParaRPr lang="en-US" sz="2000"/>
        </a:p>
      </dgm:t>
    </dgm:pt>
    <dgm:pt modelId="{D43FBA4F-C9DE-4EB7-A87D-3F853D54EB0E}">
      <dgm:prSet custT="1"/>
      <dgm:spPr/>
      <dgm:t>
        <a:bodyPr/>
        <a:lstStyle/>
        <a:p>
          <a:r>
            <a:rPr lang="es-ES" sz="1400" b="1" i="1"/>
            <a:t>2.- INSTRUCCIÓN 2</a:t>
          </a:r>
          <a:endParaRPr lang="en-US" sz="1400"/>
        </a:p>
      </dgm:t>
    </dgm:pt>
    <dgm:pt modelId="{53A4DE18-CC4F-4D3B-814A-3C33AEC55F02}" type="parTrans" cxnId="{9406330C-EB1C-454A-B911-4278002A3C00}">
      <dgm:prSet/>
      <dgm:spPr/>
      <dgm:t>
        <a:bodyPr/>
        <a:lstStyle/>
        <a:p>
          <a:endParaRPr lang="en-US" sz="2000"/>
        </a:p>
      </dgm:t>
    </dgm:pt>
    <dgm:pt modelId="{1D5E0981-4691-4EF6-8224-2048A308E43C}" type="sibTrans" cxnId="{9406330C-EB1C-454A-B911-4278002A3C00}">
      <dgm:prSet/>
      <dgm:spPr/>
      <dgm:t>
        <a:bodyPr/>
        <a:lstStyle/>
        <a:p>
          <a:endParaRPr lang="en-US" sz="2000"/>
        </a:p>
      </dgm:t>
    </dgm:pt>
    <dgm:pt modelId="{1BA51C8A-B4D7-44E5-A02F-C8F67A304CE8}">
      <dgm:prSet custT="1"/>
      <dgm:spPr/>
      <dgm:t>
        <a:bodyPr/>
        <a:lstStyle/>
        <a:p>
          <a:r>
            <a:rPr lang="es-ES" sz="1400" b="1" i="1"/>
            <a:t>3.- INSTRUCCIÓN 3</a:t>
          </a:r>
          <a:endParaRPr lang="en-US" sz="1400"/>
        </a:p>
      </dgm:t>
    </dgm:pt>
    <dgm:pt modelId="{2E77920B-E2F2-4BAC-8FE3-6D98DE40A04D}" type="parTrans" cxnId="{F5515B65-4616-4D5E-B4B9-0752AF359782}">
      <dgm:prSet/>
      <dgm:spPr/>
      <dgm:t>
        <a:bodyPr/>
        <a:lstStyle/>
        <a:p>
          <a:endParaRPr lang="en-US" sz="2000"/>
        </a:p>
      </dgm:t>
    </dgm:pt>
    <dgm:pt modelId="{155ABE05-B47F-4755-8A07-8DAA8831529E}" type="sibTrans" cxnId="{F5515B65-4616-4D5E-B4B9-0752AF359782}">
      <dgm:prSet/>
      <dgm:spPr/>
      <dgm:t>
        <a:bodyPr/>
        <a:lstStyle/>
        <a:p>
          <a:endParaRPr lang="en-US" sz="2000"/>
        </a:p>
      </dgm:t>
    </dgm:pt>
    <dgm:pt modelId="{468F1682-DFDE-41FF-870F-6C83311A74BB}">
      <dgm:prSet custT="1"/>
      <dgm:spPr/>
      <dgm:t>
        <a:bodyPr/>
        <a:lstStyle/>
        <a:p>
          <a:r>
            <a:rPr lang="es-ES" sz="1400" b="1" i="1" dirty="0"/>
            <a:t>4.- </a:t>
          </a:r>
          <a:r>
            <a:rPr lang="es-ES" sz="1400" b="1" i="1" dirty="0">
              <a:highlight>
                <a:srgbClr val="00FF00"/>
              </a:highlight>
            </a:rPr>
            <a:t>COMMIT</a:t>
          </a:r>
          <a:r>
            <a:rPr lang="es-ES" sz="1400" b="1" i="1" dirty="0"/>
            <a:t>;   (quedan hechas realmente las instrucciones 1, 2 y 3)</a:t>
          </a:r>
          <a:endParaRPr lang="en-US" sz="1400" dirty="0"/>
        </a:p>
      </dgm:t>
    </dgm:pt>
    <dgm:pt modelId="{F8F4F7CC-0944-4A48-8575-4EC52A3E2FE9}" type="parTrans" cxnId="{933CA134-D566-46BE-BBDA-FDEB405C5AAF}">
      <dgm:prSet/>
      <dgm:spPr/>
      <dgm:t>
        <a:bodyPr/>
        <a:lstStyle/>
        <a:p>
          <a:endParaRPr lang="en-US" sz="2000"/>
        </a:p>
      </dgm:t>
    </dgm:pt>
    <dgm:pt modelId="{E9F928BB-4C26-4183-B6F8-F9567E0D6F7C}" type="sibTrans" cxnId="{933CA134-D566-46BE-BBDA-FDEB405C5AAF}">
      <dgm:prSet/>
      <dgm:spPr/>
      <dgm:t>
        <a:bodyPr/>
        <a:lstStyle/>
        <a:p>
          <a:endParaRPr lang="en-US" sz="2000"/>
        </a:p>
      </dgm:t>
    </dgm:pt>
    <dgm:pt modelId="{07543E8F-A6DC-45E7-85FD-A20F46C269F2}">
      <dgm:prSet custT="1"/>
      <dgm:spPr/>
      <dgm:t>
        <a:bodyPr/>
        <a:lstStyle/>
        <a:p>
          <a:r>
            <a:rPr lang="es-ES" sz="1400" b="1" i="1"/>
            <a:t>5.- INSTRUCCIÓN 4</a:t>
          </a:r>
          <a:endParaRPr lang="en-US" sz="1400"/>
        </a:p>
      </dgm:t>
    </dgm:pt>
    <dgm:pt modelId="{EBC476B9-6565-42CF-A01F-46BB6F7FE3F9}" type="parTrans" cxnId="{E0DF5C08-22A9-4516-9712-6F1EA29EABF4}">
      <dgm:prSet/>
      <dgm:spPr/>
      <dgm:t>
        <a:bodyPr/>
        <a:lstStyle/>
        <a:p>
          <a:endParaRPr lang="en-US" sz="2000"/>
        </a:p>
      </dgm:t>
    </dgm:pt>
    <dgm:pt modelId="{D7AC72F6-BC34-4FE8-9B03-7C84FAB2BDE2}" type="sibTrans" cxnId="{E0DF5C08-22A9-4516-9712-6F1EA29EABF4}">
      <dgm:prSet/>
      <dgm:spPr/>
      <dgm:t>
        <a:bodyPr/>
        <a:lstStyle/>
        <a:p>
          <a:endParaRPr lang="en-US" sz="2000"/>
        </a:p>
      </dgm:t>
    </dgm:pt>
    <dgm:pt modelId="{73C070D1-A6F4-40AD-9869-905CE56935CB}">
      <dgm:prSet custT="1"/>
      <dgm:spPr/>
      <dgm:t>
        <a:bodyPr/>
        <a:lstStyle/>
        <a:p>
          <a:r>
            <a:rPr lang="es-ES" sz="1400" b="1" i="1"/>
            <a:t>6.- INSTRUCCIÓN 5   (se ha producido algún problema por ser la instrucción incorrecta, por haber sido rechazada su ejecución, etc. y queremos anular la realizado)</a:t>
          </a:r>
          <a:endParaRPr lang="en-US" sz="1400"/>
        </a:p>
      </dgm:t>
    </dgm:pt>
    <dgm:pt modelId="{0D6B6B02-C607-46DA-8C5A-A4992E145246}" type="parTrans" cxnId="{3495FABE-313C-4059-A485-66DFB4B28D1A}">
      <dgm:prSet/>
      <dgm:spPr/>
      <dgm:t>
        <a:bodyPr/>
        <a:lstStyle/>
        <a:p>
          <a:endParaRPr lang="en-US" sz="2000"/>
        </a:p>
      </dgm:t>
    </dgm:pt>
    <dgm:pt modelId="{F8E2233D-28F1-406F-9567-788ACA029969}" type="sibTrans" cxnId="{3495FABE-313C-4059-A485-66DFB4B28D1A}">
      <dgm:prSet/>
      <dgm:spPr/>
      <dgm:t>
        <a:bodyPr/>
        <a:lstStyle/>
        <a:p>
          <a:endParaRPr lang="en-US" sz="2000"/>
        </a:p>
      </dgm:t>
    </dgm:pt>
    <dgm:pt modelId="{037542BF-3E47-45AC-98EC-D93C30F614E4}">
      <dgm:prSet custT="1"/>
      <dgm:spPr/>
      <dgm:t>
        <a:bodyPr/>
        <a:lstStyle/>
        <a:p>
          <a:r>
            <a:rPr lang="es-ES" sz="1400" b="1" i="1" dirty="0"/>
            <a:t>7.- </a:t>
          </a:r>
          <a:r>
            <a:rPr lang="es-ES" sz="1400" b="1" i="1" dirty="0">
              <a:highlight>
                <a:srgbClr val="00FF00"/>
              </a:highlight>
            </a:rPr>
            <a:t>ROLLBACK</a:t>
          </a:r>
          <a:r>
            <a:rPr lang="es-ES" sz="1400" b="1" i="1" dirty="0"/>
            <a:t>; (se anulan las instrucciones 4 y 5, se vuelve al estado en el que estaba la base de datos en el punto 4)</a:t>
          </a:r>
          <a:endParaRPr lang="en-US" sz="1400" dirty="0"/>
        </a:p>
      </dgm:t>
    </dgm:pt>
    <dgm:pt modelId="{1E8E2756-75FD-44DD-9E83-E62A563DB9C3}" type="parTrans" cxnId="{409C39E5-EDC8-4B7D-B09A-738E62A4CF9E}">
      <dgm:prSet/>
      <dgm:spPr/>
      <dgm:t>
        <a:bodyPr/>
        <a:lstStyle/>
        <a:p>
          <a:endParaRPr lang="en-US" sz="2000"/>
        </a:p>
      </dgm:t>
    </dgm:pt>
    <dgm:pt modelId="{91735F69-DC9C-4842-89FA-DA0C6B5ABAE5}" type="sibTrans" cxnId="{409C39E5-EDC8-4B7D-B09A-738E62A4CF9E}">
      <dgm:prSet/>
      <dgm:spPr/>
      <dgm:t>
        <a:bodyPr/>
        <a:lstStyle/>
        <a:p>
          <a:endParaRPr lang="en-US" sz="2000"/>
        </a:p>
      </dgm:t>
    </dgm:pt>
    <dgm:pt modelId="{8AEB811C-3D8D-458C-8FF5-EB35F9F6399D}">
      <dgm:prSet custT="1"/>
      <dgm:spPr/>
      <dgm:t>
        <a:bodyPr/>
        <a:lstStyle/>
        <a:p>
          <a:r>
            <a:rPr lang="es-ES" sz="1400" b="1" i="1"/>
            <a:t>8.- INSTRUCCIÓN 6</a:t>
          </a:r>
          <a:endParaRPr lang="en-US" sz="1400"/>
        </a:p>
      </dgm:t>
    </dgm:pt>
    <dgm:pt modelId="{C0A55803-F6B4-485F-865C-47693E360C93}" type="parTrans" cxnId="{2C2FAF43-EE65-436F-B32D-5EEE4127FCBF}">
      <dgm:prSet/>
      <dgm:spPr/>
      <dgm:t>
        <a:bodyPr/>
        <a:lstStyle/>
        <a:p>
          <a:endParaRPr lang="en-US" sz="2000"/>
        </a:p>
      </dgm:t>
    </dgm:pt>
    <dgm:pt modelId="{30026D1B-C90C-471B-8708-92BFA426C31D}" type="sibTrans" cxnId="{2C2FAF43-EE65-436F-B32D-5EEE4127FCBF}">
      <dgm:prSet/>
      <dgm:spPr/>
      <dgm:t>
        <a:bodyPr/>
        <a:lstStyle/>
        <a:p>
          <a:endParaRPr lang="en-US" sz="2000"/>
        </a:p>
      </dgm:t>
    </dgm:pt>
    <dgm:pt modelId="{C74184F4-63D9-4876-9158-05862DF04880}">
      <dgm:prSet custT="1"/>
      <dgm:spPr/>
      <dgm:t>
        <a:bodyPr/>
        <a:lstStyle/>
        <a:p>
          <a:r>
            <a:rPr lang="es-ES" sz="1400" b="1" i="1"/>
            <a:t>9.- ALTER TABLE …..;  (produce un COMMIT por lo que queda hecha realmente la instrucción 6</a:t>
          </a:r>
          <a:endParaRPr lang="en-US" sz="1400"/>
        </a:p>
      </dgm:t>
    </dgm:pt>
    <dgm:pt modelId="{92C4BB6D-BE80-4C98-9E54-A64AD9740F5A}" type="parTrans" cxnId="{9F3871FE-E1FE-4B31-86D1-D0552F778B0C}">
      <dgm:prSet/>
      <dgm:spPr/>
      <dgm:t>
        <a:bodyPr/>
        <a:lstStyle/>
        <a:p>
          <a:endParaRPr lang="en-US" sz="2000"/>
        </a:p>
      </dgm:t>
    </dgm:pt>
    <dgm:pt modelId="{B156BC7F-3235-4893-9DCE-2015C9D280E7}" type="sibTrans" cxnId="{9F3871FE-E1FE-4B31-86D1-D0552F778B0C}">
      <dgm:prSet/>
      <dgm:spPr/>
      <dgm:t>
        <a:bodyPr/>
        <a:lstStyle/>
        <a:p>
          <a:endParaRPr lang="en-US" sz="2000"/>
        </a:p>
      </dgm:t>
    </dgm:pt>
    <dgm:pt modelId="{D1D99F2F-7E54-429A-9892-69FBC549B905}">
      <dgm:prSet custT="1"/>
      <dgm:spPr/>
      <dgm:t>
        <a:bodyPr/>
        <a:lstStyle/>
        <a:p>
          <a:r>
            <a:rPr lang="es-ES" sz="1400" b="1" i="1"/>
            <a:t>10.- INSTRUCCIÓN 7</a:t>
          </a:r>
          <a:endParaRPr lang="en-US" sz="1400"/>
        </a:p>
      </dgm:t>
    </dgm:pt>
    <dgm:pt modelId="{8EDA5FD2-94A9-4946-960C-A794F33F865C}" type="parTrans" cxnId="{ABA19F79-4A05-44AD-B6E7-4A75C4B86C35}">
      <dgm:prSet/>
      <dgm:spPr/>
      <dgm:t>
        <a:bodyPr/>
        <a:lstStyle/>
        <a:p>
          <a:endParaRPr lang="en-US" sz="2000"/>
        </a:p>
      </dgm:t>
    </dgm:pt>
    <dgm:pt modelId="{9FEA57BC-FF67-4C8C-AAF5-3D0ABC1F92DF}" type="sibTrans" cxnId="{ABA19F79-4A05-44AD-B6E7-4A75C4B86C35}">
      <dgm:prSet/>
      <dgm:spPr/>
      <dgm:t>
        <a:bodyPr/>
        <a:lstStyle/>
        <a:p>
          <a:endParaRPr lang="en-US" sz="2000"/>
        </a:p>
      </dgm:t>
    </dgm:pt>
    <dgm:pt modelId="{A3F6AE94-1689-4618-9E99-5A96AAE3A769}">
      <dgm:prSet custT="1"/>
      <dgm:spPr/>
      <dgm:t>
        <a:bodyPr/>
        <a:lstStyle/>
        <a:p>
          <a:r>
            <a:rPr lang="es-ES" sz="1400" b="1" i="1"/>
            <a:t>11.- INSTRUCCIÓN 8</a:t>
          </a:r>
          <a:endParaRPr lang="en-US" sz="1400"/>
        </a:p>
      </dgm:t>
    </dgm:pt>
    <dgm:pt modelId="{703D54F6-C03D-4E85-8115-E4DEAB0BA563}" type="parTrans" cxnId="{FCAE58D9-B358-4063-94F6-CD397E1EE098}">
      <dgm:prSet/>
      <dgm:spPr/>
      <dgm:t>
        <a:bodyPr/>
        <a:lstStyle/>
        <a:p>
          <a:endParaRPr lang="en-US" sz="2000"/>
        </a:p>
      </dgm:t>
    </dgm:pt>
    <dgm:pt modelId="{E480CC8B-137C-454B-AD7C-82A8A893CC34}" type="sibTrans" cxnId="{FCAE58D9-B358-4063-94F6-CD397E1EE098}">
      <dgm:prSet/>
      <dgm:spPr/>
      <dgm:t>
        <a:bodyPr/>
        <a:lstStyle/>
        <a:p>
          <a:endParaRPr lang="en-US" sz="2000"/>
        </a:p>
      </dgm:t>
    </dgm:pt>
    <dgm:pt modelId="{E6735FD6-B775-49FA-B497-57514432F1AD}">
      <dgm:prSet custT="1"/>
      <dgm:spPr/>
      <dgm:t>
        <a:bodyPr/>
        <a:lstStyle/>
        <a:p>
          <a:r>
            <a:rPr lang="es-ES" sz="1400" b="1" i="1" dirty="0"/>
            <a:t>12.- Terminamos la sesión cliente (No se ha confirmado la transacción y queda anulado lo realizado en las instrucciones 7 y 8).</a:t>
          </a:r>
          <a:endParaRPr lang="en-US" sz="1400" dirty="0"/>
        </a:p>
      </dgm:t>
    </dgm:pt>
    <dgm:pt modelId="{9781DDB1-3934-4A18-9D7B-8791AA7A9D57}" type="parTrans" cxnId="{A1FCE19A-C78F-417D-B65C-6E7C695AA8ED}">
      <dgm:prSet/>
      <dgm:spPr/>
      <dgm:t>
        <a:bodyPr/>
        <a:lstStyle/>
        <a:p>
          <a:endParaRPr lang="en-US" sz="2000"/>
        </a:p>
      </dgm:t>
    </dgm:pt>
    <dgm:pt modelId="{9C8955FC-22EC-4A45-883B-5A7E558A4BF9}" type="sibTrans" cxnId="{A1FCE19A-C78F-417D-B65C-6E7C695AA8ED}">
      <dgm:prSet/>
      <dgm:spPr/>
      <dgm:t>
        <a:bodyPr/>
        <a:lstStyle/>
        <a:p>
          <a:endParaRPr lang="en-US" sz="2000"/>
        </a:p>
      </dgm:t>
    </dgm:pt>
    <dgm:pt modelId="{9AEE1C34-4562-4316-AA27-45F6CB40A583}" type="pres">
      <dgm:prSet presAssocID="{7C4DF2ED-77F2-458B-A562-078487AA3FAA}" presName="vert0" presStyleCnt="0">
        <dgm:presLayoutVars>
          <dgm:dir/>
          <dgm:animOne val="branch"/>
          <dgm:animLvl val="lvl"/>
        </dgm:presLayoutVars>
      </dgm:prSet>
      <dgm:spPr/>
    </dgm:pt>
    <dgm:pt modelId="{93785178-5BAC-46EE-8F26-D6C0DF9CDE13}" type="pres">
      <dgm:prSet presAssocID="{1427873F-0647-445D-B99C-EEDB5722FEFF}" presName="thickLine" presStyleLbl="alignNode1" presStyleIdx="0" presStyleCnt="13"/>
      <dgm:spPr/>
    </dgm:pt>
    <dgm:pt modelId="{AE38C856-B4D2-40EB-BC6D-7F939F5A7497}" type="pres">
      <dgm:prSet presAssocID="{1427873F-0647-445D-B99C-EEDB5722FEFF}" presName="horz1" presStyleCnt="0"/>
      <dgm:spPr/>
    </dgm:pt>
    <dgm:pt modelId="{D6958962-3506-48DA-97B2-0A0C8957FD31}" type="pres">
      <dgm:prSet presAssocID="{1427873F-0647-445D-B99C-EEDB5722FEFF}" presName="tx1" presStyleLbl="revTx" presStyleIdx="0" presStyleCnt="13"/>
      <dgm:spPr/>
    </dgm:pt>
    <dgm:pt modelId="{71F4F868-7200-42B0-B747-A45768B4D71E}" type="pres">
      <dgm:prSet presAssocID="{1427873F-0647-445D-B99C-EEDB5722FEFF}" presName="vert1" presStyleCnt="0"/>
      <dgm:spPr/>
    </dgm:pt>
    <dgm:pt modelId="{BCB618CC-A0DB-4F9C-B142-C647876A0210}" type="pres">
      <dgm:prSet presAssocID="{6DA01C50-8082-402C-A091-35E88EB86898}" presName="thickLine" presStyleLbl="alignNode1" presStyleIdx="1" presStyleCnt="13"/>
      <dgm:spPr/>
    </dgm:pt>
    <dgm:pt modelId="{796F3B96-C914-403E-9426-C71DFBBE2D0E}" type="pres">
      <dgm:prSet presAssocID="{6DA01C50-8082-402C-A091-35E88EB86898}" presName="horz1" presStyleCnt="0"/>
      <dgm:spPr/>
    </dgm:pt>
    <dgm:pt modelId="{C7B2FA9F-214B-42A8-A4CA-E8DC6ED51EF7}" type="pres">
      <dgm:prSet presAssocID="{6DA01C50-8082-402C-A091-35E88EB86898}" presName="tx1" presStyleLbl="revTx" presStyleIdx="1" presStyleCnt="13"/>
      <dgm:spPr/>
    </dgm:pt>
    <dgm:pt modelId="{EBE69163-8A30-4A40-B3A4-1557904BC113}" type="pres">
      <dgm:prSet presAssocID="{6DA01C50-8082-402C-A091-35E88EB86898}" presName="vert1" presStyleCnt="0"/>
      <dgm:spPr/>
    </dgm:pt>
    <dgm:pt modelId="{DBD73C87-4AAB-4DA1-A30C-1A4892C52137}" type="pres">
      <dgm:prSet presAssocID="{D43FBA4F-C9DE-4EB7-A87D-3F853D54EB0E}" presName="thickLine" presStyleLbl="alignNode1" presStyleIdx="2" presStyleCnt="13"/>
      <dgm:spPr/>
    </dgm:pt>
    <dgm:pt modelId="{13DE247B-63BB-4622-A7D1-79732F4026B0}" type="pres">
      <dgm:prSet presAssocID="{D43FBA4F-C9DE-4EB7-A87D-3F853D54EB0E}" presName="horz1" presStyleCnt="0"/>
      <dgm:spPr/>
    </dgm:pt>
    <dgm:pt modelId="{7769C0C4-7D0E-4E78-B0CB-82C142C364BA}" type="pres">
      <dgm:prSet presAssocID="{D43FBA4F-C9DE-4EB7-A87D-3F853D54EB0E}" presName="tx1" presStyleLbl="revTx" presStyleIdx="2" presStyleCnt="13"/>
      <dgm:spPr/>
    </dgm:pt>
    <dgm:pt modelId="{1A35A5C3-A9F5-4B66-9C29-943D333AA1F2}" type="pres">
      <dgm:prSet presAssocID="{D43FBA4F-C9DE-4EB7-A87D-3F853D54EB0E}" presName="vert1" presStyleCnt="0"/>
      <dgm:spPr/>
    </dgm:pt>
    <dgm:pt modelId="{4A9D79FA-CA6D-4DE7-B323-A9AABBB0F006}" type="pres">
      <dgm:prSet presAssocID="{1BA51C8A-B4D7-44E5-A02F-C8F67A304CE8}" presName="thickLine" presStyleLbl="alignNode1" presStyleIdx="3" presStyleCnt="13"/>
      <dgm:spPr/>
    </dgm:pt>
    <dgm:pt modelId="{A648409C-98B0-4CC6-B85E-7A63E23F0AB5}" type="pres">
      <dgm:prSet presAssocID="{1BA51C8A-B4D7-44E5-A02F-C8F67A304CE8}" presName="horz1" presStyleCnt="0"/>
      <dgm:spPr/>
    </dgm:pt>
    <dgm:pt modelId="{DE113514-86D2-49F1-B25C-FEFDECC5E838}" type="pres">
      <dgm:prSet presAssocID="{1BA51C8A-B4D7-44E5-A02F-C8F67A304CE8}" presName="tx1" presStyleLbl="revTx" presStyleIdx="3" presStyleCnt="13"/>
      <dgm:spPr/>
    </dgm:pt>
    <dgm:pt modelId="{4E5AB52A-EB33-4329-BF58-59785CFBC8AE}" type="pres">
      <dgm:prSet presAssocID="{1BA51C8A-B4D7-44E5-A02F-C8F67A304CE8}" presName="vert1" presStyleCnt="0"/>
      <dgm:spPr/>
    </dgm:pt>
    <dgm:pt modelId="{F7C0F14A-E6D7-40DF-8E75-CE1FB256A299}" type="pres">
      <dgm:prSet presAssocID="{468F1682-DFDE-41FF-870F-6C83311A74BB}" presName="thickLine" presStyleLbl="alignNode1" presStyleIdx="4" presStyleCnt="13"/>
      <dgm:spPr/>
    </dgm:pt>
    <dgm:pt modelId="{932DC19D-7BD0-48BB-8ECF-F44976FADDE2}" type="pres">
      <dgm:prSet presAssocID="{468F1682-DFDE-41FF-870F-6C83311A74BB}" presName="horz1" presStyleCnt="0"/>
      <dgm:spPr/>
    </dgm:pt>
    <dgm:pt modelId="{F8013264-7C4A-4E4C-B940-5AB5654A24C8}" type="pres">
      <dgm:prSet presAssocID="{468F1682-DFDE-41FF-870F-6C83311A74BB}" presName="tx1" presStyleLbl="revTx" presStyleIdx="4" presStyleCnt="13"/>
      <dgm:spPr/>
    </dgm:pt>
    <dgm:pt modelId="{EC06E68B-F02C-4505-A586-447F15AC6C74}" type="pres">
      <dgm:prSet presAssocID="{468F1682-DFDE-41FF-870F-6C83311A74BB}" presName="vert1" presStyleCnt="0"/>
      <dgm:spPr/>
    </dgm:pt>
    <dgm:pt modelId="{C6A08722-F4D9-4399-A6D9-66B7BA899313}" type="pres">
      <dgm:prSet presAssocID="{07543E8F-A6DC-45E7-85FD-A20F46C269F2}" presName="thickLine" presStyleLbl="alignNode1" presStyleIdx="5" presStyleCnt="13"/>
      <dgm:spPr/>
    </dgm:pt>
    <dgm:pt modelId="{1333AC9D-7B6C-4964-B708-837AC1D39523}" type="pres">
      <dgm:prSet presAssocID="{07543E8F-A6DC-45E7-85FD-A20F46C269F2}" presName="horz1" presStyleCnt="0"/>
      <dgm:spPr/>
    </dgm:pt>
    <dgm:pt modelId="{D7B7F544-1D7A-4BFE-B8CD-5C0ADD60BEDB}" type="pres">
      <dgm:prSet presAssocID="{07543E8F-A6DC-45E7-85FD-A20F46C269F2}" presName="tx1" presStyleLbl="revTx" presStyleIdx="5" presStyleCnt="13"/>
      <dgm:spPr/>
    </dgm:pt>
    <dgm:pt modelId="{7261E7EA-FA95-47E8-B250-6BD8901F1097}" type="pres">
      <dgm:prSet presAssocID="{07543E8F-A6DC-45E7-85FD-A20F46C269F2}" presName="vert1" presStyleCnt="0"/>
      <dgm:spPr/>
    </dgm:pt>
    <dgm:pt modelId="{CFD6BD97-AB54-4964-9F0E-68A19EA5D01B}" type="pres">
      <dgm:prSet presAssocID="{73C070D1-A6F4-40AD-9869-905CE56935CB}" presName="thickLine" presStyleLbl="alignNode1" presStyleIdx="6" presStyleCnt="13"/>
      <dgm:spPr/>
    </dgm:pt>
    <dgm:pt modelId="{AB87C86D-5B8C-45CF-B850-F057751E0F8D}" type="pres">
      <dgm:prSet presAssocID="{73C070D1-A6F4-40AD-9869-905CE56935CB}" presName="horz1" presStyleCnt="0"/>
      <dgm:spPr/>
    </dgm:pt>
    <dgm:pt modelId="{297FE8C0-AFF1-43D7-8897-6E9320C58ED7}" type="pres">
      <dgm:prSet presAssocID="{73C070D1-A6F4-40AD-9869-905CE56935CB}" presName="tx1" presStyleLbl="revTx" presStyleIdx="6" presStyleCnt="13"/>
      <dgm:spPr/>
    </dgm:pt>
    <dgm:pt modelId="{5B61ABCA-EA54-42E6-A325-C0ACFC140C36}" type="pres">
      <dgm:prSet presAssocID="{73C070D1-A6F4-40AD-9869-905CE56935CB}" presName="vert1" presStyleCnt="0"/>
      <dgm:spPr/>
    </dgm:pt>
    <dgm:pt modelId="{1C7C067D-9857-4585-A34F-31BC6699C3A7}" type="pres">
      <dgm:prSet presAssocID="{037542BF-3E47-45AC-98EC-D93C30F614E4}" presName="thickLine" presStyleLbl="alignNode1" presStyleIdx="7" presStyleCnt="13"/>
      <dgm:spPr/>
    </dgm:pt>
    <dgm:pt modelId="{1C09B459-A073-4B37-93B1-754E45038E10}" type="pres">
      <dgm:prSet presAssocID="{037542BF-3E47-45AC-98EC-D93C30F614E4}" presName="horz1" presStyleCnt="0"/>
      <dgm:spPr/>
    </dgm:pt>
    <dgm:pt modelId="{B5E5E9EF-C718-4A6B-9E1F-D597E672D8C3}" type="pres">
      <dgm:prSet presAssocID="{037542BF-3E47-45AC-98EC-D93C30F614E4}" presName="tx1" presStyleLbl="revTx" presStyleIdx="7" presStyleCnt="13"/>
      <dgm:spPr/>
    </dgm:pt>
    <dgm:pt modelId="{09372BAC-19CA-421D-90FE-4B8F58EDE016}" type="pres">
      <dgm:prSet presAssocID="{037542BF-3E47-45AC-98EC-D93C30F614E4}" presName="vert1" presStyleCnt="0"/>
      <dgm:spPr/>
    </dgm:pt>
    <dgm:pt modelId="{9FC1EEF8-6600-417D-8492-B773CC2B5161}" type="pres">
      <dgm:prSet presAssocID="{8AEB811C-3D8D-458C-8FF5-EB35F9F6399D}" presName="thickLine" presStyleLbl="alignNode1" presStyleIdx="8" presStyleCnt="13"/>
      <dgm:spPr/>
    </dgm:pt>
    <dgm:pt modelId="{3CFEDC42-65BD-4C0C-814A-F0B797602D9F}" type="pres">
      <dgm:prSet presAssocID="{8AEB811C-3D8D-458C-8FF5-EB35F9F6399D}" presName="horz1" presStyleCnt="0"/>
      <dgm:spPr/>
    </dgm:pt>
    <dgm:pt modelId="{AB5E7F13-A1F2-4300-A748-84535F022D34}" type="pres">
      <dgm:prSet presAssocID="{8AEB811C-3D8D-458C-8FF5-EB35F9F6399D}" presName="tx1" presStyleLbl="revTx" presStyleIdx="8" presStyleCnt="13"/>
      <dgm:spPr/>
    </dgm:pt>
    <dgm:pt modelId="{A44FF365-D47F-4986-A18F-C22F70BEE4BD}" type="pres">
      <dgm:prSet presAssocID="{8AEB811C-3D8D-458C-8FF5-EB35F9F6399D}" presName="vert1" presStyleCnt="0"/>
      <dgm:spPr/>
    </dgm:pt>
    <dgm:pt modelId="{9EA6A3FD-5130-4D5F-BCC2-CA4B08FFF4A9}" type="pres">
      <dgm:prSet presAssocID="{C74184F4-63D9-4876-9158-05862DF04880}" presName="thickLine" presStyleLbl="alignNode1" presStyleIdx="9" presStyleCnt="13"/>
      <dgm:spPr/>
    </dgm:pt>
    <dgm:pt modelId="{14EADC3D-ECD2-4F81-9148-C6178F1927A5}" type="pres">
      <dgm:prSet presAssocID="{C74184F4-63D9-4876-9158-05862DF04880}" presName="horz1" presStyleCnt="0"/>
      <dgm:spPr/>
    </dgm:pt>
    <dgm:pt modelId="{199CC459-9FA6-4FDA-A7EB-E9FA13055412}" type="pres">
      <dgm:prSet presAssocID="{C74184F4-63D9-4876-9158-05862DF04880}" presName="tx1" presStyleLbl="revTx" presStyleIdx="9" presStyleCnt="13"/>
      <dgm:spPr/>
    </dgm:pt>
    <dgm:pt modelId="{B6695DE0-3CA3-40E5-8B83-F656A74C4AF0}" type="pres">
      <dgm:prSet presAssocID="{C74184F4-63D9-4876-9158-05862DF04880}" presName="vert1" presStyleCnt="0"/>
      <dgm:spPr/>
    </dgm:pt>
    <dgm:pt modelId="{5CEEAD31-E8EB-4AB6-BC8F-04EA96BB9761}" type="pres">
      <dgm:prSet presAssocID="{D1D99F2F-7E54-429A-9892-69FBC549B905}" presName="thickLine" presStyleLbl="alignNode1" presStyleIdx="10" presStyleCnt="13"/>
      <dgm:spPr/>
    </dgm:pt>
    <dgm:pt modelId="{582928FE-1BFF-4AD9-B06A-2A917CDB467A}" type="pres">
      <dgm:prSet presAssocID="{D1D99F2F-7E54-429A-9892-69FBC549B905}" presName="horz1" presStyleCnt="0"/>
      <dgm:spPr/>
    </dgm:pt>
    <dgm:pt modelId="{F38BA742-7345-432C-B037-984DABAF9549}" type="pres">
      <dgm:prSet presAssocID="{D1D99F2F-7E54-429A-9892-69FBC549B905}" presName="tx1" presStyleLbl="revTx" presStyleIdx="10" presStyleCnt="13"/>
      <dgm:spPr/>
    </dgm:pt>
    <dgm:pt modelId="{5A616F81-2F21-45AB-B3A9-85ABBCAD6069}" type="pres">
      <dgm:prSet presAssocID="{D1D99F2F-7E54-429A-9892-69FBC549B905}" presName="vert1" presStyleCnt="0"/>
      <dgm:spPr/>
    </dgm:pt>
    <dgm:pt modelId="{E3388D63-0D56-4BBF-9439-A7175404F9B4}" type="pres">
      <dgm:prSet presAssocID="{A3F6AE94-1689-4618-9E99-5A96AAE3A769}" presName="thickLine" presStyleLbl="alignNode1" presStyleIdx="11" presStyleCnt="13"/>
      <dgm:spPr/>
    </dgm:pt>
    <dgm:pt modelId="{87AA2233-4725-4A9F-B4D3-3FFC3BA1C0D8}" type="pres">
      <dgm:prSet presAssocID="{A3F6AE94-1689-4618-9E99-5A96AAE3A769}" presName="horz1" presStyleCnt="0"/>
      <dgm:spPr/>
    </dgm:pt>
    <dgm:pt modelId="{5ED2D5B4-A439-4022-95E4-4B928AB0C21B}" type="pres">
      <dgm:prSet presAssocID="{A3F6AE94-1689-4618-9E99-5A96AAE3A769}" presName="tx1" presStyleLbl="revTx" presStyleIdx="11" presStyleCnt="13"/>
      <dgm:spPr/>
    </dgm:pt>
    <dgm:pt modelId="{5999F9C5-CAFF-4140-A16A-0DAB017342C5}" type="pres">
      <dgm:prSet presAssocID="{A3F6AE94-1689-4618-9E99-5A96AAE3A769}" presName="vert1" presStyleCnt="0"/>
      <dgm:spPr/>
    </dgm:pt>
    <dgm:pt modelId="{9F5D9022-69E9-4AF7-ABC9-0755A7C0251D}" type="pres">
      <dgm:prSet presAssocID="{E6735FD6-B775-49FA-B497-57514432F1AD}" presName="thickLine" presStyleLbl="alignNode1" presStyleIdx="12" presStyleCnt="13"/>
      <dgm:spPr/>
    </dgm:pt>
    <dgm:pt modelId="{1B0E9FE4-ABAB-46EB-A2A7-6E42A2BED4F3}" type="pres">
      <dgm:prSet presAssocID="{E6735FD6-B775-49FA-B497-57514432F1AD}" presName="horz1" presStyleCnt="0"/>
      <dgm:spPr/>
    </dgm:pt>
    <dgm:pt modelId="{334585BB-51FD-4AA1-B5D1-E745379B4094}" type="pres">
      <dgm:prSet presAssocID="{E6735FD6-B775-49FA-B497-57514432F1AD}" presName="tx1" presStyleLbl="revTx" presStyleIdx="12" presStyleCnt="13"/>
      <dgm:spPr/>
    </dgm:pt>
    <dgm:pt modelId="{D617BCDE-690F-4C8E-BAA8-AB0FED8941EB}" type="pres">
      <dgm:prSet presAssocID="{E6735FD6-B775-49FA-B497-57514432F1AD}" presName="vert1" presStyleCnt="0"/>
      <dgm:spPr/>
    </dgm:pt>
  </dgm:ptLst>
  <dgm:cxnLst>
    <dgm:cxn modelId="{E0DF5C08-22A9-4516-9712-6F1EA29EABF4}" srcId="{7C4DF2ED-77F2-458B-A562-078487AA3FAA}" destId="{07543E8F-A6DC-45E7-85FD-A20F46C269F2}" srcOrd="5" destOrd="0" parTransId="{EBC476B9-6565-42CF-A01F-46BB6F7FE3F9}" sibTransId="{D7AC72F6-BC34-4FE8-9B03-7C84FAB2BDE2}"/>
    <dgm:cxn modelId="{9406330C-EB1C-454A-B911-4278002A3C00}" srcId="{7C4DF2ED-77F2-458B-A562-078487AA3FAA}" destId="{D43FBA4F-C9DE-4EB7-A87D-3F853D54EB0E}" srcOrd="2" destOrd="0" parTransId="{53A4DE18-CC4F-4D3B-814A-3C33AEC55F02}" sibTransId="{1D5E0981-4691-4EF6-8224-2048A308E43C}"/>
    <dgm:cxn modelId="{FC3DDE15-A3D2-457D-8787-118D9EEF537F}" type="presOf" srcId="{6DA01C50-8082-402C-A091-35E88EB86898}" destId="{C7B2FA9F-214B-42A8-A4CA-E8DC6ED51EF7}" srcOrd="0" destOrd="0" presId="urn:microsoft.com/office/officeart/2008/layout/LinedList"/>
    <dgm:cxn modelId="{B0F4E52B-FA6A-4A29-9FCC-2E365B31B527}" srcId="{7C4DF2ED-77F2-458B-A562-078487AA3FAA}" destId="{1427873F-0647-445D-B99C-EEDB5722FEFF}" srcOrd="0" destOrd="0" parTransId="{2D0B37D9-2856-45CC-A1F7-E4A10F810F51}" sibTransId="{ED90C612-6BB5-496E-8839-A3D58D9A3CE5}"/>
    <dgm:cxn modelId="{1A3C2F31-92BE-433D-8B51-99DEDCB44F8F}" type="presOf" srcId="{07543E8F-A6DC-45E7-85FD-A20F46C269F2}" destId="{D7B7F544-1D7A-4BFE-B8CD-5C0ADD60BEDB}" srcOrd="0" destOrd="0" presId="urn:microsoft.com/office/officeart/2008/layout/LinedList"/>
    <dgm:cxn modelId="{933CA134-D566-46BE-BBDA-FDEB405C5AAF}" srcId="{7C4DF2ED-77F2-458B-A562-078487AA3FAA}" destId="{468F1682-DFDE-41FF-870F-6C83311A74BB}" srcOrd="4" destOrd="0" parTransId="{F8F4F7CC-0944-4A48-8575-4EC52A3E2FE9}" sibTransId="{E9F928BB-4C26-4183-B6F8-F9567E0D6F7C}"/>
    <dgm:cxn modelId="{2C2FAF43-EE65-436F-B32D-5EEE4127FCBF}" srcId="{7C4DF2ED-77F2-458B-A562-078487AA3FAA}" destId="{8AEB811C-3D8D-458C-8FF5-EB35F9F6399D}" srcOrd="8" destOrd="0" parTransId="{C0A55803-F6B4-485F-865C-47693E360C93}" sibTransId="{30026D1B-C90C-471B-8708-92BFA426C31D}"/>
    <dgm:cxn modelId="{F5515B65-4616-4D5E-B4B9-0752AF359782}" srcId="{7C4DF2ED-77F2-458B-A562-078487AA3FAA}" destId="{1BA51C8A-B4D7-44E5-A02F-C8F67A304CE8}" srcOrd="3" destOrd="0" parTransId="{2E77920B-E2F2-4BAC-8FE3-6D98DE40A04D}" sibTransId="{155ABE05-B47F-4755-8A07-8DAA8831529E}"/>
    <dgm:cxn modelId="{E7A15448-8444-409B-9839-43DE1DDB94E3}" type="presOf" srcId="{8AEB811C-3D8D-458C-8FF5-EB35F9F6399D}" destId="{AB5E7F13-A1F2-4300-A748-84535F022D34}" srcOrd="0" destOrd="0" presId="urn:microsoft.com/office/officeart/2008/layout/LinedList"/>
    <dgm:cxn modelId="{FC820F57-F657-444F-B138-193322026214}" type="presOf" srcId="{037542BF-3E47-45AC-98EC-D93C30F614E4}" destId="{B5E5E9EF-C718-4A6B-9E1F-D597E672D8C3}" srcOrd="0" destOrd="0" presId="urn:microsoft.com/office/officeart/2008/layout/LinedList"/>
    <dgm:cxn modelId="{ABA19F79-4A05-44AD-B6E7-4A75C4B86C35}" srcId="{7C4DF2ED-77F2-458B-A562-078487AA3FAA}" destId="{D1D99F2F-7E54-429A-9892-69FBC549B905}" srcOrd="10" destOrd="0" parTransId="{8EDA5FD2-94A9-4946-960C-A794F33F865C}" sibTransId="{9FEA57BC-FF67-4C8C-AAF5-3D0ABC1F92DF}"/>
    <dgm:cxn modelId="{02070389-6F32-4D45-96B8-CA63C11DB1CA}" type="presOf" srcId="{E6735FD6-B775-49FA-B497-57514432F1AD}" destId="{334585BB-51FD-4AA1-B5D1-E745379B4094}" srcOrd="0" destOrd="0" presId="urn:microsoft.com/office/officeart/2008/layout/LinedList"/>
    <dgm:cxn modelId="{A1FCE19A-C78F-417D-B65C-6E7C695AA8ED}" srcId="{7C4DF2ED-77F2-458B-A562-078487AA3FAA}" destId="{E6735FD6-B775-49FA-B497-57514432F1AD}" srcOrd="12" destOrd="0" parTransId="{9781DDB1-3934-4A18-9D7B-8791AA7A9D57}" sibTransId="{9C8955FC-22EC-4A45-883B-5A7E558A4BF9}"/>
    <dgm:cxn modelId="{F39748B1-2DB7-4361-850E-112E82644520}" srcId="{7C4DF2ED-77F2-458B-A562-078487AA3FAA}" destId="{6DA01C50-8082-402C-A091-35E88EB86898}" srcOrd="1" destOrd="0" parTransId="{B29D0C99-E57C-4F2C-B98D-9A81EF7175B6}" sibTransId="{195A7548-33C7-4B17-A5AD-3B65298ED945}"/>
    <dgm:cxn modelId="{8858E4B7-AF37-42D5-A2BB-844EDAC1A0EC}" type="presOf" srcId="{D43FBA4F-C9DE-4EB7-A87D-3F853D54EB0E}" destId="{7769C0C4-7D0E-4E78-B0CB-82C142C364BA}" srcOrd="0" destOrd="0" presId="urn:microsoft.com/office/officeart/2008/layout/LinedList"/>
    <dgm:cxn modelId="{3495FABE-313C-4059-A485-66DFB4B28D1A}" srcId="{7C4DF2ED-77F2-458B-A562-078487AA3FAA}" destId="{73C070D1-A6F4-40AD-9869-905CE56935CB}" srcOrd="6" destOrd="0" parTransId="{0D6B6B02-C607-46DA-8C5A-A4992E145246}" sibTransId="{F8E2233D-28F1-406F-9567-788ACA029969}"/>
    <dgm:cxn modelId="{FDE289CC-D50E-4487-8765-F720305017C0}" type="presOf" srcId="{468F1682-DFDE-41FF-870F-6C83311A74BB}" destId="{F8013264-7C4A-4E4C-B940-5AB5654A24C8}" srcOrd="0" destOrd="0" presId="urn:microsoft.com/office/officeart/2008/layout/LinedList"/>
    <dgm:cxn modelId="{276596D0-4976-4F68-8741-96D36BE8CF76}" type="presOf" srcId="{D1D99F2F-7E54-429A-9892-69FBC549B905}" destId="{F38BA742-7345-432C-B037-984DABAF9549}" srcOrd="0" destOrd="0" presId="urn:microsoft.com/office/officeart/2008/layout/LinedList"/>
    <dgm:cxn modelId="{8EA04CD3-BF0E-49F0-9F9B-E4FC4BAD4E4B}" type="presOf" srcId="{1BA51C8A-B4D7-44E5-A02F-C8F67A304CE8}" destId="{DE113514-86D2-49F1-B25C-FEFDECC5E838}" srcOrd="0" destOrd="0" presId="urn:microsoft.com/office/officeart/2008/layout/LinedList"/>
    <dgm:cxn modelId="{FCAE58D9-B358-4063-94F6-CD397E1EE098}" srcId="{7C4DF2ED-77F2-458B-A562-078487AA3FAA}" destId="{A3F6AE94-1689-4618-9E99-5A96AAE3A769}" srcOrd="11" destOrd="0" parTransId="{703D54F6-C03D-4E85-8115-E4DEAB0BA563}" sibTransId="{E480CC8B-137C-454B-AD7C-82A8A893CC34}"/>
    <dgm:cxn modelId="{D32D7AE0-85E0-4385-B04F-6B939071727C}" type="presOf" srcId="{A3F6AE94-1689-4618-9E99-5A96AAE3A769}" destId="{5ED2D5B4-A439-4022-95E4-4B928AB0C21B}" srcOrd="0" destOrd="0" presId="urn:microsoft.com/office/officeart/2008/layout/LinedList"/>
    <dgm:cxn modelId="{96902CE1-5C31-478E-B0B0-068DEB08D8D5}" type="presOf" srcId="{1427873F-0647-445D-B99C-EEDB5722FEFF}" destId="{D6958962-3506-48DA-97B2-0A0C8957FD31}" srcOrd="0" destOrd="0" presId="urn:microsoft.com/office/officeart/2008/layout/LinedList"/>
    <dgm:cxn modelId="{654A30E5-E25C-4B07-AB9D-B0E1DA123881}" type="presOf" srcId="{7C4DF2ED-77F2-458B-A562-078487AA3FAA}" destId="{9AEE1C34-4562-4316-AA27-45F6CB40A583}" srcOrd="0" destOrd="0" presId="urn:microsoft.com/office/officeart/2008/layout/LinedList"/>
    <dgm:cxn modelId="{409C39E5-EDC8-4B7D-B09A-738E62A4CF9E}" srcId="{7C4DF2ED-77F2-458B-A562-078487AA3FAA}" destId="{037542BF-3E47-45AC-98EC-D93C30F614E4}" srcOrd="7" destOrd="0" parTransId="{1E8E2756-75FD-44DD-9E83-E62A563DB9C3}" sibTransId="{91735F69-DC9C-4842-89FA-DA0C6B5ABAE5}"/>
    <dgm:cxn modelId="{B2AC6EF4-FF7B-47C1-A5FA-CD0CBF3344F5}" type="presOf" srcId="{C74184F4-63D9-4876-9158-05862DF04880}" destId="{199CC459-9FA6-4FDA-A7EB-E9FA13055412}" srcOrd="0" destOrd="0" presId="urn:microsoft.com/office/officeart/2008/layout/LinedList"/>
    <dgm:cxn modelId="{E94C1DFD-97BF-4DA2-B005-6B68DABDC235}" type="presOf" srcId="{73C070D1-A6F4-40AD-9869-905CE56935CB}" destId="{297FE8C0-AFF1-43D7-8897-6E9320C58ED7}" srcOrd="0" destOrd="0" presId="urn:microsoft.com/office/officeart/2008/layout/LinedList"/>
    <dgm:cxn modelId="{9F3871FE-E1FE-4B31-86D1-D0552F778B0C}" srcId="{7C4DF2ED-77F2-458B-A562-078487AA3FAA}" destId="{C74184F4-63D9-4876-9158-05862DF04880}" srcOrd="9" destOrd="0" parTransId="{92C4BB6D-BE80-4C98-9E54-A64AD9740F5A}" sibTransId="{B156BC7F-3235-4893-9DCE-2015C9D280E7}"/>
    <dgm:cxn modelId="{8EB4F049-8469-4BFE-A6CA-71E3F5DC664F}" type="presParOf" srcId="{9AEE1C34-4562-4316-AA27-45F6CB40A583}" destId="{93785178-5BAC-46EE-8F26-D6C0DF9CDE13}" srcOrd="0" destOrd="0" presId="urn:microsoft.com/office/officeart/2008/layout/LinedList"/>
    <dgm:cxn modelId="{B4451844-E0D5-4642-92DD-B570A6C1853C}" type="presParOf" srcId="{9AEE1C34-4562-4316-AA27-45F6CB40A583}" destId="{AE38C856-B4D2-40EB-BC6D-7F939F5A7497}" srcOrd="1" destOrd="0" presId="urn:microsoft.com/office/officeart/2008/layout/LinedList"/>
    <dgm:cxn modelId="{EDFB2C78-80C2-4548-818A-6185AFD10843}" type="presParOf" srcId="{AE38C856-B4D2-40EB-BC6D-7F939F5A7497}" destId="{D6958962-3506-48DA-97B2-0A0C8957FD31}" srcOrd="0" destOrd="0" presId="urn:microsoft.com/office/officeart/2008/layout/LinedList"/>
    <dgm:cxn modelId="{BFF96A63-D2D6-43B0-B130-E6F253A0E5A4}" type="presParOf" srcId="{AE38C856-B4D2-40EB-BC6D-7F939F5A7497}" destId="{71F4F868-7200-42B0-B747-A45768B4D71E}" srcOrd="1" destOrd="0" presId="urn:microsoft.com/office/officeart/2008/layout/LinedList"/>
    <dgm:cxn modelId="{3FF7F18F-755D-4C4F-BE9A-BAA9F85729E9}" type="presParOf" srcId="{9AEE1C34-4562-4316-AA27-45F6CB40A583}" destId="{BCB618CC-A0DB-4F9C-B142-C647876A0210}" srcOrd="2" destOrd="0" presId="urn:microsoft.com/office/officeart/2008/layout/LinedList"/>
    <dgm:cxn modelId="{41288052-0E23-43DB-B364-B07A59CF31A1}" type="presParOf" srcId="{9AEE1C34-4562-4316-AA27-45F6CB40A583}" destId="{796F3B96-C914-403E-9426-C71DFBBE2D0E}" srcOrd="3" destOrd="0" presId="urn:microsoft.com/office/officeart/2008/layout/LinedList"/>
    <dgm:cxn modelId="{F8E5EB5E-32C9-497E-8521-B5C6CAC19B9B}" type="presParOf" srcId="{796F3B96-C914-403E-9426-C71DFBBE2D0E}" destId="{C7B2FA9F-214B-42A8-A4CA-E8DC6ED51EF7}" srcOrd="0" destOrd="0" presId="urn:microsoft.com/office/officeart/2008/layout/LinedList"/>
    <dgm:cxn modelId="{6D75622A-BCB8-437A-B11F-7CF30C8A4061}" type="presParOf" srcId="{796F3B96-C914-403E-9426-C71DFBBE2D0E}" destId="{EBE69163-8A30-4A40-B3A4-1557904BC113}" srcOrd="1" destOrd="0" presId="urn:microsoft.com/office/officeart/2008/layout/LinedList"/>
    <dgm:cxn modelId="{A56EDA7A-F829-4E4D-9565-C663BC752FED}" type="presParOf" srcId="{9AEE1C34-4562-4316-AA27-45F6CB40A583}" destId="{DBD73C87-4AAB-4DA1-A30C-1A4892C52137}" srcOrd="4" destOrd="0" presId="urn:microsoft.com/office/officeart/2008/layout/LinedList"/>
    <dgm:cxn modelId="{406C95C2-E494-47A3-A76E-8BE1A9895999}" type="presParOf" srcId="{9AEE1C34-4562-4316-AA27-45F6CB40A583}" destId="{13DE247B-63BB-4622-A7D1-79732F4026B0}" srcOrd="5" destOrd="0" presId="urn:microsoft.com/office/officeart/2008/layout/LinedList"/>
    <dgm:cxn modelId="{845779EB-D4B1-40FD-9C47-311371AEC413}" type="presParOf" srcId="{13DE247B-63BB-4622-A7D1-79732F4026B0}" destId="{7769C0C4-7D0E-4E78-B0CB-82C142C364BA}" srcOrd="0" destOrd="0" presId="urn:microsoft.com/office/officeart/2008/layout/LinedList"/>
    <dgm:cxn modelId="{CDB36CF7-DFC4-46F6-9841-0B9F74DB4608}" type="presParOf" srcId="{13DE247B-63BB-4622-A7D1-79732F4026B0}" destId="{1A35A5C3-A9F5-4B66-9C29-943D333AA1F2}" srcOrd="1" destOrd="0" presId="urn:microsoft.com/office/officeart/2008/layout/LinedList"/>
    <dgm:cxn modelId="{9DA35EF1-52F1-4150-95FB-4EA667170ABE}" type="presParOf" srcId="{9AEE1C34-4562-4316-AA27-45F6CB40A583}" destId="{4A9D79FA-CA6D-4DE7-B323-A9AABBB0F006}" srcOrd="6" destOrd="0" presId="urn:microsoft.com/office/officeart/2008/layout/LinedList"/>
    <dgm:cxn modelId="{23593152-5D2A-4D85-9508-528A1105889F}" type="presParOf" srcId="{9AEE1C34-4562-4316-AA27-45F6CB40A583}" destId="{A648409C-98B0-4CC6-B85E-7A63E23F0AB5}" srcOrd="7" destOrd="0" presId="urn:microsoft.com/office/officeart/2008/layout/LinedList"/>
    <dgm:cxn modelId="{DD2D6525-95B4-4386-8030-8A3A8624BD19}" type="presParOf" srcId="{A648409C-98B0-4CC6-B85E-7A63E23F0AB5}" destId="{DE113514-86D2-49F1-B25C-FEFDECC5E838}" srcOrd="0" destOrd="0" presId="urn:microsoft.com/office/officeart/2008/layout/LinedList"/>
    <dgm:cxn modelId="{FA65C296-1536-4C64-98B3-6D04956D9F2F}" type="presParOf" srcId="{A648409C-98B0-4CC6-B85E-7A63E23F0AB5}" destId="{4E5AB52A-EB33-4329-BF58-59785CFBC8AE}" srcOrd="1" destOrd="0" presId="urn:microsoft.com/office/officeart/2008/layout/LinedList"/>
    <dgm:cxn modelId="{79C2C624-67F9-4976-BA04-1D8D1A3498D8}" type="presParOf" srcId="{9AEE1C34-4562-4316-AA27-45F6CB40A583}" destId="{F7C0F14A-E6D7-40DF-8E75-CE1FB256A299}" srcOrd="8" destOrd="0" presId="urn:microsoft.com/office/officeart/2008/layout/LinedList"/>
    <dgm:cxn modelId="{72449EA3-2788-4392-8605-10B5252DB023}" type="presParOf" srcId="{9AEE1C34-4562-4316-AA27-45F6CB40A583}" destId="{932DC19D-7BD0-48BB-8ECF-F44976FADDE2}" srcOrd="9" destOrd="0" presId="urn:microsoft.com/office/officeart/2008/layout/LinedList"/>
    <dgm:cxn modelId="{94E54F3B-2F78-4A53-B3D9-C362236A4DE9}" type="presParOf" srcId="{932DC19D-7BD0-48BB-8ECF-F44976FADDE2}" destId="{F8013264-7C4A-4E4C-B940-5AB5654A24C8}" srcOrd="0" destOrd="0" presId="urn:microsoft.com/office/officeart/2008/layout/LinedList"/>
    <dgm:cxn modelId="{E0791AD2-2E2B-412B-B884-B1964D319B2D}" type="presParOf" srcId="{932DC19D-7BD0-48BB-8ECF-F44976FADDE2}" destId="{EC06E68B-F02C-4505-A586-447F15AC6C74}" srcOrd="1" destOrd="0" presId="urn:microsoft.com/office/officeart/2008/layout/LinedList"/>
    <dgm:cxn modelId="{6E3272E5-7B2E-4AEA-B514-441EEF99FEC2}" type="presParOf" srcId="{9AEE1C34-4562-4316-AA27-45F6CB40A583}" destId="{C6A08722-F4D9-4399-A6D9-66B7BA899313}" srcOrd="10" destOrd="0" presId="urn:microsoft.com/office/officeart/2008/layout/LinedList"/>
    <dgm:cxn modelId="{D3FF2F1C-7CCA-4706-9649-A9A6207F139A}" type="presParOf" srcId="{9AEE1C34-4562-4316-AA27-45F6CB40A583}" destId="{1333AC9D-7B6C-4964-B708-837AC1D39523}" srcOrd="11" destOrd="0" presId="urn:microsoft.com/office/officeart/2008/layout/LinedList"/>
    <dgm:cxn modelId="{76CC4880-5ADC-4DBC-AB50-4DAD8B46FA06}" type="presParOf" srcId="{1333AC9D-7B6C-4964-B708-837AC1D39523}" destId="{D7B7F544-1D7A-4BFE-B8CD-5C0ADD60BEDB}" srcOrd="0" destOrd="0" presId="urn:microsoft.com/office/officeart/2008/layout/LinedList"/>
    <dgm:cxn modelId="{6F58CED5-103E-427E-BBDD-7A931C4E2EDE}" type="presParOf" srcId="{1333AC9D-7B6C-4964-B708-837AC1D39523}" destId="{7261E7EA-FA95-47E8-B250-6BD8901F1097}" srcOrd="1" destOrd="0" presId="urn:microsoft.com/office/officeart/2008/layout/LinedList"/>
    <dgm:cxn modelId="{D3B4BEF4-FAE3-4534-97B0-AE70E9532457}" type="presParOf" srcId="{9AEE1C34-4562-4316-AA27-45F6CB40A583}" destId="{CFD6BD97-AB54-4964-9F0E-68A19EA5D01B}" srcOrd="12" destOrd="0" presId="urn:microsoft.com/office/officeart/2008/layout/LinedList"/>
    <dgm:cxn modelId="{5E07EE37-FDC2-4D37-9396-AAE18FC87659}" type="presParOf" srcId="{9AEE1C34-4562-4316-AA27-45F6CB40A583}" destId="{AB87C86D-5B8C-45CF-B850-F057751E0F8D}" srcOrd="13" destOrd="0" presId="urn:microsoft.com/office/officeart/2008/layout/LinedList"/>
    <dgm:cxn modelId="{B4503538-3252-4BED-88F0-F74FF6AC81E0}" type="presParOf" srcId="{AB87C86D-5B8C-45CF-B850-F057751E0F8D}" destId="{297FE8C0-AFF1-43D7-8897-6E9320C58ED7}" srcOrd="0" destOrd="0" presId="urn:microsoft.com/office/officeart/2008/layout/LinedList"/>
    <dgm:cxn modelId="{3E722076-3303-40DF-B36E-57644EC3EBAB}" type="presParOf" srcId="{AB87C86D-5B8C-45CF-B850-F057751E0F8D}" destId="{5B61ABCA-EA54-42E6-A325-C0ACFC140C36}" srcOrd="1" destOrd="0" presId="urn:microsoft.com/office/officeart/2008/layout/LinedList"/>
    <dgm:cxn modelId="{786772A6-F45D-43C8-A938-274AC092AD3D}" type="presParOf" srcId="{9AEE1C34-4562-4316-AA27-45F6CB40A583}" destId="{1C7C067D-9857-4585-A34F-31BC6699C3A7}" srcOrd="14" destOrd="0" presId="urn:microsoft.com/office/officeart/2008/layout/LinedList"/>
    <dgm:cxn modelId="{BE556006-913B-4BEF-877A-BF807015FC49}" type="presParOf" srcId="{9AEE1C34-4562-4316-AA27-45F6CB40A583}" destId="{1C09B459-A073-4B37-93B1-754E45038E10}" srcOrd="15" destOrd="0" presId="urn:microsoft.com/office/officeart/2008/layout/LinedList"/>
    <dgm:cxn modelId="{894A6AA3-A75B-46E9-AFC0-15A9C9EC2AF9}" type="presParOf" srcId="{1C09B459-A073-4B37-93B1-754E45038E10}" destId="{B5E5E9EF-C718-4A6B-9E1F-D597E672D8C3}" srcOrd="0" destOrd="0" presId="urn:microsoft.com/office/officeart/2008/layout/LinedList"/>
    <dgm:cxn modelId="{E245CBF2-4F94-4A02-84E0-39B78701478F}" type="presParOf" srcId="{1C09B459-A073-4B37-93B1-754E45038E10}" destId="{09372BAC-19CA-421D-90FE-4B8F58EDE016}" srcOrd="1" destOrd="0" presId="urn:microsoft.com/office/officeart/2008/layout/LinedList"/>
    <dgm:cxn modelId="{91E1A450-586F-4CA2-B24D-913A11BE1F9E}" type="presParOf" srcId="{9AEE1C34-4562-4316-AA27-45F6CB40A583}" destId="{9FC1EEF8-6600-417D-8492-B773CC2B5161}" srcOrd="16" destOrd="0" presId="urn:microsoft.com/office/officeart/2008/layout/LinedList"/>
    <dgm:cxn modelId="{C3B1AF4F-A12F-402B-8D82-3D10A9D57077}" type="presParOf" srcId="{9AEE1C34-4562-4316-AA27-45F6CB40A583}" destId="{3CFEDC42-65BD-4C0C-814A-F0B797602D9F}" srcOrd="17" destOrd="0" presId="urn:microsoft.com/office/officeart/2008/layout/LinedList"/>
    <dgm:cxn modelId="{D3776538-FDF8-4AA5-8933-A37A0742A90E}" type="presParOf" srcId="{3CFEDC42-65BD-4C0C-814A-F0B797602D9F}" destId="{AB5E7F13-A1F2-4300-A748-84535F022D34}" srcOrd="0" destOrd="0" presId="urn:microsoft.com/office/officeart/2008/layout/LinedList"/>
    <dgm:cxn modelId="{A507E54A-C152-4C43-8F9B-C64565771908}" type="presParOf" srcId="{3CFEDC42-65BD-4C0C-814A-F0B797602D9F}" destId="{A44FF365-D47F-4986-A18F-C22F70BEE4BD}" srcOrd="1" destOrd="0" presId="urn:microsoft.com/office/officeart/2008/layout/LinedList"/>
    <dgm:cxn modelId="{C631639E-B264-4E87-A410-62EA1C03AEC2}" type="presParOf" srcId="{9AEE1C34-4562-4316-AA27-45F6CB40A583}" destId="{9EA6A3FD-5130-4D5F-BCC2-CA4B08FFF4A9}" srcOrd="18" destOrd="0" presId="urn:microsoft.com/office/officeart/2008/layout/LinedList"/>
    <dgm:cxn modelId="{8FF29166-C499-4E8B-92FB-1CA4F28E33FC}" type="presParOf" srcId="{9AEE1C34-4562-4316-AA27-45F6CB40A583}" destId="{14EADC3D-ECD2-4F81-9148-C6178F1927A5}" srcOrd="19" destOrd="0" presId="urn:microsoft.com/office/officeart/2008/layout/LinedList"/>
    <dgm:cxn modelId="{4BF5A907-A982-4472-9BFD-934A7EEE82B0}" type="presParOf" srcId="{14EADC3D-ECD2-4F81-9148-C6178F1927A5}" destId="{199CC459-9FA6-4FDA-A7EB-E9FA13055412}" srcOrd="0" destOrd="0" presId="urn:microsoft.com/office/officeart/2008/layout/LinedList"/>
    <dgm:cxn modelId="{141203ED-DA9B-4734-82EC-9A0CB4C4FE0D}" type="presParOf" srcId="{14EADC3D-ECD2-4F81-9148-C6178F1927A5}" destId="{B6695DE0-3CA3-40E5-8B83-F656A74C4AF0}" srcOrd="1" destOrd="0" presId="urn:microsoft.com/office/officeart/2008/layout/LinedList"/>
    <dgm:cxn modelId="{10F67C54-4452-4B21-A844-53E103DBB01D}" type="presParOf" srcId="{9AEE1C34-4562-4316-AA27-45F6CB40A583}" destId="{5CEEAD31-E8EB-4AB6-BC8F-04EA96BB9761}" srcOrd="20" destOrd="0" presId="urn:microsoft.com/office/officeart/2008/layout/LinedList"/>
    <dgm:cxn modelId="{EBC5DB98-8364-43FB-99A9-A20B8055C5DB}" type="presParOf" srcId="{9AEE1C34-4562-4316-AA27-45F6CB40A583}" destId="{582928FE-1BFF-4AD9-B06A-2A917CDB467A}" srcOrd="21" destOrd="0" presId="urn:microsoft.com/office/officeart/2008/layout/LinedList"/>
    <dgm:cxn modelId="{2313473E-B939-4376-A16E-0A673C274CA1}" type="presParOf" srcId="{582928FE-1BFF-4AD9-B06A-2A917CDB467A}" destId="{F38BA742-7345-432C-B037-984DABAF9549}" srcOrd="0" destOrd="0" presId="urn:microsoft.com/office/officeart/2008/layout/LinedList"/>
    <dgm:cxn modelId="{A48CFF3F-5ADB-428C-8D84-79D4AC1FFC0C}" type="presParOf" srcId="{582928FE-1BFF-4AD9-B06A-2A917CDB467A}" destId="{5A616F81-2F21-45AB-B3A9-85ABBCAD6069}" srcOrd="1" destOrd="0" presId="urn:microsoft.com/office/officeart/2008/layout/LinedList"/>
    <dgm:cxn modelId="{7814BCD0-3445-411D-A16A-F60C013A7936}" type="presParOf" srcId="{9AEE1C34-4562-4316-AA27-45F6CB40A583}" destId="{E3388D63-0D56-4BBF-9439-A7175404F9B4}" srcOrd="22" destOrd="0" presId="urn:microsoft.com/office/officeart/2008/layout/LinedList"/>
    <dgm:cxn modelId="{E7AE379A-DB43-4A86-AACC-68FB257D77A6}" type="presParOf" srcId="{9AEE1C34-4562-4316-AA27-45F6CB40A583}" destId="{87AA2233-4725-4A9F-B4D3-3FFC3BA1C0D8}" srcOrd="23" destOrd="0" presId="urn:microsoft.com/office/officeart/2008/layout/LinedList"/>
    <dgm:cxn modelId="{4EA9E7E3-B76A-4827-99A5-F07810B22343}" type="presParOf" srcId="{87AA2233-4725-4A9F-B4D3-3FFC3BA1C0D8}" destId="{5ED2D5B4-A439-4022-95E4-4B928AB0C21B}" srcOrd="0" destOrd="0" presId="urn:microsoft.com/office/officeart/2008/layout/LinedList"/>
    <dgm:cxn modelId="{C6C6BDF2-2F44-414B-9F24-D5F0A26C90B0}" type="presParOf" srcId="{87AA2233-4725-4A9F-B4D3-3FFC3BA1C0D8}" destId="{5999F9C5-CAFF-4140-A16A-0DAB017342C5}" srcOrd="1" destOrd="0" presId="urn:microsoft.com/office/officeart/2008/layout/LinedList"/>
    <dgm:cxn modelId="{B28F8544-6788-4265-8CE6-42ACB748293B}" type="presParOf" srcId="{9AEE1C34-4562-4316-AA27-45F6CB40A583}" destId="{9F5D9022-69E9-4AF7-ABC9-0755A7C0251D}" srcOrd="24" destOrd="0" presId="urn:microsoft.com/office/officeart/2008/layout/LinedList"/>
    <dgm:cxn modelId="{87073041-35E2-46B7-B7D5-735BDCBD5BB2}" type="presParOf" srcId="{9AEE1C34-4562-4316-AA27-45F6CB40A583}" destId="{1B0E9FE4-ABAB-46EB-A2A7-6E42A2BED4F3}" srcOrd="25" destOrd="0" presId="urn:microsoft.com/office/officeart/2008/layout/LinedList"/>
    <dgm:cxn modelId="{9FBCEDDB-581B-4223-9736-5B9CA4DAF98D}" type="presParOf" srcId="{1B0E9FE4-ABAB-46EB-A2A7-6E42A2BED4F3}" destId="{334585BB-51FD-4AA1-B5D1-E745379B4094}" srcOrd="0" destOrd="0" presId="urn:microsoft.com/office/officeart/2008/layout/LinedList"/>
    <dgm:cxn modelId="{6C4B6F36-5672-419C-803A-3F9C7F5C89CF}" type="presParOf" srcId="{1B0E9FE4-ABAB-46EB-A2A7-6E42A2BED4F3}" destId="{D617BCDE-690F-4C8E-BAA8-AB0FED8941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4365EB-5F40-403A-8B64-55686BD33BF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780E770-5C00-4E4C-A9AB-67B894C8C7F0}">
      <dgm:prSet/>
      <dgm:spPr/>
      <dgm:t>
        <a:bodyPr/>
        <a:lstStyle/>
        <a:p>
          <a:r>
            <a:rPr lang="es-ES" b="1" i="1" dirty="0"/>
            <a:t>Ejemplo de ejecución de instrucciones en estado </a:t>
          </a:r>
          <a:r>
            <a:rPr lang="es-ES" b="1" i="1" dirty="0">
              <a:highlight>
                <a:srgbClr val="FFFF00"/>
              </a:highlight>
            </a:rPr>
            <a:t>NO transaccional</a:t>
          </a:r>
          <a:r>
            <a:rPr lang="es-ES" b="1" i="1" dirty="0"/>
            <a:t>:</a:t>
          </a:r>
          <a:endParaRPr lang="en-US" dirty="0"/>
        </a:p>
      </dgm:t>
    </dgm:pt>
    <dgm:pt modelId="{8029F000-A0A6-439A-90CF-6A3C9C07D358}" type="parTrans" cxnId="{6FDD7B38-143B-4E44-B9CD-236F9FDA92D0}">
      <dgm:prSet/>
      <dgm:spPr/>
      <dgm:t>
        <a:bodyPr/>
        <a:lstStyle/>
        <a:p>
          <a:endParaRPr lang="en-US"/>
        </a:p>
      </dgm:t>
    </dgm:pt>
    <dgm:pt modelId="{4D59B7C7-FD52-4DC7-B01A-4899A50F5CB6}" type="sibTrans" cxnId="{6FDD7B38-143B-4E44-B9CD-236F9FDA92D0}">
      <dgm:prSet/>
      <dgm:spPr/>
      <dgm:t>
        <a:bodyPr/>
        <a:lstStyle/>
        <a:p>
          <a:endParaRPr lang="en-US"/>
        </a:p>
      </dgm:t>
    </dgm:pt>
    <dgm:pt modelId="{C504A2AC-1A1D-47ED-98A8-A5A05C8C4806}">
      <dgm:prSet/>
      <dgm:spPr/>
      <dgm:t>
        <a:bodyPr/>
        <a:lstStyle/>
        <a:p>
          <a:r>
            <a:rPr lang="es-ES" b="1" i="1"/>
            <a:t>1.- INSTRUCCIÓN 1 (queda realmente hecha la instrucción 1)</a:t>
          </a:r>
          <a:endParaRPr lang="en-US"/>
        </a:p>
      </dgm:t>
    </dgm:pt>
    <dgm:pt modelId="{BC4C40E2-D6E4-424D-964B-B4AE66C7915C}" type="parTrans" cxnId="{44EA8D47-7EED-4EA1-A7CC-C24D9700276A}">
      <dgm:prSet/>
      <dgm:spPr/>
      <dgm:t>
        <a:bodyPr/>
        <a:lstStyle/>
        <a:p>
          <a:endParaRPr lang="en-US"/>
        </a:p>
      </dgm:t>
    </dgm:pt>
    <dgm:pt modelId="{DCF4135B-E92E-4FFB-AD4A-9A0D26C769F5}" type="sibTrans" cxnId="{44EA8D47-7EED-4EA1-A7CC-C24D9700276A}">
      <dgm:prSet/>
      <dgm:spPr/>
      <dgm:t>
        <a:bodyPr/>
        <a:lstStyle/>
        <a:p>
          <a:endParaRPr lang="en-US"/>
        </a:p>
      </dgm:t>
    </dgm:pt>
    <dgm:pt modelId="{840CA535-112A-42C0-8E4F-299787B35386}">
      <dgm:prSet/>
      <dgm:spPr/>
      <dgm:t>
        <a:bodyPr/>
        <a:lstStyle/>
        <a:p>
          <a:r>
            <a:rPr lang="es-ES" b="1" i="1" dirty="0"/>
            <a:t>2.- </a:t>
          </a:r>
          <a:r>
            <a:rPr lang="es-ES" b="1" i="1" dirty="0">
              <a:highlight>
                <a:srgbClr val="00FF00"/>
              </a:highlight>
            </a:rPr>
            <a:t>START TRANSACTION </a:t>
          </a:r>
          <a:r>
            <a:rPr lang="es-ES" b="1" i="1" dirty="0"/>
            <a:t>(se inicia una transacción)</a:t>
          </a:r>
          <a:endParaRPr lang="en-US" dirty="0"/>
        </a:p>
      </dgm:t>
    </dgm:pt>
    <dgm:pt modelId="{C7CC944E-B78A-4B15-B34F-FE9826C14C0C}" type="parTrans" cxnId="{286D6BAC-5A86-46E0-B942-3AD46931E3DF}">
      <dgm:prSet/>
      <dgm:spPr/>
      <dgm:t>
        <a:bodyPr/>
        <a:lstStyle/>
        <a:p>
          <a:endParaRPr lang="en-US"/>
        </a:p>
      </dgm:t>
    </dgm:pt>
    <dgm:pt modelId="{F4931F1F-9D22-4285-822C-593D8FD83439}" type="sibTrans" cxnId="{286D6BAC-5A86-46E0-B942-3AD46931E3DF}">
      <dgm:prSet/>
      <dgm:spPr/>
      <dgm:t>
        <a:bodyPr/>
        <a:lstStyle/>
        <a:p>
          <a:endParaRPr lang="en-US"/>
        </a:p>
      </dgm:t>
    </dgm:pt>
    <dgm:pt modelId="{58D1C1BB-47E5-466E-BDCA-1DE9C8C76516}">
      <dgm:prSet/>
      <dgm:spPr/>
      <dgm:t>
        <a:bodyPr/>
        <a:lstStyle/>
        <a:p>
          <a:r>
            <a:rPr lang="es-ES" b="1" i="1"/>
            <a:t>3.- INSTRUCCIÓN 2</a:t>
          </a:r>
          <a:endParaRPr lang="en-US"/>
        </a:p>
      </dgm:t>
    </dgm:pt>
    <dgm:pt modelId="{6C72FD87-E8A9-43B8-A50C-7909FE35556D}" type="parTrans" cxnId="{DC6B8A28-DCBE-4EC4-9A0C-15F4A2FC7614}">
      <dgm:prSet/>
      <dgm:spPr/>
      <dgm:t>
        <a:bodyPr/>
        <a:lstStyle/>
        <a:p>
          <a:endParaRPr lang="en-US"/>
        </a:p>
      </dgm:t>
    </dgm:pt>
    <dgm:pt modelId="{4772FB58-582E-4FB8-803C-5209E5EE6756}" type="sibTrans" cxnId="{DC6B8A28-DCBE-4EC4-9A0C-15F4A2FC7614}">
      <dgm:prSet/>
      <dgm:spPr/>
      <dgm:t>
        <a:bodyPr/>
        <a:lstStyle/>
        <a:p>
          <a:endParaRPr lang="en-US"/>
        </a:p>
      </dgm:t>
    </dgm:pt>
    <dgm:pt modelId="{A29DE089-B800-4672-B704-906E663A384A}">
      <dgm:prSet/>
      <dgm:spPr/>
      <dgm:t>
        <a:bodyPr/>
        <a:lstStyle/>
        <a:p>
          <a:r>
            <a:rPr lang="es-ES" b="1" i="1"/>
            <a:t>4.- INSTRUCCIÓN 3</a:t>
          </a:r>
          <a:endParaRPr lang="en-US"/>
        </a:p>
      </dgm:t>
    </dgm:pt>
    <dgm:pt modelId="{D50593DE-14F8-48F9-A8B8-8FFD2F9585D1}" type="parTrans" cxnId="{60548BF9-7080-4A88-8502-5D841473F17B}">
      <dgm:prSet/>
      <dgm:spPr/>
      <dgm:t>
        <a:bodyPr/>
        <a:lstStyle/>
        <a:p>
          <a:endParaRPr lang="en-US"/>
        </a:p>
      </dgm:t>
    </dgm:pt>
    <dgm:pt modelId="{54ED5D1A-FB5A-443B-9867-7008906FE032}" type="sibTrans" cxnId="{60548BF9-7080-4A88-8502-5D841473F17B}">
      <dgm:prSet/>
      <dgm:spPr/>
      <dgm:t>
        <a:bodyPr/>
        <a:lstStyle/>
        <a:p>
          <a:endParaRPr lang="en-US"/>
        </a:p>
      </dgm:t>
    </dgm:pt>
    <dgm:pt modelId="{8B558168-22CA-4C75-89A4-49F66F4EF850}">
      <dgm:prSet/>
      <dgm:spPr/>
      <dgm:t>
        <a:bodyPr/>
        <a:lstStyle/>
        <a:p>
          <a:r>
            <a:rPr lang="es-ES" b="1" i="1" dirty="0"/>
            <a:t>5.- </a:t>
          </a:r>
          <a:r>
            <a:rPr lang="es-ES" b="1" i="1" dirty="0">
              <a:highlight>
                <a:srgbClr val="00FF00"/>
              </a:highlight>
            </a:rPr>
            <a:t>COMMIT</a:t>
          </a:r>
          <a:r>
            <a:rPr lang="es-ES" b="1" i="1" dirty="0"/>
            <a:t>;   (quedan hechas realmente las instrucciones 2 y 3)</a:t>
          </a:r>
          <a:endParaRPr lang="en-US" dirty="0"/>
        </a:p>
      </dgm:t>
    </dgm:pt>
    <dgm:pt modelId="{025FDE6C-6E16-48E4-A2F2-1F3FAAB9AB77}" type="parTrans" cxnId="{22CF8E8D-64EE-4D12-B46B-D0B3D6751682}">
      <dgm:prSet/>
      <dgm:spPr/>
      <dgm:t>
        <a:bodyPr/>
        <a:lstStyle/>
        <a:p>
          <a:endParaRPr lang="en-US"/>
        </a:p>
      </dgm:t>
    </dgm:pt>
    <dgm:pt modelId="{77E58C3D-EE68-4890-936C-DCC12746765A}" type="sibTrans" cxnId="{22CF8E8D-64EE-4D12-B46B-D0B3D6751682}">
      <dgm:prSet/>
      <dgm:spPr/>
      <dgm:t>
        <a:bodyPr/>
        <a:lstStyle/>
        <a:p>
          <a:endParaRPr lang="en-US"/>
        </a:p>
      </dgm:t>
    </dgm:pt>
    <dgm:pt modelId="{C3705A9A-191C-48D0-827E-CFB95DF5115F}">
      <dgm:prSet/>
      <dgm:spPr/>
      <dgm:t>
        <a:bodyPr/>
        <a:lstStyle/>
        <a:p>
          <a:r>
            <a:rPr lang="es-ES" b="1" i="1"/>
            <a:t>6.- INSTRUCCIÓN 4   (queda realmente hecha la instrucción 4)</a:t>
          </a:r>
          <a:endParaRPr lang="en-US"/>
        </a:p>
      </dgm:t>
    </dgm:pt>
    <dgm:pt modelId="{D571D8F7-3AEE-4D28-B120-6C1271C13564}" type="parTrans" cxnId="{DBA40AB6-BB73-4C8C-914F-AED3D51E8330}">
      <dgm:prSet/>
      <dgm:spPr/>
      <dgm:t>
        <a:bodyPr/>
        <a:lstStyle/>
        <a:p>
          <a:endParaRPr lang="en-US"/>
        </a:p>
      </dgm:t>
    </dgm:pt>
    <dgm:pt modelId="{1AFB59E9-E930-4909-A955-D4B01566645A}" type="sibTrans" cxnId="{DBA40AB6-BB73-4C8C-914F-AED3D51E8330}">
      <dgm:prSet/>
      <dgm:spPr/>
      <dgm:t>
        <a:bodyPr/>
        <a:lstStyle/>
        <a:p>
          <a:endParaRPr lang="en-US"/>
        </a:p>
      </dgm:t>
    </dgm:pt>
    <dgm:pt modelId="{8F08A55D-78B3-4FED-9EB5-1C0CC08E769D}">
      <dgm:prSet/>
      <dgm:spPr/>
      <dgm:t>
        <a:bodyPr/>
        <a:lstStyle/>
        <a:p>
          <a:r>
            <a:rPr lang="es-ES" b="1" i="1"/>
            <a:t>7.- INSTRUCCIÓN 5   (queda realmente hecha la instrucción 5)</a:t>
          </a:r>
          <a:endParaRPr lang="en-US"/>
        </a:p>
      </dgm:t>
    </dgm:pt>
    <dgm:pt modelId="{8D4C0720-54FF-4CF8-B28D-4A8E848D57A1}" type="parTrans" cxnId="{DF0F99C5-0BC4-4FC0-9298-A70757D15636}">
      <dgm:prSet/>
      <dgm:spPr/>
      <dgm:t>
        <a:bodyPr/>
        <a:lstStyle/>
        <a:p>
          <a:endParaRPr lang="en-US"/>
        </a:p>
      </dgm:t>
    </dgm:pt>
    <dgm:pt modelId="{FDBB4AB6-06DC-457A-AE9E-D6790990E31E}" type="sibTrans" cxnId="{DF0F99C5-0BC4-4FC0-9298-A70757D15636}">
      <dgm:prSet/>
      <dgm:spPr/>
      <dgm:t>
        <a:bodyPr/>
        <a:lstStyle/>
        <a:p>
          <a:endParaRPr lang="en-US"/>
        </a:p>
      </dgm:t>
    </dgm:pt>
    <dgm:pt modelId="{2054C043-94D5-444B-980B-552D1E0A020C}">
      <dgm:prSet/>
      <dgm:spPr/>
      <dgm:t>
        <a:bodyPr/>
        <a:lstStyle/>
        <a:p>
          <a:r>
            <a:rPr lang="es-ES" b="1" i="1" dirty="0"/>
            <a:t>8.- </a:t>
          </a:r>
          <a:r>
            <a:rPr lang="es-ES" b="1" i="1" dirty="0">
              <a:highlight>
                <a:srgbClr val="00FF00"/>
              </a:highlight>
            </a:rPr>
            <a:t>START TRANSACTION</a:t>
          </a:r>
          <a:r>
            <a:rPr lang="es-ES" b="1" i="1" dirty="0"/>
            <a:t>; (se inicia una transacción)</a:t>
          </a:r>
          <a:endParaRPr lang="en-US" dirty="0"/>
        </a:p>
      </dgm:t>
    </dgm:pt>
    <dgm:pt modelId="{AAFF2298-DD87-4B92-9058-523E9C5B8816}" type="parTrans" cxnId="{93F83D58-C8BB-4DD6-ADC4-E4FEB491AE08}">
      <dgm:prSet/>
      <dgm:spPr/>
      <dgm:t>
        <a:bodyPr/>
        <a:lstStyle/>
        <a:p>
          <a:endParaRPr lang="en-US"/>
        </a:p>
      </dgm:t>
    </dgm:pt>
    <dgm:pt modelId="{2B020FCD-AF93-446F-9A8A-2818C255440E}" type="sibTrans" cxnId="{93F83D58-C8BB-4DD6-ADC4-E4FEB491AE08}">
      <dgm:prSet/>
      <dgm:spPr/>
      <dgm:t>
        <a:bodyPr/>
        <a:lstStyle/>
        <a:p>
          <a:endParaRPr lang="en-US"/>
        </a:p>
      </dgm:t>
    </dgm:pt>
    <dgm:pt modelId="{210C21F1-A12A-42D7-A811-1B3458C78551}">
      <dgm:prSet/>
      <dgm:spPr/>
      <dgm:t>
        <a:bodyPr/>
        <a:lstStyle/>
        <a:p>
          <a:r>
            <a:rPr lang="es-ES" b="1" i="1"/>
            <a:t>9.- INSTRUCCIÓN 6</a:t>
          </a:r>
          <a:endParaRPr lang="en-US"/>
        </a:p>
      </dgm:t>
    </dgm:pt>
    <dgm:pt modelId="{3338AA54-93FD-4873-8F3E-7C9A71908F10}" type="parTrans" cxnId="{8E0A9D21-8147-4580-A255-F09F1D402B3C}">
      <dgm:prSet/>
      <dgm:spPr/>
      <dgm:t>
        <a:bodyPr/>
        <a:lstStyle/>
        <a:p>
          <a:endParaRPr lang="en-US"/>
        </a:p>
      </dgm:t>
    </dgm:pt>
    <dgm:pt modelId="{43E1A22B-37EE-4CE1-8585-9A1C91C4392D}" type="sibTrans" cxnId="{8E0A9D21-8147-4580-A255-F09F1D402B3C}">
      <dgm:prSet/>
      <dgm:spPr/>
      <dgm:t>
        <a:bodyPr/>
        <a:lstStyle/>
        <a:p>
          <a:endParaRPr lang="en-US"/>
        </a:p>
      </dgm:t>
    </dgm:pt>
    <dgm:pt modelId="{F4DF213E-48E1-4DD1-BD77-6FBDD7E67C04}">
      <dgm:prSet/>
      <dgm:spPr/>
      <dgm:t>
        <a:bodyPr/>
        <a:lstStyle/>
        <a:p>
          <a:r>
            <a:rPr lang="es-ES" b="1" i="1"/>
            <a:t>10.- INSTRUCCIÓN 7 (ha habido algún problema)</a:t>
          </a:r>
          <a:endParaRPr lang="en-US"/>
        </a:p>
      </dgm:t>
    </dgm:pt>
    <dgm:pt modelId="{0013D92E-BDD3-41E7-A73A-9BEB3656F2F3}" type="parTrans" cxnId="{B6358E3B-DC1C-42C3-A7DF-4D39149E02C4}">
      <dgm:prSet/>
      <dgm:spPr/>
      <dgm:t>
        <a:bodyPr/>
        <a:lstStyle/>
        <a:p>
          <a:endParaRPr lang="en-US"/>
        </a:p>
      </dgm:t>
    </dgm:pt>
    <dgm:pt modelId="{2CD229FD-7772-44D4-BB3A-C18344BDB639}" type="sibTrans" cxnId="{B6358E3B-DC1C-42C3-A7DF-4D39149E02C4}">
      <dgm:prSet/>
      <dgm:spPr/>
      <dgm:t>
        <a:bodyPr/>
        <a:lstStyle/>
        <a:p>
          <a:endParaRPr lang="en-US"/>
        </a:p>
      </dgm:t>
    </dgm:pt>
    <dgm:pt modelId="{CE7A6A7B-7253-49CF-8285-778F25354FA5}">
      <dgm:prSet/>
      <dgm:spPr/>
      <dgm:t>
        <a:bodyPr/>
        <a:lstStyle/>
        <a:p>
          <a:r>
            <a:rPr lang="es-ES" b="1" i="1" dirty="0"/>
            <a:t>11.- </a:t>
          </a:r>
          <a:r>
            <a:rPr lang="es-ES" b="1" i="1" dirty="0">
              <a:highlight>
                <a:srgbClr val="00FF00"/>
              </a:highlight>
            </a:rPr>
            <a:t>ROLLBACK</a:t>
          </a:r>
          <a:r>
            <a:rPr lang="es-ES" b="1" i="1" dirty="0"/>
            <a:t>;  (quedan anuladas las instrucciones 6 y 7)</a:t>
          </a:r>
          <a:endParaRPr lang="en-US" dirty="0"/>
        </a:p>
      </dgm:t>
    </dgm:pt>
    <dgm:pt modelId="{D9267697-3157-4023-B927-F021067F6473}" type="parTrans" cxnId="{B9CB151F-7793-49FB-8FAB-7512985FB3F7}">
      <dgm:prSet/>
      <dgm:spPr/>
      <dgm:t>
        <a:bodyPr/>
        <a:lstStyle/>
        <a:p>
          <a:endParaRPr lang="en-US"/>
        </a:p>
      </dgm:t>
    </dgm:pt>
    <dgm:pt modelId="{2742BD11-92A6-48D1-99AF-5694099B85E1}" type="sibTrans" cxnId="{B9CB151F-7793-49FB-8FAB-7512985FB3F7}">
      <dgm:prSet/>
      <dgm:spPr/>
      <dgm:t>
        <a:bodyPr/>
        <a:lstStyle/>
        <a:p>
          <a:endParaRPr lang="en-US"/>
        </a:p>
      </dgm:t>
    </dgm:pt>
    <dgm:pt modelId="{EE46A1EF-D8AE-4098-BCB6-9EBA6CEED031}">
      <dgm:prSet/>
      <dgm:spPr/>
      <dgm:t>
        <a:bodyPr/>
        <a:lstStyle/>
        <a:p>
          <a:r>
            <a:rPr lang="es-ES" b="1" i="1"/>
            <a:t>12.- INSTRUCCIÓN 8   (queda realmente hecha la instrucción 8)</a:t>
          </a:r>
          <a:endParaRPr lang="en-US"/>
        </a:p>
      </dgm:t>
    </dgm:pt>
    <dgm:pt modelId="{B35BC65C-79FA-4486-8416-521223D6E666}" type="parTrans" cxnId="{7D50A194-606D-4B6B-AADF-EA1E196F8CB3}">
      <dgm:prSet/>
      <dgm:spPr/>
      <dgm:t>
        <a:bodyPr/>
        <a:lstStyle/>
        <a:p>
          <a:endParaRPr lang="en-US"/>
        </a:p>
      </dgm:t>
    </dgm:pt>
    <dgm:pt modelId="{F03C39F7-A5E5-45AE-BEFA-721F6276A2D8}" type="sibTrans" cxnId="{7D50A194-606D-4B6B-AADF-EA1E196F8CB3}">
      <dgm:prSet/>
      <dgm:spPr/>
      <dgm:t>
        <a:bodyPr/>
        <a:lstStyle/>
        <a:p>
          <a:endParaRPr lang="en-US"/>
        </a:p>
      </dgm:t>
    </dgm:pt>
    <dgm:pt modelId="{BB60B771-3EE2-4F3D-AD91-B60AA884EC49}" type="pres">
      <dgm:prSet presAssocID="{D44365EB-5F40-403A-8B64-55686BD33BF5}" presName="vert0" presStyleCnt="0">
        <dgm:presLayoutVars>
          <dgm:dir/>
          <dgm:animOne val="branch"/>
          <dgm:animLvl val="lvl"/>
        </dgm:presLayoutVars>
      </dgm:prSet>
      <dgm:spPr/>
    </dgm:pt>
    <dgm:pt modelId="{50A2F680-D6FB-4D58-B6F4-FBF1F4BED4BA}" type="pres">
      <dgm:prSet presAssocID="{6780E770-5C00-4E4C-A9AB-67B894C8C7F0}" presName="thickLine" presStyleLbl="alignNode1" presStyleIdx="0" presStyleCnt="13"/>
      <dgm:spPr/>
    </dgm:pt>
    <dgm:pt modelId="{4A6FB3CF-5B13-41F6-86DD-48A227843BA6}" type="pres">
      <dgm:prSet presAssocID="{6780E770-5C00-4E4C-A9AB-67B894C8C7F0}" presName="horz1" presStyleCnt="0"/>
      <dgm:spPr/>
    </dgm:pt>
    <dgm:pt modelId="{010607F5-759F-464D-AA1A-77F6FF7C03BF}" type="pres">
      <dgm:prSet presAssocID="{6780E770-5C00-4E4C-A9AB-67B894C8C7F0}" presName="tx1" presStyleLbl="revTx" presStyleIdx="0" presStyleCnt="13"/>
      <dgm:spPr/>
    </dgm:pt>
    <dgm:pt modelId="{1D25E043-BD1C-44DB-A179-10FEDE25BB05}" type="pres">
      <dgm:prSet presAssocID="{6780E770-5C00-4E4C-A9AB-67B894C8C7F0}" presName="vert1" presStyleCnt="0"/>
      <dgm:spPr/>
    </dgm:pt>
    <dgm:pt modelId="{91108A31-20C0-47B4-A5A4-D8B72B702820}" type="pres">
      <dgm:prSet presAssocID="{C504A2AC-1A1D-47ED-98A8-A5A05C8C4806}" presName="thickLine" presStyleLbl="alignNode1" presStyleIdx="1" presStyleCnt="13"/>
      <dgm:spPr/>
    </dgm:pt>
    <dgm:pt modelId="{B211F526-8A59-48A7-8043-C081B427BA10}" type="pres">
      <dgm:prSet presAssocID="{C504A2AC-1A1D-47ED-98A8-A5A05C8C4806}" presName="horz1" presStyleCnt="0"/>
      <dgm:spPr/>
    </dgm:pt>
    <dgm:pt modelId="{FE3772A9-9B44-4454-B54A-6EFC0D836A58}" type="pres">
      <dgm:prSet presAssocID="{C504A2AC-1A1D-47ED-98A8-A5A05C8C4806}" presName="tx1" presStyleLbl="revTx" presStyleIdx="1" presStyleCnt="13"/>
      <dgm:spPr/>
    </dgm:pt>
    <dgm:pt modelId="{B847B685-6805-4A0C-9443-E37CB8E8FCE4}" type="pres">
      <dgm:prSet presAssocID="{C504A2AC-1A1D-47ED-98A8-A5A05C8C4806}" presName="vert1" presStyleCnt="0"/>
      <dgm:spPr/>
    </dgm:pt>
    <dgm:pt modelId="{2025AA06-4A4B-48CC-AA08-2ACA32BE93FA}" type="pres">
      <dgm:prSet presAssocID="{840CA535-112A-42C0-8E4F-299787B35386}" presName="thickLine" presStyleLbl="alignNode1" presStyleIdx="2" presStyleCnt="13"/>
      <dgm:spPr/>
    </dgm:pt>
    <dgm:pt modelId="{8A8CC575-3775-4A31-9BE2-62F96707A9AC}" type="pres">
      <dgm:prSet presAssocID="{840CA535-112A-42C0-8E4F-299787B35386}" presName="horz1" presStyleCnt="0"/>
      <dgm:spPr/>
    </dgm:pt>
    <dgm:pt modelId="{4B3FF2EA-A0EC-4465-A6F6-FBB4C069968F}" type="pres">
      <dgm:prSet presAssocID="{840CA535-112A-42C0-8E4F-299787B35386}" presName="tx1" presStyleLbl="revTx" presStyleIdx="2" presStyleCnt="13"/>
      <dgm:spPr/>
    </dgm:pt>
    <dgm:pt modelId="{662C992E-7CFC-48BE-B433-2DB237DBFD02}" type="pres">
      <dgm:prSet presAssocID="{840CA535-112A-42C0-8E4F-299787B35386}" presName="vert1" presStyleCnt="0"/>
      <dgm:spPr/>
    </dgm:pt>
    <dgm:pt modelId="{7B60930F-ED50-444F-9354-2585E9BD4DE2}" type="pres">
      <dgm:prSet presAssocID="{58D1C1BB-47E5-466E-BDCA-1DE9C8C76516}" presName="thickLine" presStyleLbl="alignNode1" presStyleIdx="3" presStyleCnt="13"/>
      <dgm:spPr/>
    </dgm:pt>
    <dgm:pt modelId="{E81B9057-16B8-4735-9EDF-8FDE93D1C4AC}" type="pres">
      <dgm:prSet presAssocID="{58D1C1BB-47E5-466E-BDCA-1DE9C8C76516}" presName="horz1" presStyleCnt="0"/>
      <dgm:spPr/>
    </dgm:pt>
    <dgm:pt modelId="{40BEA076-9232-4957-B62E-384CCFE666D9}" type="pres">
      <dgm:prSet presAssocID="{58D1C1BB-47E5-466E-BDCA-1DE9C8C76516}" presName="tx1" presStyleLbl="revTx" presStyleIdx="3" presStyleCnt="13"/>
      <dgm:spPr/>
    </dgm:pt>
    <dgm:pt modelId="{FE5674C3-838B-46FF-84E9-CE1017ED1E35}" type="pres">
      <dgm:prSet presAssocID="{58D1C1BB-47E5-466E-BDCA-1DE9C8C76516}" presName="vert1" presStyleCnt="0"/>
      <dgm:spPr/>
    </dgm:pt>
    <dgm:pt modelId="{5BBECC9F-1481-4E8A-8DD9-1BDBCAFCA3D2}" type="pres">
      <dgm:prSet presAssocID="{A29DE089-B800-4672-B704-906E663A384A}" presName="thickLine" presStyleLbl="alignNode1" presStyleIdx="4" presStyleCnt="13"/>
      <dgm:spPr/>
    </dgm:pt>
    <dgm:pt modelId="{4039BD67-0A9E-4308-8150-685363B09FDB}" type="pres">
      <dgm:prSet presAssocID="{A29DE089-B800-4672-B704-906E663A384A}" presName="horz1" presStyleCnt="0"/>
      <dgm:spPr/>
    </dgm:pt>
    <dgm:pt modelId="{0C5963C4-2CBE-40DF-A3F0-4E4656533924}" type="pres">
      <dgm:prSet presAssocID="{A29DE089-B800-4672-B704-906E663A384A}" presName="tx1" presStyleLbl="revTx" presStyleIdx="4" presStyleCnt="13"/>
      <dgm:spPr/>
    </dgm:pt>
    <dgm:pt modelId="{D03F42E6-B934-4847-B4EB-F01DC577E2DE}" type="pres">
      <dgm:prSet presAssocID="{A29DE089-B800-4672-B704-906E663A384A}" presName="vert1" presStyleCnt="0"/>
      <dgm:spPr/>
    </dgm:pt>
    <dgm:pt modelId="{3C4739AD-231C-4AAD-9112-327C6E1CA0DD}" type="pres">
      <dgm:prSet presAssocID="{8B558168-22CA-4C75-89A4-49F66F4EF850}" presName="thickLine" presStyleLbl="alignNode1" presStyleIdx="5" presStyleCnt="13"/>
      <dgm:spPr/>
    </dgm:pt>
    <dgm:pt modelId="{202D882E-8D3B-4387-8C53-F6EE2D5EE44C}" type="pres">
      <dgm:prSet presAssocID="{8B558168-22CA-4C75-89A4-49F66F4EF850}" presName="horz1" presStyleCnt="0"/>
      <dgm:spPr/>
    </dgm:pt>
    <dgm:pt modelId="{2F388EA9-B5CD-48F0-97E3-77F5E1B8DD2D}" type="pres">
      <dgm:prSet presAssocID="{8B558168-22CA-4C75-89A4-49F66F4EF850}" presName="tx1" presStyleLbl="revTx" presStyleIdx="5" presStyleCnt="13"/>
      <dgm:spPr/>
    </dgm:pt>
    <dgm:pt modelId="{4FE5E448-7296-4378-84AB-D2B702CEF6C7}" type="pres">
      <dgm:prSet presAssocID="{8B558168-22CA-4C75-89A4-49F66F4EF850}" presName="vert1" presStyleCnt="0"/>
      <dgm:spPr/>
    </dgm:pt>
    <dgm:pt modelId="{153219EB-9A66-4FB6-93B1-CB0E80AE66ED}" type="pres">
      <dgm:prSet presAssocID="{C3705A9A-191C-48D0-827E-CFB95DF5115F}" presName="thickLine" presStyleLbl="alignNode1" presStyleIdx="6" presStyleCnt="13"/>
      <dgm:spPr/>
    </dgm:pt>
    <dgm:pt modelId="{1ED36B5F-4065-40FE-A0EC-A8906E17CF4F}" type="pres">
      <dgm:prSet presAssocID="{C3705A9A-191C-48D0-827E-CFB95DF5115F}" presName="horz1" presStyleCnt="0"/>
      <dgm:spPr/>
    </dgm:pt>
    <dgm:pt modelId="{3B5BCB0E-A9D6-4648-B7FF-154616DAA9E6}" type="pres">
      <dgm:prSet presAssocID="{C3705A9A-191C-48D0-827E-CFB95DF5115F}" presName="tx1" presStyleLbl="revTx" presStyleIdx="6" presStyleCnt="13"/>
      <dgm:spPr/>
    </dgm:pt>
    <dgm:pt modelId="{ED25ABA8-64A4-41D6-A0F5-42448EAC2379}" type="pres">
      <dgm:prSet presAssocID="{C3705A9A-191C-48D0-827E-CFB95DF5115F}" presName="vert1" presStyleCnt="0"/>
      <dgm:spPr/>
    </dgm:pt>
    <dgm:pt modelId="{C435D9E8-4DCD-484C-B258-9208A55BF562}" type="pres">
      <dgm:prSet presAssocID="{8F08A55D-78B3-4FED-9EB5-1C0CC08E769D}" presName="thickLine" presStyleLbl="alignNode1" presStyleIdx="7" presStyleCnt="13"/>
      <dgm:spPr/>
    </dgm:pt>
    <dgm:pt modelId="{8C3E5787-FA65-45AE-B143-29B098325F14}" type="pres">
      <dgm:prSet presAssocID="{8F08A55D-78B3-4FED-9EB5-1C0CC08E769D}" presName="horz1" presStyleCnt="0"/>
      <dgm:spPr/>
    </dgm:pt>
    <dgm:pt modelId="{9F0C23C3-A4BB-4658-B3D7-7654939BE841}" type="pres">
      <dgm:prSet presAssocID="{8F08A55D-78B3-4FED-9EB5-1C0CC08E769D}" presName="tx1" presStyleLbl="revTx" presStyleIdx="7" presStyleCnt="13"/>
      <dgm:spPr/>
    </dgm:pt>
    <dgm:pt modelId="{790E943A-F6E2-4770-85F6-67232861D50A}" type="pres">
      <dgm:prSet presAssocID="{8F08A55D-78B3-4FED-9EB5-1C0CC08E769D}" presName="vert1" presStyleCnt="0"/>
      <dgm:spPr/>
    </dgm:pt>
    <dgm:pt modelId="{76C423DB-1FEC-45D9-993B-46D89A5CBF77}" type="pres">
      <dgm:prSet presAssocID="{2054C043-94D5-444B-980B-552D1E0A020C}" presName="thickLine" presStyleLbl="alignNode1" presStyleIdx="8" presStyleCnt="13"/>
      <dgm:spPr/>
    </dgm:pt>
    <dgm:pt modelId="{73591758-8C07-406B-96C8-8F9F42AFF2AA}" type="pres">
      <dgm:prSet presAssocID="{2054C043-94D5-444B-980B-552D1E0A020C}" presName="horz1" presStyleCnt="0"/>
      <dgm:spPr/>
    </dgm:pt>
    <dgm:pt modelId="{0E5E1918-FB02-45DB-8DEF-85CB5528E50F}" type="pres">
      <dgm:prSet presAssocID="{2054C043-94D5-444B-980B-552D1E0A020C}" presName="tx1" presStyleLbl="revTx" presStyleIdx="8" presStyleCnt="13"/>
      <dgm:spPr/>
    </dgm:pt>
    <dgm:pt modelId="{308D5185-A69F-4189-9D89-F2553C43CD16}" type="pres">
      <dgm:prSet presAssocID="{2054C043-94D5-444B-980B-552D1E0A020C}" presName="vert1" presStyleCnt="0"/>
      <dgm:spPr/>
    </dgm:pt>
    <dgm:pt modelId="{BE943830-B407-4BC2-9114-E620B1648136}" type="pres">
      <dgm:prSet presAssocID="{210C21F1-A12A-42D7-A811-1B3458C78551}" presName="thickLine" presStyleLbl="alignNode1" presStyleIdx="9" presStyleCnt="13"/>
      <dgm:spPr/>
    </dgm:pt>
    <dgm:pt modelId="{EB135CB4-B185-40BA-AB04-19DB98126C4C}" type="pres">
      <dgm:prSet presAssocID="{210C21F1-A12A-42D7-A811-1B3458C78551}" presName="horz1" presStyleCnt="0"/>
      <dgm:spPr/>
    </dgm:pt>
    <dgm:pt modelId="{577FEF8F-120D-4AE0-9163-0750F65284D4}" type="pres">
      <dgm:prSet presAssocID="{210C21F1-A12A-42D7-A811-1B3458C78551}" presName="tx1" presStyleLbl="revTx" presStyleIdx="9" presStyleCnt="13"/>
      <dgm:spPr/>
    </dgm:pt>
    <dgm:pt modelId="{734FC77F-1B40-442D-835B-7C31AF4D095C}" type="pres">
      <dgm:prSet presAssocID="{210C21F1-A12A-42D7-A811-1B3458C78551}" presName="vert1" presStyleCnt="0"/>
      <dgm:spPr/>
    </dgm:pt>
    <dgm:pt modelId="{66140CC9-393D-4B8C-A10A-71786B13311B}" type="pres">
      <dgm:prSet presAssocID="{F4DF213E-48E1-4DD1-BD77-6FBDD7E67C04}" presName="thickLine" presStyleLbl="alignNode1" presStyleIdx="10" presStyleCnt="13"/>
      <dgm:spPr/>
    </dgm:pt>
    <dgm:pt modelId="{3964BE59-FBF8-4119-8EB0-00F24F1C8876}" type="pres">
      <dgm:prSet presAssocID="{F4DF213E-48E1-4DD1-BD77-6FBDD7E67C04}" presName="horz1" presStyleCnt="0"/>
      <dgm:spPr/>
    </dgm:pt>
    <dgm:pt modelId="{A6259896-8AEA-441B-8AAA-460EADD5097A}" type="pres">
      <dgm:prSet presAssocID="{F4DF213E-48E1-4DD1-BD77-6FBDD7E67C04}" presName="tx1" presStyleLbl="revTx" presStyleIdx="10" presStyleCnt="13"/>
      <dgm:spPr/>
    </dgm:pt>
    <dgm:pt modelId="{8878C4A3-AFFE-4DCD-99CA-CA3C2A47FB98}" type="pres">
      <dgm:prSet presAssocID="{F4DF213E-48E1-4DD1-BD77-6FBDD7E67C04}" presName="vert1" presStyleCnt="0"/>
      <dgm:spPr/>
    </dgm:pt>
    <dgm:pt modelId="{3D29F3AD-6CAE-4F68-B75A-AB60C0913C4C}" type="pres">
      <dgm:prSet presAssocID="{CE7A6A7B-7253-49CF-8285-778F25354FA5}" presName="thickLine" presStyleLbl="alignNode1" presStyleIdx="11" presStyleCnt="13"/>
      <dgm:spPr/>
    </dgm:pt>
    <dgm:pt modelId="{A9AEEDCF-8DC0-4B5A-90B2-905F91D3B79E}" type="pres">
      <dgm:prSet presAssocID="{CE7A6A7B-7253-49CF-8285-778F25354FA5}" presName="horz1" presStyleCnt="0"/>
      <dgm:spPr/>
    </dgm:pt>
    <dgm:pt modelId="{A594A530-71C6-4C6B-9010-46EE5C05C776}" type="pres">
      <dgm:prSet presAssocID="{CE7A6A7B-7253-49CF-8285-778F25354FA5}" presName="tx1" presStyleLbl="revTx" presStyleIdx="11" presStyleCnt="13"/>
      <dgm:spPr/>
    </dgm:pt>
    <dgm:pt modelId="{1FC0F1BE-BD31-4CA1-B1CF-9E9ED93ACF81}" type="pres">
      <dgm:prSet presAssocID="{CE7A6A7B-7253-49CF-8285-778F25354FA5}" presName="vert1" presStyleCnt="0"/>
      <dgm:spPr/>
    </dgm:pt>
    <dgm:pt modelId="{BE84D084-4F53-45C2-8E28-1E355F198661}" type="pres">
      <dgm:prSet presAssocID="{EE46A1EF-D8AE-4098-BCB6-9EBA6CEED031}" presName="thickLine" presStyleLbl="alignNode1" presStyleIdx="12" presStyleCnt="13"/>
      <dgm:spPr/>
    </dgm:pt>
    <dgm:pt modelId="{E44391DB-51B4-4B6F-9B2C-8A15EE336E22}" type="pres">
      <dgm:prSet presAssocID="{EE46A1EF-D8AE-4098-BCB6-9EBA6CEED031}" presName="horz1" presStyleCnt="0"/>
      <dgm:spPr/>
    </dgm:pt>
    <dgm:pt modelId="{B0FE42D6-7795-4DAF-8563-B56C5F2EA1D7}" type="pres">
      <dgm:prSet presAssocID="{EE46A1EF-D8AE-4098-BCB6-9EBA6CEED031}" presName="tx1" presStyleLbl="revTx" presStyleIdx="12" presStyleCnt="13"/>
      <dgm:spPr/>
    </dgm:pt>
    <dgm:pt modelId="{4ED783CD-FC40-4901-9CEE-64AC74458B43}" type="pres">
      <dgm:prSet presAssocID="{EE46A1EF-D8AE-4098-BCB6-9EBA6CEED031}" presName="vert1" presStyleCnt="0"/>
      <dgm:spPr/>
    </dgm:pt>
  </dgm:ptLst>
  <dgm:cxnLst>
    <dgm:cxn modelId="{763FFE03-BDBB-46C3-9D59-26B10A882959}" type="presOf" srcId="{F4DF213E-48E1-4DD1-BD77-6FBDD7E67C04}" destId="{A6259896-8AEA-441B-8AAA-460EADD5097A}" srcOrd="0" destOrd="0" presId="urn:microsoft.com/office/officeart/2008/layout/LinedList"/>
    <dgm:cxn modelId="{B9CB151F-7793-49FB-8FAB-7512985FB3F7}" srcId="{D44365EB-5F40-403A-8B64-55686BD33BF5}" destId="{CE7A6A7B-7253-49CF-8285-778F25354FA5}" srcOrd="11" destOrd="0" parTransId="{D9267697-3157-4023-B927-F021067F6473}" sibTransId="{2742BD11-92A6-48D1-99AF-5694099B85E1}"/>
    <dgm:cxn modelId="{8E0A9D21-8147-4580-A255-F09F1D402B3C}" srcId="{D44365EB-5F40-403A-8B64-55686BD33BF5}" destId="{210C21F1-A12A-42D7-A811-1B3458C78551}" srcOrd="9" destOrd="0" parTransId="{3338AA54-93FD-4873-8F3E-7C9A71908F10}" sibTransId="{43E1A22B-37EE-4CE1-8585-9A1C91C4392D}"/>
    <dgm:cxn modelId="{DC6B8A28-DCBE-4EC4-9A0C-15F4A2FC7614}" srcId="{D44365EB-5F40-403A-8B64-55686BD33BF5}" destId="{58D1C1BB-47E5-466E-BDCA-1DE9C8C76516}" srcOrd="3" destOrd="0" parTransId="{6C72FD87-E8A9-43B8-A50C-7909FE35556D}" sibTransId="{4772FB58-582E-4FB8-803C-5209E5EE6756}"/>
    <dgm:cxn modelId="{6FDD7B38-143B-4E44-B9CD-236F9FDA92D0}" srcId="{D44365EB-5F40-403A-8B64-55686BD33BF5}" destId="{6780E770-5C00-4E4C-A9AB-67B894C8C7F0}" srcOrd="0" destOrd="0" parTransId="{8029F000-A0A6-439A-90CF-6A3C9C07D358}" sibTransId="{4D59B7C7-FD52-4DC7-B01A-4899A50F5CB6}"/>
    <dgm:cxn modelId="{B6358E3B-DC1C-42C3-A7DF-4D39149E02C4}" srcId="{D44365EB-5F40-403A-8B64-55686BD33BF5}" destId="{F4DF213E-48E1-4DD1-BD77-6FBDD7E67C04}" srcOrd="10" destOrd="0" parTransId="{0013D92E-BDD3-41E7-A73A-9BEB3656F2F3}" sibTransId="{2CD229FD-7772-44D4-BB3A-C18344BDB639}"/>
    <dgm:cxn modelId="{F326205B-8EE0-4CE6-BA69-4F56A352EE8B}" type="presOf" srcId="{C3705A9A-191C-48D0-827E-CFB95DF5115F}" destId="{3B5BCB0E-A9D6-4648-B7FF-154616DAA9E6}" srcOrd="0" destOrd="0" presId="urn:microsoft.com/office/officeart/2008/layout/LinedList"/>
    <dgm:cxn modelId="{44EA8D47-7EED-4EA1-A7CC-C24D9700276A}" srcId="{D44365EB-5F40-403A-8B64-55686BD33BF5}" destId="{C504A2AC-1A1D-47ED-98A8-A5A05C8C4806}" srcOrd="1" destOrd="0" parTransId="{BC4C40E2-D6E4-424D-964B-B4AE66C7915C}" sibTransId="{DCF4135B-E92E-4FFB-AD4A-9A0D26C769F5}"/>
    <dgm:cxn modelId="{6A207B4F-8F9B-42CF-866E-5DA126A994E0}" type="presOf" srcId="{840CA535-112A-42C0-8E4F-299787B35386}" destId="{4B3FF2EA-A0EC-4465-A6F6-FBB4C069968F}" srcOrd="0" destOrd="0" presId="urn:microsoft.com/office/officeart/2008/layout/LinedList"/>
    <dgm:cxn modelId="{0A345E70-0BB7-4FCA-A5C1-E4733214506D}" type="presOf" srcId="{210C21F1-A12A-42D7-A811-1B3458C78551}" destId="{577FEF8F-120D-4AE0-9163-0750F65284D4}" srcOrd="0" destOrd="0" presId="urn:microsoft.com/office/officeart/2008/layout/LinedList"/>
    <dgm:cxn modelId="{1AFE2977-7748-4EDB-8635-9A4545E3914A}" type="presOf" srcId="{D44365EB-5F40-403A-8B64-55686BD33BF5}" destId="{BB60B771-3EE2-4F3D-AD91-B60AA884EC49}" srcOrd="0" destOrd="0" presId="urn:microsoft.com/office/officeart/2008/layout/LinedList"/>
    <dgm:cxn modelId="{93F83D58-C8BB-4DD6-ADC4-E4FEB491AE08}" srcId="{D44365EB-5F40-403A-8B64-55686BD33BF5}" destId="{2054C043-94D5-444B-980B-552D1E0A020C}" srcOrd="8" destOrd="0" parTransId="{AAFF2298-DD87-4B92-9058-523E9C5B8816}" sibTransId="{2B020FCD-AF93-446F-9A8A-2818C255440E}"/>
    <dgm:cxn modelId="{85F6EA87-4E16-419A-9198-66584EF3A455}" type="presOf" srcId="{2054C043-94D5-444B-980B-552D1E0A020C}" destId="{0E5E1918-FB02-45DB-8DEF-85CB5528E50F}" srcOrd="0" destOrd="0" presId="urn:microsoft.com/office/officeart/2008/layout/LinedList"/>
    <dgm:cxn modelId="{22CF8E8D-64EE-4D12-B46B-D0B3D6751682}" srcId="{D44365EB-5F40-403A-8B64-55686BD33BF5}" destId="{8B558168-22CA-4C75-89A4-49F66F4EF850}" srcOrd="5" destOrd="0" parTransId="{025FDE6C-6E16-48E4-A2F2-1F3FAAB9AB77}" sibTransId="{77E58C3D-EE68-4890-936C-DCC12746765A}"/>
    <dgm:cxn modelId="{7D50A194-606D-4B6B-AADF-EA1E196F8CB3}" srcId="{D44365EB-5F40-403A-8B64-55686BD33BF5}" destId="{EE46A1EF-D8AE-4098-BCB6-9EBA6CEED031}" srcOrd="12" destOrd="0" parTransId="{B35BC65C-79FA-4486-8416-521223D6E666}" sibTransId="{F03C39F7-A5E5-45AE-BEFA-721F6276A2D8}"/>
    <dgm:cxn modelId="{9F65BE99-1C10-46E1-9F49-8A8BCE4E3D1E}" type="presOf" srcId="{C504A2AC-1A1D-47ED-98A8-A5A05C8C4806}" destId="{FE3772A9-9B44-4454-B54A-6EFC0D836A58}" srcOrd="0" destOrd="0" presId="urn:microsoft.com/office/officeart/2008/layout/LinedList"/>
    <dgm:cxn modelId="{BD29AE9D-2BC3-4569-8908-080F0BCE594B}" type="presOf" srcId="{6780E770-5C00-4E4C-A9AB-67B894C8C7F0}" destId="{010607F5-759F-464D-AA1A-77F6FF7C03BF}" srcOrd="0" destOrd="0" presId="urn:microsoft.com/office/officeart/2008/layout/LinedList"/>
    <dgm:cxn modelId="{2D1A109E-81FE-4278-A4D2-CA2B5BCE6868}" type="presOf" srcId="{EE46A1EF-D8AE-4098-BCB6-9EBA6CEED031}" destId="{B0FE42D6-7795-4DAF-8563-B56C5F2EA1D7}" srcOrd="0" destOrd="0" presId="urn:microsoft.com/office/officeart/2008/layout/LinedList"/>
    <dgm:cxn modelId="{DC4D2DA5-1F84-4596-8EC2-8C1EF551A9EE}" type="presOf" srcId="{8B558168-22CA-4C75-89A4-49F66F4EF850}" destId="{2F388EA9-B5CD-48F0-97E3-77F5E1B8DD2D}" srcOrd="0" destOrd="0" presId="urn:microsoft.com/office/officeart/2008/layout/LinedList"/>
    <dgm:cxn modelId="{286D6BAC-5A86-46E0-B942-3AD46931E3DF}" srcId="{D44365EB-5F40-403A-8B64-55686BD33BF5}" destId="{840CA535-112A-42C0-8E4F-299787B35386}" srcOrd="2" destOrd="0" parTransId="{C7CC944E-B78A-4B15-B34F-FE9826C14C0C}" sibTransId="{F4931F1F-9D22-4285-822C-593D8FD83439}"/>
    <dgm:cxn modelId="{C1B9DDB0-DC77-42BB-AC87-ED9B19E7AFBD}" type="presOf" srcId="{CE7A6A7B-7253-49CF-8285-778F25354FA5}" destId="{A594A530-71C6-4C6B-9010-46EE5C05C776}" srcOrd="0" destOrd="0" presId="urn:microsoft.com/office/officeart/2008/layout/LinedList"/>
    <dgm:cxn modelId="{DBA40AB6-BB73-4C8C-914F-AED3D51E8330}" srcId="{D44365EB-5F40-403A-8B64-55686BD33BF5}" destId="{C3705A9A-191C-48D0-827E-CFB95DF5115F}" srcOrd="6" destOrd="0" parTransId="{D571D8F7-3AEE-4D28-B120-6C1271C13564}" sibTransId="{1AFB59E9-E930-4909-A955-D4B01566645A}"/>
    <dgm:cxn modelId="{DF0F99C5-0BC4-4FC0-9298-A70757D15636}" srcId="{D44365EB-5F40-403A-8B64-55686BD33BF5}" destId="{8F08A55D-78B3-4FED-9EB5-1C0CC08E769D}" srcOrd="7" destOrd="0" parTransId="{8D4C0720-54FF-4CF8-B28D-4A8E848D57A1}" sibTransId="{FDBB4AB6-06DC-457A-AE9E-D6790990E31E}"/>
    <dgm:cxn modelId="{C5689ED7-5748-4127-94A5-AD530CCD82F6}" type="presOf" srcId="{A29DE089-B800-4672-B704-906E663A384A}" destId="{0C5963C4-2CBE-40DF-A3F0-4E4656533924}" srcOrd="0" destOrd="0" presId="urn:microsoft.com/office/officeart/2008/layout/LinedList"/>
    <dgm:cxn modelId="{F884C0F5-6A03-42EE-94CA-E826743EE186}" type="presOf" srcId="{58D1C1BB-47E5-466E-BDCA-1DE9C8C76516}" destId="{40BEA076-9232-4957-B62E-384CCFE666D9}" srcOrd="0" destOrd="0" presId="urn:microsoft.com/office/officeart/2008/layout/LinedList"/>
    <dgm:cxn modelId="{DF6EA8F7-063D-4EC2-B82B-B60C63D8C9E9}" type="presOf" srcId="{8F08A55D-78B3-4FED-9EB5-1C0CC08E769D}" destId="{9F0C23C3-A4BB-4658-B3D7-7654939BE841}" srcOrd="0" destOrd="0" presId="urn:microsoft.com/office/officeart/2008/layout/LinedList"/>
    <dgm:cxn modelId="{60548BF9-7080-4A88-8502-5D841473F17B}" srcId="{D44365EB-5F40-403A-8B64-55686BD33BF5}" destId="{A29DE089-B800-4672-B704-906E663A384A}" srcOrd="4" destOrd="0" parTransId="{D50593DE-14F8-48F9-A8B8-8FFD2F9585D1}" sibTransId="{54ED5D1A-FB5A-443B-9867-7008906FE032}"/>
    <dgm:cxn modelId="{91674AD1-D371-4766-ACB7-B302C27BF6DB}" type="presParOf" srcId="{BB60B771-3EE2-4F3D-AD91-B60AA884EC49}" destId="{50A2F680-D6FB-4D58-B6F4-FBF1F4BED4BA}" srcOrd="0" destOrd="0" presId="urn:microsoft.com/office/officeart/2008/layout/LinedList"/>
    <dgm:cxn modelId="{B63822F8-5EDD-440F-86A8-90063340DBAD}" type="presParOf" srcId="{BB60B771-3EE2-4F3D-AD91-B60AA884EC49}" destId="{4A6FB3CF-5B13-41F6-86DD-48A227843BA6}" srcOrd="1" destOrd="0" presId="urn:microsoft.com/office/officeart/2008/layout/LinedList"/>
    <dgm:cxn modelId="{8FEDA910-48A2-42B3-92DF-5A8D1AEB4926}" type="presParOf" srcId="{4A6FB3CF-5B13-41F6-86DD-48A227843BA6}" destId="{010607F5-759F-464D-AA1A-77F6FF7C03BF}" srcOrd="0" destOrd="0" presId="urn:microsoft.com/office/officeart/2008/layout/LinedList"/>
    <dgm:cxn modelId="{BBD29CC2-AE58-4DE5-9DC5-2A1620E75CBE}" type="presParOf" srcId="{4A6FB3CF-5B13-41F6-86DD-48A227843BA6}" destId="{1D25E043-BD1C-44DB-A179-10FEDE25BB05}" srcOrd="1" destOrd="0" presId="urn:microsoft.com/office/officeart/2008/layout/LinedList"/>
    <dgm:cxn modelId="{AFABE8CF-AF3B-41F8-8B37-4112CC51D1EE}" type="presParOf" srcId="{BB60B771-3EE2-4F3D-AD91-B60AA884EC49}" destId="{91108A31-20C0-47B4-A5A4-D8B72B702820}" srcOrd="2" destOrd="0" presId="urn:microsoft.com/office/officeart/2008/layout/LinedList"/>
    <dgm:cxn modelId="{F0AF185A-92AC-4243-A11A-87847D018054}" type="presParOf" srcId="{BB60B771-3EE2-4F3D-AD91-B60AA884EC49}" destId="{B211F526-8A59-48A7-8043-C081B427BA10}" srcOrd="3" destOrd="0" presId="urn:microsoft.com/office/officeart/2008/layout/LinedList"/>
    <dgm:cxn modelId="{40C7E943-BE0D-4AD1-86A1-A3E77CE271AA}" type="presParOf" srcId="{B211F526-8A59-48A7-8043-C081B427BA10}" destId="{FE3772A9-9B44-4454-B54A-6EFC0D836A58}" srcOrd="0" destOrd="0" presId="urn:microsoft.com/office/officeart/2008/layout/LinedList"/>
    <dgm:cxn modelId="{0017A06E-2447-4532-862D-E6E98EF698FB}" type="presParOf" srcId="{B211F526-8A59-48A7-8043-C081B427BA10}" destId="{B847B685-6805-4A0C-9443-E37CB8E8FCE4}" srcOrd="1" destOrd="0" presId="urn:microsoft.com/office/officeart/2008/layout/LinedList"/>
    <dgm:cxn modelId="{121A5F5A-334C-42DE-AC54-AACCCFD61352}" type="presParOf" srcId="{BB60B771-3EE2-4F3D-AD91-B60AA884EC49}" destId="{2025AA06-4A4B-48CC-AA08-2ACA32BE93FA}" srcOrd="4" destOrd="0" presId="urn:microsoft.com/office/officeart/2008/layout/LinedList"/>
    <dgm:cxn modelId="{F91DD239-30B5-4F24-83EF-DCA37FFC5943}" type="presParOf" srcId="{BB60B771-3EE2-4F3D-AD91-B60AA884EC49}" destId="{8A8CC575-3775-4A31-9BE2-62F96707A9AC}" srcOrd="5" destOrd="0" presId="urn:microsoft.com/office/officeart/2008/layout/LinedList"/>
    <dgm:cxn modelId="{23FAF909-B10D-4F7F-8B6F-DEB34E9707A0}" type="presParOf" srcId="{8A8CC575-3775-4A31-9BE2-62F96707A9AC}" destId="{4B3FF2EA-A0EC-4465-A6F6-FBB4C069968F}" srcOrd="0" destOrd="0" presId="urn:microsoft.com/office/officeart/2008/layout/LinedList"/>
    <dgm:cxn modelId="{7D6ABE49-190B-48C4-88CD-E2F2945F58B6}" type="presParOf" srcId="{8A8CC575-3775-4A31-9BE2-62F96707A9AC}" destId="{662C992E-7CFC-48BE-B433-2DB237DBFD02}" srcOrd="1" destOrd="0" presId="urn:microsoft.com/office/officeart/2008/layout/LinedList"/>
    <dgm:cxn modelId="{D061B9B5-7CA7-4270-B328-C47F73E37476}" type="presParOf" srcId="{BB60B771-3EE2-4F3D-AD91-B60AA884EC49}" destId="{7B60930F-ED50-444F-9354-2585E9BD4DE2}" srcOrd="6" destOrd="0" presId="urn:microsoft.com/office/officeart/2008/layout/LinedList"/>
    <dgm:cxn modelId="{8CDC4172-334F-4D9B-B248-D8E5A6CBFE29}" type="presParOf" srcId="{BB60B771-3EE2-4F3D-AD91-B60AA884EC49}" destId="{E81B9057-16B8-4735-9EDF-8FDE93D1C4AC}" srcOrd="7" destOrd="0" presId="urn:microsoft.com/office/officeart/2008/layout/LinedList"/>
    <dgm:cxn modelId="{B277B748-0EF0-40C6-8F75-F2CE0A931603}" type="presParOf" srcId="{E81B9057-16B8-4735-9EDF-8FDE93D1C4AC}" destId="{40BEA076-9232-4957-B62E-384CCFE666D9}" srcOrd="0" destOrd="0" presId="urn:microsoft.com/office/officeart/2008/layout/LinedList"/>
    <dgm:cxn modelId="{3E0D6583-7359-454C-A41C-AA39B8B55AF7}" type="presParOf" srcId="{E81B9057-16B8-4735-9EDF-8FDE93D1C4AC}" destId="{FE5674C3-838B-46FF-84E9-CE1017ED1E35}" srcOrd="1" destOrd="0" presId="urn:microsoft.com/office/officeart/2008/layout/LinedList"/>
    <dgm:cxn modelId="{220B122E-17B8-4F16-973D-B4A9BA88CEF4}" type="presParOf" srcId="{BB60B771-3EE2-4F3D-AD91-B60AA884EC49}" destId="{5BBECC9F-1481-4E8A-8DD9-1BDBCAFCA3D2}" srcOrd="8" destOrd="0" presId="urn:microsoft.com/office/officeart/2008/layout/LinedList"/>
    <dgm:cxn modelId="{E4AE66C3-7D2D-44A0-BBA5-08E7FC65BEB4}" type="presParOf" srcId="{BB60B771-3EE2-4F3D-AD91-B60AA884EC49}" destId="{4039BD67-0A9E-4308-8150-685363B09FDB}" srcOrd="9" destOrd="0" presId="urn:microsoft.com/office/officeart/2008/layout/LinedList"/>
    <dgm:cxn modelId="{0117BEEA-4F82-4814-ACC5-18A91CB14BA7}" type="presParOf" srcId="{4039BD67-0A9E-4308-8150-685363B09FDB}" destId="{0C5963C4-2CBE-40DF-A3F0-4E4656533924}" srcOrd="0" destOrd="0" presId="urn:microsoft.com/office/officeart/2008/layout/LinedList"/>
    <dgm:cxn modelId="{AE7BCC8D-3107-472A-8F06-65E17FE4CBB2}" type="presParOf" srcId="{4039BD67-0A9E-4308-8150-685363B09FDB}" destId="{D03F42E6-B934-4847-B4EB-F01DC577E2DE}" srcOrd="1" destOrd="0" presId="urn:microsoft.com/office/officeart/2008/layout/LinedList"/>
    <dgm:cxn modelId="{6DDD7D49-7FA0-4335-AE75-C9A1799A86FA}" type="presParOf" srcId="{BB60B771-3EE2-4F3D-AD91-B60AA884EC49}" destId="{3C4739AD-231C-4AAD-9112-327C6E1CA0DD}" srcOrd="10" destOrd="0" presId="urn:microsoft.com/office/officeart/2008/layout/LinedList"/>
    <dgm:cxn modelId="{E6DF2DD8-A5B3-4F61-8AF1-7CED4EEE8A6A}" type="presParOf" srcId="{BB60B771-3EE2-4F3D-AD91-B60AA884EC49}" destId="{202D882E-8D3B-4387-8C53-F6EE2D5EE44C}" srcOrd="11" destOrd="0" presId="urn:microsoft.com/office/officeart/2008/layout/LinedList"/>
    <dgm:cxn modelId="{8048B502-90B8-42D5-9A3E-F28A45C16C26}" type="presParOf" srcId="{202D882E-8D3B-4387-8C53-F6EE2D5EE44C}" destId="{2F388EA9-B5CD-48F0-97E3-77F5E1B8DD2D}" srcOrd="0" destOrd="0" presId="urn:microsoft.com/office/officeart/2008/layout/LinedList"/>
    <dgm:cxn modelId="{DAC228C5-7C2D-4F18-A4F2-BF806A906A70}" type="presParOf" srcId="{202D882E-8D3B-4387-8C53-F6EE2D5EE44C}" destId="{4FE5E448-7296-4378-84AB-D2B702CEF6C7}" srcOrd="1" destOrd="0" presId="urn:microsoft.com/office/officeart/2008/layout/LinedList"/>
    <dgm:cxn modelId="{E12A5740-FC2C-4EDD-9D65-67785CFA2502}" type="presParOf" srcId="{BB60B771-3EE2-4F3D-AD91-B60AA884EC49}" destId="{153219EB-9A66-4FB6-93B1-CB0E80AE66ED}" srcOrd="12" destOrd="0" presId="urn:microsoft.com/office/officeart/2008/layout/LinedList"/>
    <dgm:cxn modelId="{5C5D5BFB-776B-4058-B182-8047110F4C97}" type="presParOf" srcId="{BB60B771-3EE2-4F3D-AD91-B60AA884EC49}" destId="{1ED36B5F-4065-40FE-A0EC-A8906E17CF4F}" srcOrd="13" destOrd="0" presId="urn:microsoft.com/office/officeart/2008/layout/LinedList"/>
    <dgm:cxn modelId="{E1FFF1EC-194D-4DDF-8601-750FD902426A}" type="presParOf" srcId="{1ED36B5F-4065-40FE-A0EC-A8906E17CF4F}" destId="{3B5BCB0E-A9D6-4648-B7FF-154616DAA9E6}" srcOrd="0" destOrd="0" presId="urn:microsoft.com/office/officeart/2008/layout/LinedList"/>
    <dgm:cxn modelId="{9F3D7833-B62A-49CE-A2AE-C9A935BC075C}" type="presParOf" srcId="{1ED36B5F-4065-40FE-A0EC-A8906E17CF4F}" destId="{ED25ABA8-64A4-41D6-A0F5-42448EAC2379}" srcOrd="1" destOrd="0" presId="urn:microsoft.com/office/officeart/2008/layout/LinedList"/>
    <dgm:cxn modelId="{3403937F-9011-4B41-AF11-BEF58EAA0610}" type="presParOf" srcId="{BB60B771-3EE2-4F3D-AD91-B60AA884EC49}" destId="{C435D9E8-4DCD-484C-B258-9208A55BF562}" srcOrd="14" destOrd="0" presId="urn:microsoft.com/office/officeart/2008/layout/LinedList"/>
    <dgm:cxn modelId="{CBFFA591-B41B-4C62-8591-11D879E25285}" type="presParOf" srcId="{BB60B771-3EE2-4F3D-AD91-B60AA884EC49}" destId="{8C3E5787-FA65-45AE-B143-29B098325F14}" srcOrd="15" destOrd="0" presId="urn:microsoft.com/office/officeart/2008/layout/LinedList"/>
    <dgm:cxn modelId="{4A30B328-150F-4AB3-8A54-B798CF2D09D7}" type="presParOf" srcId="{8C3E5787-FA65-45AE-B143-29B098325F14}" destId="{9F0C23C3-A4BB-4658-B3D7-7654939BE841}" srcOrd="0" destOrd="0" presId="urn:microsoft.com/office/officeart/2008/layout/LinedList"/>
    <dgm:cxn modelId="{3CDB9109-B858-4C5B-A531-E2CE26105AAD}" type="presParOf" srcId="{8C3E5787-FA65-45AE-B143-29B098325F14}" destId="{790E943A-F6E2-4770-85F6-67232861D50A}" srcOrd="1" destOrd="0" presId="urn:microsoft.com/office/officeart/2008/layout/LinedList"/>
    <dgm:cxn modelId="{7B549370-08BA-4AE2-A3E8-1D7990690A6E}" type="presParOf" srcId="{BB60B771-3EE2-4F3D-AD91-B60AA884EC49}" destId="{76C423DB-1FEC-45D9-993B-46D89A5CBF77}" srcOrd="16" destOrd="0" presId="urn:microsoft.com/office/officeart/2008/layout/LinedList"/>
    <dgm:cxn modelId="{1D5D7A68-C658-495F-BB56-6BA249E65455}" type="presParOf" srcId="{BB60B771-3EE2-4F3D-AD91-B60AA884EC49}" destId="{73591758-8C07-406B-96C8-8F9F42AFF2AA}" srcOrd="17" destOrd="0" presId="urn:microsoft.com/office/officeart/2008/layout/LinedList"/>
    <dgm:cxn modelId="{43CFCD14-7455-470A-AB10-0DF4404603A3}" type="presParOf" srcId="{73591758-8C07-406B-96C8-8F9F42AFF2AA}" destId="{0E5E1918-FB02-45DB-8DEF-85CB5528E50F}" srcOrd="0" destOrd="0" presId="urn:microsoft.com/office/officeart/2008/layout/LinedList"/>
    <dgm:cxn modelId="{64254171-3F93-4962-B0E6-C91C4B7D0886}" type="presParOf" srcId="{73591758-8C07-406B-96C8-8F9F42AFF2AA}" destId="{308D5185-A69F-4189-9D89-F2553C43CD16}" srcOrd="1" destOrd="0" presId="urn:microsoft.com/office/officeart/2008/layout/LinedList"/>
    <dgm:cxn modelId="{210931B6-23A4-4454-B174-6DA527C24AC8}" type="presParOf" srcId="{BB60B771-3EE2-4F3D-AD91-B60AA884EC49}" destId="{BE943830-B407-4BC2-9114-E620B1648136}" srcOrd="18" destOrd="0" presId="urn:microsoft.com/office/officeart/2008/layout/LinedList"/>
    <dgm:cxn modelId="{3B09ABB8-B1A4-4681-9ADE-BAD957E139DE}" type="presParOf" srcId="{BB60B771-3EE2-4F3D-AD91-B60AA884EC49}" destId="{EB135CB4-B185-40BA-AB04-19DB98126C4C}" srcOrd="19" destOrd="0" presId="urn:microsoft.com/office/officeart/2008/layout/LinedList"/>
    <dgm:cxn modelId="{8B795F43-FCF5-4B91-9A25-68E7186CE118}" type="presParOf" srcId="{EB135CB4-B185-40BA-AB04-19DB98126C4C}" destId="{577FEF8F-120D-4AE0-9163-0750F65284D4}" srcOrd="0" destOrd="0" presId="urn:microsoft.com/office/officeart/2008/layout/LinedList"/>
    <dgm:cxn modelId="{DFD5555D-FF71-48A9-AA2A-7AFD31115BA3}" type="presParOf" srcId="{EB135CB4-B185-40BA-AB04-19DB98126C4C}" destId="{734FC77F-1B40-442D-835B-7C31AF4D095C}" srcOrd="1" destOrd="0" presId="urn:microsoft.com/office/officeart/2008/layout/LinedList"/>
    <dgm:cxn modelId="{CC7BC4DC-CEA3-4EB6-9CD4-B5BFC6B4C03C}" type="presParOf" srcId="{BB60B771-3EE2-4F3D-AD91-B60AA884EC49}" destId="{66140CC9-393D-4B8C-A10A-71786B13311B}" srcOrd="20" destOrd="0" presId="urn:microsoft.com/office/officeart/2008/layout/LinedList"/>
    <dgm:cxn modelId="{1C26F310-2AF2-4BD5-905F-C1A9045A79FF}" type="presParOf" srcId="{BB60B771-3EE2-4F3D-AD91-B60AA884EC49}" destId="{3964BE59-FBF8-4119-8EB0-00F24F1C8876}" srcOrd="21" destOrd="0" presId="urn:microsoft.com/office/officeart/2008/layout/LinedList"/>
    <dgm:cxn modelId="{58CC3D89-C0A6-4F87-9D65-33FE0D82C33A}" type="presParOf" srcId="{3964BE59-FBF8-4119-8EB0-00F24F1C8876}" destId="{A6259896-8AEA-441B-8AAA-460EADD5097A}" srcOrd="0" destOrd="0" presId="urn:microsoft.com/office/officeart/2008/layout/LinedList"/>
    <dgm:cxn modelId="{CD5BC0AD-59C7-47A8-8A3F-317C82B14902}" type="presParOf" srcId="{3964BE59-FBF8-4119-8EB0-00F24F1C8876}" destId="{8878C4A3-AFFE-4DCD-99CA-CA3C2A47FB98}" srcOrd="1" destOrd="0" presId="urn:microsoft.com/office/officeart/2008/layout/LinedList"/>
    <dgm:cxn modelId="{454788D3-BDB5-409A-819C-43E5D2A55906}" type="presParOf" srcId="{BB60B771-3EE2-4F3D-AD91-B60AA884EC49}" destId="{3D29F3AD-6CAE-4F68-B75A-AB60C0913C4C}" srcOrd="22" destOrd="0" presId="urn:microsoft.com/office/officeart/2008/layout/LinedList"/>
    <dgm:cxn modelId="{78917796-C1A5-4619-B3D9-E42191D62811}" type="presParOf" srcId="{BB60B771-3EE2-4F3D-AD91-B60AA884EC49}" destId="{A9AEEDCF-8DC0-4B5A-90B2-905F91D3B79E}" srcOrd="23" destOrd="0" presId="urn:microsoft.com/office/officeart/2008/layout/LinedList"/>
    <dgm:cxn modelId="{1BD0A72F-46D4-4584-BDB1-D65268EE0B9D}" type="presParOf" srcId="{A9AEEDCF-8DC0-4B5A-90B2-905F91D3B79E}" destId="{A594A530-71C6-4C6B-9010-46EE5C05C776}" srcOrd="0" destOrd="0" presId="urn:microsoft.com/office/officeart/2008/layout/LinedList"/>
    <dgm:cxn modelId="{EBE3B84C-B2BC-401E-9C2B-E68F2E521A35}" type="presParOf" srcId="{A9AEEDCF-8DC0-4B5A-90B2-905F91D3B79E}" destId="{1FC0F1BE-BD31-4CA1-B1CF-9E9ED93ACF81}" srcOrd="1" destOrd="0" presId="urn:microsoft.com/office/officeart/2008/layout/LinedList"/>
    <dgm:cxn modelId="{98C68314-F655-4282-AB05-806B7C31FC63}" type="presParOf" srcId="{BB60B771-3EE2-4F3D-AD91-B60AA884EC49}" destId="{BE84D084-4F53-45C2-8E28-1E355F198661}" srcOrd="24" destOrd="0" presId="urn:microsoft.com/office/officeart/2008/layout/LinedList"/>
    <dgm:cxn modelId="{B3C59C6A-1EB0-401F-AD25-24C8D610377A}" type="presParOf" srcId="{BB60B771-3EE2-4F3D-AD91-B60AA884EC49}" destId="{E44391DB-51B4-4B6F-9B2C-8A15EE336E22}" srcOrd="25" destOrd="0" presId="urn:microsoft.com/office/officeart/2008/layout/LinedList"/>
    <dgm:cxn modelId="{994E89C8-D6ED-484B-B8D2-CE6DDD147B1D}" type="presParOf" srcId="{E44391DB-51B4-4B6F-9B2C-8A15EE336E22}" destId="{B0FE42D6-7795-4DAF-8563-B56C5F2EA1D7}" srcOrd="0" destOrd="0" presId="urn:microsoft.com/office/officeart/2008/layout/LinedList"/>
    <dgm:cxn modelId="{34F95D58-8DF0-4019-8854-AFFB0B200452}" type="presParOf" srcId="{E44391DB-51B4-4B6F-9B2C-8A15EE336E22}" destId="{4ED783CD-FC40-4901-9CEE-64AC74458B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CBA72-D363-4A25-83AD-0EF78CE58A49}">
      <dsp:nvSpPr>
        <dsp:cNvPr id="0" name=""/>
        <dsp:cNvSpPr/>
      </dsp:nvSpPr>
      <dsp:spPr>
        <a:xfrm>
          <a:off x="0" y="370029"/>
          <a:ext cx="676656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EDF9AE-414F-46FE-95D7-36F0002056EB}">
      <dsp:nvSpPr>
        <dsp:cNvPr id="0" name=""/>
        <dsp:cNvSpPr/>
      </dsp:nvSpPr>
      <dsp:spPr>
        <a:xfrm>
          <a:off x="338328" y="104349"/>
          <a:ext cx="473659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marL="0" lvl="0" indent="0" algn="l" defTabSz="800100">
            <a:lnSpc>
              <a:spcPct val="90000"/>
            </a:lnSpc>
            <a:spcBef>
              <a:spcPct val="0"/>
            </a:spcBef>
            <a:spcAft>
              <a:spcPct val="35000"/>
            </a:spcAft>
            <a:buNone/>
          </a:pPr>
          <a:r>
            <a:rPr lang="es-ES" sz="1800" kern="1200" dirty="0"/>
            <a:t>En MySQL podemos usar dos estados de gestión de transacciones.</a:t>
          </a:r>
          <a:endParaRPr lang="en-US" sz="1800" kern="1200" dirty="0"/>
        </a:p>
      </dsp:txBody>
      <dsp:txXfrm>
        <a:off x="364267" y="130288"/>
        <a:ext cx="4684714" cy="479482"/>
      </dsp:txXfrm>
    </dsp:sp>
    <dsp:sp modelId="{62AB76F7-4AE6-4651-AF6B-0CF2E96B6880}">
      <dsp:nvSpPr>
        <dsp:cNvPr id="0" name=""/>
        <dsp:cNvSpPr/>
      </dsp:nvSpPr>
      <dsp:spPr>
        <a:xfrm>
          <a:off x="0" y="1186509"/>
          <a:ext cx="6766560" cy="249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5160" tIns="374904" rIns="525160" bIns="128016" numCol="1" spcCol="1270" anchor="t" anchorCtr="0">
          <a:noAutofit/>
        </a:bodyPr>
        <a:lstStyle/>
        <a:p>
          <a:pPr marL="171450" lvl="1" indent="-171450" algn="l" defTabSz="800100">
            <a:lnSpc>
              <a:spcPct val="90000"/>
            </a:lnSpc>
            <a:spcBef>
              <a:spcPct val="0"/>
            </a:spcBef>
            <a:spcAft>
              <a:spcPct val="15000"/>
            </a:spcAft>
            <a:buChar char="•"/>
          </a:pPr>
          <a:r>
            <a:rPr lang="es-ES" sz="1800" kern="1200"/>
            <a:t>Si ejecutamos una instrucción de actualización de datos, ésta queda realmente realizada, no hay vuelta atrás. </a:t>
          </a:r>
          <a:endParaRPr lang="en-US" sz="1800" kern="1200"/>
        </a:p>
        <a:p>
          <a:pPr marL="171450" lvl="1" indent="-171450" algn="l" defTabSz="800100">
            <a:lnSpc>
              <a:spcPct val="90000"/>
            </a:lnSpc>
            <a:spcBef>
              <a:spcPct val="0"/>
            </a:spcBef>
            <a:spcAft>
              <a:spcPct val="15000"/>
            </a:spcAft>
            <a:buChar char="•"/>
          </a:pPr>
          <a:r>
            <a:rPr lang="es-ES" sz="1800" kern="1200"/>
            <a:t>Podemos realizar transacciones con varias instrucciones iniciando una transacción con START TRANSACTION.</a:t>
          </a:r>
          <a:endParaRPr lang="en-US" sz="1800" kern="1200"/>
        </a:p>
        <a:p>
          <a:pPr marL="171450" lvl="1" indent="-171450" algn="l" defTabSz="800100">
            <a:lnSpc>
              <a:spcPct val="90000"/>
            </a:lnSpc>
            <a:spcBef>
              <a:spcPct val="0"/>
            </a:spcBef>
            <a:spcAft>
              <a:spcPct val="15000"/>
            </a:spcAft>
            <a:buChar char="•"/>
          </a:pPr>
          <a:r>
            <a:rPr lang="es-ES" sz="1800" kern="1200"/>
            <a:t>Podemos confirmar todos lo realizado en la transacción con COMMIT o anularlo con ROLLBACK.</a:t>
          </a:r>
          <a:endParaRPr lang="en-US" sz="1800" kern="1200"/>
        </a:p>
      </dsp:txBody>
      <dsp:txXfrm>
        <a:off x="0" y="1186509"/>
        <a:ext cx="6766560" cy="2494800"/>
      </dsp:txXfrm>
    </dsp:sp>
    <dsp:sp modelId="{DC4DEA27-B959-4691-A403-2806CA12F88E}">
      <dsp:nvSpPr>
        <dsp:cNvPr id="0" name=""/>
        <dsp:cNvSpPr/>
      </dsp:nvSpPr>
      <dsp:spPr>
        <a:xfrm>
          <a:off x="338328" y="920829"/>
          <a:ext cx="473659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marL="0" lvl="0" indent="0" algn="l" defTabSz="800100">
            <a:lnSpc>
              <a:spcPct val="90000"/>
            </a:lnSpc>
            <a:spcBef>
              <a:spcPct val="0"/>
            </a:spcBef>
            <a:spcAft>
              <a:spcPct val="35000"/>
            </a:spcAft>
            <a:buNone/>
          </a:pPr>
          <a:r>
            <a:rPr lang="es-ES" sz="1800" kern="1200" dirty="0"/>
            <a:t>En su configuración por defecto, tiene establecido el </a:t>
          </a:r>
          <a:r>
            <a:rPr lang="es-ES" sz="1800" b="1" kern="1200" dirty="0">
              <a:solidFill>
                <a:schemeClr val="tx1"/>
              </a:solidFill>
            </a:rPr>
            <a:t>estado no transaccional</a:t>
          </a:r>
          <a:r>
            <a:rPr lang="es-ES" sz="1800" b="1" kern="1200" dirty="0"/>
            <a:t>. </a:t>
          </a:r>
          <a:endParaRPr lang="en-US" sz="1800" kern="1200" dirty="0"/>
        </a:p>
      </dsp:txBody>
      <dsp:txXfrm>
        <a:off x="364267" y="946768"/>
        <a:ext cx="4684714" cy="479482"/>
      </dsp:txXfrm>
    </dsp:sp>
    <dsp:sp modelId="{1879D16B-5657-4062-8F8B-437A688257D0}">
      <dsp:nvSpPr>
        <dsp:cNvPr id="0" name=""/>
        <dsp:cNvSpPr/>
      </dsp:nvSpPr>
      <dsp:spPr>
        <a:xfrm>
          <a:off x="0" y="4044190"/>
          <a:ext cx="6766560" cy="1530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5160" tIns="374904" rIns="525160" bIns="128016" numCol="1" spcCol="1270" anchor="t" anchorCtr="0">
          <a:noAutofit/>
        </a:bodyPr>
        <a:lstStyle/>
        <a:p>
          <a:pPr marL="171450" lvl="1" indent="-171450" algn="l" defTabSz="800100">
            <a:lnSpc>
              <a:spcPct val="90000"/>
            </a:lnSpc>
            <a:spcBef>
              <a:spcPct val="0"/>
            </a:spcBef>
            <a:spcAft>
              <a:spcPct val="15000"/>
            </a:spcAft>
            <a:buChar char="•"/>
          </a:pPr>
          <a:r>
            <a:rPr lang="es-ES" sz="1800" kern="1200"/>
            <a:t>No hay que indicar que se inicia una transacción.</a:t>
          </a:r>
          <a:endParaRPr lang="en-US" sz="1800" kern="1200"/>
        </a:p>
        <a:p>
          <a:pPr marL="171450" lvl="1" indent="-171450" algn="l" defTabSz="800100">
            <a:lnSpc>
              <a:spcPct val="90000"/>
            </a:lnSpc>
            <a:spcBef>
              <a:spcPct val="0"/>
            </a:spcBef>
            <a:spcAft>
              <a:spcPct val="15000"/>
            </a:spcAft>
            <a:buChar char="•"/>
          </a:pPr>
          <a:r>
            <a:rPr lang="es-ES" sz="1800" kern="1200"/>
            <a:t>Una transacción comienza cuando otra finaliza.</a:t>
          </a:r>
          <a:endParaRPr lang="en-US" sz="1800" kern="1200"/>
        </a:p>
        <a:p>
          <a:pPr marL="171450" lvl="1" indent="-171450" algn="l" defTabSz="800100">
            <a:lnSpc>
              <a:spcPct val="90000"/>
            </a:lnSpc>
            <a:spcBef>
              <a:spcPct val="0"/>
            </a:spcBef>
            <a:spcAft>
              <a:spcPct val="15000"/>
            </a:spcAft>
            <a:buChar char="•"/>
          </a:pPr>
          <a:r>
            <a:rPr lang="es-ES" sz="1800" kern="1200"/>
            <a:t>Una transacción finaliza cuando se confirma su realización o cuando se anula su realización.</a:t>
          </a:r>
          <a:endParaRPr lang="en-US" sz="1800" kern="1200"/>
        </a:p>
      </dsp:txBody>
      <dsp:txXfrm>
        <a:off x="0" y="4044190"/>
        <a:ext cx="6766560" cy="1530900"/>
      </dsp:txXfrm>
    </dsp:sp>
    <dsp:sp modelId="{F7E44F18-2E3D-4344-AC47-2B167009A1BE}">
      <dsp:nvSpPr>
        <dsp:cNvPr id="0" name=""/>
        <dsp:cNvSpPr/>
      </dsp:nvSpPr>
      <dsp:spPr>
        <a:xfrm>
          <a:off x="338328" y="3778510"/>
          <a:ext cx="4736592"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marL="0" lvl="0" indent="0" algn="l" defTabSz="800100">
            <a:lnSpc>
              <a:spcPct val="90000"/>
            </a:lnSpc>
            <a:spcBef>
              <a:spcPct val="0"/>
            </a:spcBef>
            <a:spcAft>
              <a:spcPct val="35000"/>
            </a:spcAft>
            <a:buNone/>
          </a:pPr>
          <a:r>
            <a:rPr lang="es-ES" sz="1800" kern="1200" dirty="0"/>
            <a:t>El otro es el </a:t>
          </a:r>
          <a:r>
            <a:rPr lang="es-ES" sz="1800" b="1" kern="1200" dirty="0">
              <a:solidFill>
                <a:schemeClr val="tx1"/>
              </a:solidFill>
            </a:rPr>
            <a:t>estado transaccional</a:t>
          </a:r>
          <a:r>
            <a:rPr lang="es-ES" sz="1800" kern="1200" dirty="0"/>
            <a:t>. En este estado:</a:t>
          </a:r>
          <a:endParaRPr lang="en-US" sz="1800" kern="1200" dirty="0"/>
        </a:p>
      </dsp:txBody>
      <dsp:txXfrm>
        <a:off x="364267" y="3804449"/>
        <a:ext cx="468471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85178-5BAC-46EE-8F26-D6C0DF9CDE13}">
      <dsp:nvSpPr>
        <dsp:cNvPr id="0" name=""/>
        <dsp:cNvSpPr/>
      </dsp:nvSpPr>
      <dsp:spPr>
        <a:xfrm>
          <a:off x="0" y="672"/>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58962-3506-48DA-97B2-0A0C8957FD31}">
      <dsp:nvSpPr>
        <dsp:cNvPr id="0" name=""/>
        <dsp:cNvSpPr/>
      </dsp:nvSpPr>
      <dsp:spPr>
        <a:xfrm>
          <a:off x="0" y="672"/>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dirty="0"/>
            <a:t>Ejemplo de ejecución de instrucciones en </a:t>
          </a:r>
          <a:r>
            <a:rPr lang="es-ES" sz="1400" b="1" i="1" kern="1200" dirty="0">
              <a:highlight>
                <a:srgbClr val="FFFF00"/>
              </a:highlight>
            </a:rPr>
            <a:t>estado transaccional</a:t>
          </a:r>
          <a:r>
            <a:rPr lang="es-ES" sz="1400" b="1" i="1" kern="1200" dirty="0"/>
            <a:t>:</a:t>
          </a:r>
          <a:endParaRPr lang="en-US" sz="1400" kern="1200" dirty="0"/>
        </a:p>
      </dsp:txBody>
      <dsp:txXfrm>
        <a:off x="0" y="672"/>
        <a:ext cx="7886700" cy="423978"/>
      </dsp:txXfrm>
    </dsp:sp>
    <dsp:sp modelId="{BCB618CC-A0DB-4F9C-B142-C647876A0210}">
      <dsp:nvSpPr>
        <dsp:cNvPr id="0" name=""/>
        <dsp:cNvSpPr/>
      </dsp:nvSpPr>
      <dsp:spPr>
        <a:xfrm>
          <a:off x="0" y="424651"/>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2FA9F-214B-42A8-A4CA-E8DC6ED51EF7}">
      <dsp:nvSpPr>
        <dsp:cNvPr id="0" name=""/>
        <dsp:cNvSpPr/>
      </dsp:nvSpPr>
      <dsp:spPr>
        <a:xfrm>
          <a:off x="0" y="424651"/>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1.- INSTRUCCIÓN 1</a:t>
          </a:r>
          <a:endParaRPr lang="en-US" sz="1400" kern="1200"/>
        </a:p>
      </dsp:txBody>
      <dsp:txXfrm>
        <a:off x="0" y="424651"/>
        <a:ext cx="7886700" cy="423978"/>
      </dsp:txXfrm>
    </dsp:sp>
    <dsp:sp modelId="{DBD73C87-4AAB-4DA1-A30C-1A4892C52137}">
      <dsp:nvSpPr>
        <dsp:cNvPr id="0" name=""/>
        <dsp:cNvSpPr/>
      </dsp:nvSpPr>
      <dsp:spPr>
        <a:xfrm>
          <a:off x="0" y="848630"/>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69C0C4-7D0E-4E78-B0CB-82C142C364BA}">
      <dsp:nvSpPr>
        <dsp:cNvPr id="0" name=""/>
        <dsp:cNvSpPr/>
      </dsp:nvSpPr>
      <dsp:spPr>
        <a:xfrm>
          <a:off x="0" y="848630"/>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2.- INSTRUCCIÓN 2</a:t>
          </a:r>
          <a:endParaRPr lang="en-US" sz="1400" kern="1200"/>
        </a:p>
      </dsp:txBody>
      <dsp:txXfrm>
        <a:off x="0" y="848630"/>
        <a:ext cx="7886700" cy="423978"/>
      </dsp:txXfrm>
    </dsp:sp>
    <dsp:sp modelId="{4A9D79FA-CA6D-4DE7-B323-A9AABBB0F006}">
      <dsp:nvSpPr>
        <dsp:cNvPr id="0" name=""/>
        <dsp:cNvSpPr/>
      </dsp:nvSpPr>
      <dsp:spPr>
        <a:xfrm>
          <a:off x="0" y="1272609"/>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13514-86D2-49F1-B25C-FEFDECC5E838}">
      <dsp:nvSpPr>
        <dsp:cNvPr id="0" name=""/>
        <dsp:cNvSpPr/>
      </dsp:nvSpPr>
      <dsp:spPr>
        <a:xfrm>
          <a:off x="0" y="1272609"/>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3.- INSTRUCCIÓN 3</a:t>
          </a:r>
          <a:endParaRPr lang="en-US" sz="1400" kern="1200"/>
        </a:p>
      </dsp:txBody>
      <dsp:txXfrm>
        <a:off x="0" y="1272609"/>
        <a:ext cx="7886700" cy="423978"/>
      </dsp:txXfrm>
    </dsp:sp>
    <dsp:sp modelId="{F7C0F14A-E6D7-40DF-8E75-CE1FB256A299}">
      <dsp:nvSpPr>
        <dsp:cNvPr id="0" name=""/>
        <dsp:cNvSpPr/>
      </dsp:nvSpPr>
      <dsp:spPr>
        <a:xfrm>
          <a:off x="0" y="1696588"/>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013264-7C4A-4E4C-B940-5AB5654A24C8}">
      <dsp:nvSpPr>
        <dsp:cNvPr id="0" name=""/>
        <dsp:cNvSpPr/>
      </dsp:nvSpPr>
      <dsp:spPr>
        <a:xfrm>
          <a:off x="0" y="1696588"/>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dirty="0"/>
            <a:t>4.- </a:t>
          </a:r>
          <a:r>
            <a:rPr lang="es-ES" sz="1400" b="1" i="1" kern="1200" dirty="0">
              <a:highlight>
                <a:srgbClr val="00FF00"/>
              </a:highlight>
            </a:rPr>
            <a:t>COMMIT</a:t>
          </a:r>
          <a:r>
            <a:rPr lang="es-ES" sz="1400" b="1" i="1" kern="1200" dirty="0"/>
            <a:t>;   (quedan hechas realmente las instrucciones 1, 2 y 3)</a:t>
          </a:r>
          <a:endParaRPr lang="en-US" sz="1400" kern="1200" dirty="0"/>
        </a:p>
      </dsp:txBody>
      <dsp:txXfrm>
        <a:off x="0" y="1696588"/>
        <a:ext cx="7886700" cy="423978"/>
      </dsp:txXfrm>
    </dsp:sp>
    <dsp:sp modelId="{C6A08722-F4D9-4399-A6D9-66B7BA899313}">
      <dsp:nvSpPr>
        <dsp:cNvPr id="0" name=""/>
        <dsp:cNvSpPr/>
      </dsp:nvSpPr>
      <dsp:spPr>
        <a:xfrm>
          <a:off x="0" y="2120566"/>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7F544-1D7A-4BFE-B8CD-5C0ADD60BEDB}">
      <dsp:nvSpPr>
        <dsp:cNvPr id="0" name=""/>
        <dsp:cNvSpPr/>
      </dsp:nvSpPr>
      <dsp:spPr>
        <a:xfrm>
          <a:off x="0" y="2120566"/>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5.- INSTRUCCIÓN 4</a:t>
          </a:r>
          <a:endParaRPr lang="en-US" sz="1400" kern="1200"/>
        </a:p>
      </dsp:txBody>
      <dsp:txXfrm>
        <a:off x="0" y="2120566"/>
        <a:ext cx="7886700" cy="423978"/>
      </dsp:txXfrm>
    </dsp:sp>
    <dsp:sp modelId="{CFD6BD97-AB54-4964-9F0E-68A19EA5D01B}">
      <dsp:nvSpPr>
        <dsp:cNvPr id="0" name=""/>
        <dsp:cNvSpPr/>
      </dsp:nvSpPr>
      <dsp:spPr>
        <a:xfrm>
          <a:off x="0" y="2544545"/>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FE8C0-AFF1-43D7-8897-6E9320C58ED7}">
      <dsp:nvSpPr>
        <dsp:cNvPr id="0" name=""/>
        <dsp:cNvSpPr/>
      </dsp:nvSpPr>
      <dsp:spPr>
        <a:xfrm>
          <a:off x="0" y="2544545"/>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6.- INSTRUCCIÓN 5   (se ha producido algún problema por ser la instrucción incorrecta, por haber sido rechazada su ejecución, etc. y queremos anular la realizado)</a:t>
          </a:r>
          <a:endParaRPr lang="en-US" sz="1400" kern="1200"/>
        </a:p>
      </dsp:txBody>
      <dsp:txXfrm>
        <a:off x="0" y="2544545"/>
        <a:ext cx="7886700" cy="423978"/>
      </dsp:txXfrm>
    </dsp:sp>
    <dsp:sp modelId="{1C7C067D-9857-4585-A34F-31BC6699C3A7}">
      <dsp:nvSpPr>
        <dsp:cNvPr id="0" name=""/>
        <dsp:cNvSpPr/>
      </dsp:nvSpPr>
      <dsp:spPr>
        <a:xfrm>
          <a:off x="0" y="2968524"/>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E5E9EF-C718-4A6B-9E1F-D597E672D8C3}">
      <dsp:nvSpPr>
        <dsp:cNvPr id="0" name=""/>
        <dsp:cNvSpPr/>
      </dsp:nvSpPr>
      <dsp:spPr>
        <a:xfrm>
          <a:off x="0" y="2968524"/>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dirty="0"/>
            <a:t>7.- </a:t>
          </a:r>
          <a:r>
            <a:rPr lang="es-ES" sz="1400" b="1" i="1" kern="1200" dirty="0">
              <a:highlight>
                <a:srgbClr val="00FF00"/>
              </a:highlight>
            </a:rPr>
            <a:t>ROLLBACK</a:t>
          </a:r>
          <a:r>
            <a:rPr lang="es-ES" sz="1400" b="1" i="1" kern="1200" dirty="0"/>
            <a:t>; (se anulan las instrucciones 4 y 5, se vuelve al estado en el que estaba la base de datos en el punto 4)</a:t>
          </a:r>
          <a:endParaRPr lang="en-US" sz="1400" kern="1200" dirty="0"/>
        </a:p>
      </dsp:txBody>
      <dsp:txXfrm>
        <a:off x="0" y="2968524"/>
        <a:ext cx="7886700" cy="423978"/>
      </dsp:txXfrm>
    </dsp:sp>
    <dsp:sp modelId="{9FC1EEF8-6600-417D-8492-B773CC2B5161}">
      <dsp:nvSpPr>
        <dsp:cNvPr id="0" name=""/>
        <dsp:cNvSpPr/>
      </dsp:nvSpPr>
      <dsp:spPr>
        <a:xfrm>
          <a:off x="0" y="3392503"/>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5E7F13-A1F2-4300-A748-84535F022D34}">
      <dsp:nvSpPr>
        <dsp:cNvPr id="0" name=""/>
        <dsp:cNvSpPr/>
      </dsp:nvSpPr>
      <dsp:spPr>
        <a:xfrm>
          <a:off x="0" y="3392503"/>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8.- INSTRUCCIÓN 6</a:t>
          </a:r>
          <a:endParaRPr lang="en-US" sz="1400" kern="1200"/>
        </a:p>
      </dsp:txBody>
      <dsp:txXfrm>
        <a:off x="0" y="3392503"/>
        <a:ext cx="7886700" cy="423978"/>
      </dsp:txXfrm>
    </dsp:sp>
    <dsp:sp modelId="{9EA6A3FD-5130-4D5F-BCC2-CA4B08FFF4A9}">
      <dsp:nvSpPr>
        <dsp:cNvPr id="0" name=""/>
        <dsp:cNvSpPr/>
      </dsp:nvSpPr>
      <dsp:spPr>
        <a:xfrm>
          <a:off x="0" y="3816481"/>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CC459-9FA6-4FDA-A7EB-E9FA13055412}">
      <dsp:nvSpPr>
        <dsp:cNvPr id="0" name=""/>
        <dsp:cNvSpPr/>
      </dsp:nvSpPr>
      <dsp:spPr>
        <a:xfrm>
          <a:off x="0" y="3816481"/>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9.- ALTER TABLE …..;  (produce un COMMIT por lo que queda hecha realmente la instrucción 6</a:t>
          </a:r>
          <a:endParaRPr lang="en-US" sz="1400" kern="1200"/>
        </a:p>
      </dsp:txBody>
      <dsp:txXfrm>
        <a:off x="0" y="3816481"/>
        <a:ext cx="7886700" cy="423978"/>
      </dsp:txXfrm>
    </dsp:sp>
    <dsp:sp modelId="{5CEEAD31-E8EB-4AB6-BC8F-04EA96BB9761}">
      <dsp:nvSpPr>
        <dsp:cNvPr id="0" name=""/>
        <dsp:cNvSpPr/>
      </dsp:nvSpPr>
      <dsp:spPr>
        <a:xfrm>
          <a:off x="0" y="4240460"/>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A742-7345-432C-B037-984DABAF9549}">
      <dsp:nvSpPr>
        <dsp:cNvPr id="0" name=""/>
        <dsp:cNvSpPr/>
      </dsp:nvSpPr>
      <dsp:spPr>
        <a:xfrm>
          <a:off x="0" y="4240460"/>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10.- INSTRUCCIÓN 7</a:t>
          </a:r>
          <a:endParaRPr lang="en-US" sz="1400" kern="1200"/>
        </a:p>
      </dsp:txBody>
      <dsp:txXfrm>
        <a:off x="0" y="4240460"/>
        <a:ext cx="7886700" cy="423978"/>
      </dsp:txXfrm>
    </dsp:sp>
    <dsp:sp modelId="{E3388D63-0D56-4BBF-9439-A7175404F9B4}">
      <dsp:nvSpPr>
        <dsp:cNvPr id="0" name=""/>
        <dsp:cNvSpPr/>
      </dsp:nvSpPr>
      <dsp:spPr>
        <a:xfrm>
          <a:off x="0" y="4664439"/>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2D5B4-A439-4022-95E4-4B928AB0C21B}">
      <dsp:nvSpPr>
        <dsp:cNvPr id="0" name=""/>
        <dsp:cNvSpPr/>
      </dsp:nvSpPr>
      <dsp:spPr>
        <a:xfrm>
          <a:off x="0" y="4664439"/>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a:t>11.- INSTRUCCIÓN 8</a:t>
          </a:r>
          <a:endParaRPr lang="en-US" sz="1400" kern="1200"/>
        </a:p>
      </dsp:txBody>
      <dsp:txXfrm>
        <a:off x="0" y="4664439"/>
        <a:ext cx="7886700" cy="423978"/>
      </dsp:txXfrm>
    </dsp:sp>
    <dsp:sp modelId="{9F5D9022-69E9-4AF7-ABC9-0755A7C0251D}">
      <dsp:nvSpPr>
        <dsp:cNvPr id="0" name=""/>
        <dsp:cNvSpPr/>
      </dsp:nvSpPr>
      <dsp:spPr>
        <a:xfrm>
          <a:off x="0" y="5088418"/>
          <a:ext cx="78867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4585BB-51FD-4AA1-B5D1-E745379B4094}">
      <dsp:nvSpPr>
        <dsp:cNvPr id="0" name=""/>
        <dsp:cNvSpPr/>
      </dsp:nvSpPr>
      <dsp:spPr>
        <a:xfrm>
          <a:off x="0" y="5088418"/>
          <a:ext cx="7886700" cy="423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1" i="1" kern="1200" dirty="0"/>
            <a:t>12.- Terminamos la sesión cliente (No se ha confirmado la transacción y queda anulado lo realizado en las instrucciones 7 y 8).</a:t>
          </a:r>
          <a:endParaRPr lang="en-US" sz="1400" kern="1200" dirty="0"/>
        </a:p>
      </dsp:txBody>
      <dsp:txXfrm>
        <a:off x="0" y="5088418"/>
        <a:ext cx="7886700" cy="423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2F680-D6FB-4D58-B6F4-FBF1F4BED4BA}">
      <dsp:nvSpPr>
        <dsp:cNvPr id="0" name=""/>
        <dsp:cNvSpPr/>
      </dsp:nvSpPr>
      <dsp:spPr>
        <a:xfrm>
          <a:off x="0" y="641"/>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0607F5-759F-464D-AA1A-77F6FF7C03BF}">
      <dsp:nvSpPr>
        <dsp:cNvPr id="0" name=""/>
        <dsp:cNvSpPr/>
      </dsp:nvSpPr>
      <dsp:spPr>
        <a:xfrm>
          <a:off x="0" y="641"/>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dirty="0"/>
            <a:t>Ejemplo de ejecución de instrucciones en estado </a:t>
          </a:r>
          <a:r>
            <a:rPr lang="es-ES" sz="1900" b="1" i="1" kern="1200" dirty="0">
              <a:highlight>
                <a:srgbClr val="FFFF00"/>
              </a:highlight>
            </a:rPr>
            <a:t>NO transaccional</a:t>
          </a:r>
          <a:r>
            <a:rPr lang="es-ES" sz="1900" b="1" i="1" kern="1200" dirty="0"/>
            <a:t>:</a:t>
          </a:r>
          <a:endParaRPr lang="en-US" sz="1900" kern="1200" dirty="0"/>
        </a:p>
      </dsp:txBody>
      <dsp:txXfrm>
        <a:off x="0" y="641"/>
        <a:ext cx="8058150" cy="403956"/>
      </dsp:txXfrm>
    </dsp:sp>
    <dsp:sp modelId="{91108A31-20C0-47B4-A5A4-D8B72B702820}">
      <dsp:nvSpPr>
        <dsp:cNvPr id="0" name=""/>
        <dsp:cNvSpPr/>
      </dsp:nvSpPr>
      <dsp:spPr>
        <a:xfrm>
          <a:off x="0" y="404597"/>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772A9-9B44-4454-B54A-6EFC0D836A58}">
      <dsp:nvSpPr>
        <dsp:cNvPr id="0" name=""/>
        <dsp:cNvSpPr/>
      </dsp:nvSpPr>
      <dsp:spPr>
        <a:xfrm>
          <a:off x="0" y="404597"/>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1.- INSTRUCCIÓN 1 (queda realmente hecha la instrucción 1)</a:t>
          </a:r>
          <a:endParaRPr lang="en-US" sz="1900" kern="1200"/>
        </a:p>
      </dsp:txBody>
      <dsp:txXfrm>
        <a:off x="0" y="404597"/>
        <a:ext cx="8058150" cy="403956"/>
      </dsp:txXfrm>
    </dsp:sp>
    <dsp:sp modelId="{2025AA06-4A4B-48CC-AA08-2ACA32BE93FA}">
      <dsp:nvSpPr>
        <dsp:cNvPr id="0" name=""/>
        <dsp:cNvSpPr/>
      </dsp:nvSpPr>
      <dsp:spPr>
        <a:xfrm>
          <a:off x="0" y="808554"/>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3FF2EA-A0EC-4465-A6F6-FBB4C069968F}">
      <dsp:nvSpPr>
        <dsp:cNvPr id="0" name=""/>
        <dsp:cNvSpPr/>
      </dsp:nvSpPr>
      <dsp:spPr>
        <a:xfrm>
          <a:off x="0" y="808554"/>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dirty="0"/>
            <a:t>2.- </a:t>
          </a:r>
          <a:r>
            <a:rPr lang="es-ES" sz="1900" b="1" i="1" kern="1200" dirty="0">
              <a:highlight>
                <a:srgbClr val="00FF00"/>
              </a:highlight>
            </a:rPr>
            <a:t>START TRANSACTION </a:t>
          </a:r>
          <a:r>
            <a:rPr lang="es-ES" sz="1900" b="1" i="1" kern="1200" dirty="0"/>
            <a:t>(se inicia una transacción)</a:t>
          </a:r>
          <a:endParaRPr lang="en-US" sz="1900" kern="1200" dirty="0"/>
        </a:p>
      </dsp:txBody>
      <dsp:txXfrm>
        <a:off x="0" y="808554"/>
        <a:ext cx="8058150" cy="403956"/>
      </dsp:txXfrm>
    </dsp:sp>
    <dsp:sp modelId="{7B60930F-ED50-444F-9354-2585E9BD4DE2}">
      <dsp:nvSpPr>
        <dsp:cNvPr id="0" name=""/>
        <dsp:cNvSpPr/>
      </dsp:nvSpPr>
      <dsp:spPr>
        <a:xfrm>
          <a:off x="0" y="1212511"/>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BEA076-9232-4957-B62E-384CCFE666D9}">
      <dsp:nvSpPr>
        <dsp:cNvPr id="0" name=""/>
        <dsp:cNvSpPr/>
      </dsp:nvSpPr>
      <dsp:spPr>
        <a:xfrm>
          <a:off x="0" y="1212511"/>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3.- INSTRUCCIÓN 2</a:t>
          </a:r>
          <a:endParaRPr lang="en-US" sz="1900" kern="1200"/>
        </a:p>
      </dsp:txBody>
      <dsp:txXfrm>
        <a:off x="0" y="1212511"/>
        <a:ext cx="8058150" cy="403956"/>
      </dsp:txXfrm>
    </dsp:sp>
    <dsp:sp modelId="{5BBECC9F-1481-4E8A-8DD9-1BDBCAFCA3D2}">
      <dsp:nvSpPr>
        <dsp:cNvPr id="0" name=""/>
        <dsp:cNvSpPr/>
      </dsp:nvSpPr>
      <dsp:spPr>
        <a:xfrm>
          <a:off x="0" y="1616468"/>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963C4-2CBE-40DF-A3F0-4E4656533924}">
      <dsp:nvSpPr>
        <dsp:cNvPr id="0" name=""/>
        <dsp:cNvSpPr/>
      </dsp:nvSpPr>
      <dsp:spPr>
        <a:xfrm>
          <a:off x="0" y="1616468"/>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4.- INSTRUCCIÓN 3</a:t>
          </a:r>
          <a:endParaRPr lang="en-US" sz="1900" kern="1200"/>
        </a:p>
      </dsp:txBody>
      <dsp:txXfrm>
        <a:off x="0" y="1616468"/>
        <a:ext cx="8058150" cy="403956"/>
      </dsp:txXfrm>
    </dsp:sp>
    <dsp:sp modelId="{3C4739AD-231C-4AAD-9112-327C6E1CA0DD}">
      <dsp:nvSpPr>
        <dsp:cNvPr id="0" name=""/>
        <dsp:cNvSpPr/>
      </dsp:nvSpPr>
      <dsp:spPr>
        <a:xfrm>
          <a:off x="0" y="2020424"/>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388EA9-B5CD-48F0-97E3-77F5E1B8DD2D}">
      <dsp:nvSpPr>
        <dsp:cNvPr id="0" name=""/>
        <dsp:cNvSpPr/>
      </dsp:nvSpPr>
      <dsp:spPr>
        <a:xfrm>
          <a:off x="0" y="2020424"/>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dirty="0"/>
            <a:t>5.- </a:t>
          </a:r>
          <a:r>
            <a:rPr lang="es-ES" sz="1900" b="1" i="1" kern="1200" dirty="0">
              <a:highlight>
                <a:srgbClr val="00FF00"/>
              </a:highlight>
            </a:rPr>
            <a:t>COMMIT</a:t>
          </a:r>
          <a:r>
            <a:rPr lang="es-ES" sz="1900" b="1" i="1" kern="1200" dirty="0"/>
            <a:t>;   (quedan hechas realmente las instrucciones 2 y 3)</a:t>
          </a:r>
          <a:endParaRPr lang="en-US" sz="1900" kern="1200" dirty="0"/>
        </a:p>
      </dsp:txBody>
      <dsp:txXfrm>
        <a:off x="0" y="2020424"/>
        <a:ext cx="8058150" cy="403956"/>
      </dsp:txXfrm>
    </dsp:sp>
    <dsp:sp modelId="{153219EB-9A66-4FB6-93B1-CB0E80AE66ED}">
      <dsp:nvSpPr>
        <dsp:cNvPr id="0" name=""/>
        <dsp:cNvSpPr/>
      </dsp:nvSpPr>
      <dsp:spPr>
        <a:xfrm>
          <a:off x="0" y="2424381"/>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BCB0E-A9D6-4648-B7FF-154616DAA9E6}">
      <dsp:nvSpPr>
        <dsp:cNvPr id="0" name=""/>
        <dsp:cNvSpPr/>
      </dsp:nvSpPr>
      <dsp:spPr>
        <a:xfrm>
          <a:off x="0" y="2424381"/>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6.- INSTRUCCIÓN 4   (queda realmente hecha la instrucción 4)</a:t>
          </a:r>
          <a:endParaRPr lang="en-US" sz="1900" kern="1200"/>
        </a:p>
      </dsp:txBody>
      <dsp:txXfrm>
        <a:off x="0" y="2424381"/>
        <a:ext cx="8058150" cy="403956"/>
      </dsp:txXfrm>
    </dsp:sp>
    <dsp:sp modelId="{C435D9E8-4DCD-484C-B258-9208A55BF562}">
      <dsp:nvSpPr>
        <dsp:cNvPr id="0" name=""/>
        <dsp:cNvSpPr/>
      </dsp:nvSpPr>
      <dsp:spPr>
        <a:xfrm>
          <a:off x="0" y="2828338"/>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0C23C3-A4BB-4658-B3D7-7654939BE841}">
      <dsp:nvSpPr>
        <dsp:cNvPr id="0" name=""/>
        <dsp:cNvSpPr/>
      </dsp:nvSpPr>
      <dsp:spPr>
        <a:xfrm>
          <a:off x="0" y="2828338"/>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7.- INSTRUCCIÓN 5   (queda realmente hecha la instrucción 5)</a:t>
          </a:r>
          <a:endParaRPr lang="en-US" sz="1900" kern="1200"/>
        </a:p>
      </dsp:txBody>
      <dsp:txXfrm>
        <a:off x="0" y="2828338"/>
        <a:ext cx="8058150" cy="403956"/>
      </dsp:txXfrm>
    </dsp:sp>
    <dsp:sp modelId="{76C423DB-1FEC-45D9-993B-46D89A5CBF77}">
      <dsp:nvSpPr>
        <dsp:cNvPr id="0" name=""/>
        <dsp:cNvSpPr/>
      </dsp:nvSpPr>
      <dsp:spPr>
        <a:xfrm>
          <a:off x="0" y="3232295"/>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5E1918-FB02-45DB-8DEF-85CB5528E50F}">
      <dsp:nvSpPr>
        <dsp:cNvPr id="0" name=""/>
        <dsp:cNvSpPr/>
      </dsp:nvSpPr>
      <dsp:spPr>
        <a:xfrm>
          <a:off x="0" y="3232295"/>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dirty="0"/>
            <a:t>8.- </a:t>
          </a:r>
          <a:r>
            <a:rPr lang="es-ES" sz="1900" b="1" i="1" kern="1200" dirty="0">
              <a:highlight>
                <a:srgbClr val="00FF00"/>
              </a:highlight>
            </a:rPr>
            <a:t>START TRANSACTION</a:t>
          </a:r>
          <a:r>
            <a:rPr lang="es-ES" sz="1900" b="1" i="1" kern="1200" dirty="0"/>
            <a:t>; (se inicia una transacción)</a:t>
          </a:r>
          <a:endParaRPr lang="en-US" sz="1900" kern="1200" dirty="0"/>
        </a:p>
      </dsp:txBody>
      <dsp:txXfrm>
        <a:off x="0" y="3232295"/>
        <a:ext cx="8058150" cy="403956"/>
      </dsp:txXfrm>
    </dsp:sp>
    <dsp:sp modelId="{BE943830-B407-4BC2-9114-E620B1648136}">
      <dsp:nvSpPr>
        <dsp:cNvPr id="0" name=""/>
        <dsp:cNvSpPr/>
      </dsp:nvSpPr>
      <dsp:spPr>
        <a:xfrm>
          <a:off x="0" y="3636251"/>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FEF8F-120D-4AE0-9163-0750F65284D4}">
      <dsp:nvSpPr>
        <dsp:cNvPr id="0" name=""/>
        <dsp:cNvSpPr/>
      </dsp:nvSpPr>
      <dsp:spPr>
        <a:xfrm>
          <a:off x="0" y="3636251"/>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9.- INSTRUCCIÓN 6</a:t>
          </a:r>
          <a:endParaRPr lang="en-US" sz="1900" kern="1200"/>
        </a:p>
      </dsp:txBody>
      <dsp:txXfrm>
        <a:off x="0" y="3636251"/>
        <a:ext cx="8058150" cy="403956"/>
      </dsp:txXfrm>
    </dsp:sp>
    <dsp:sp modelId="{66140CC9-393D-4B8C-A10A-71786B13311B}">
      <dsp:nvSpPr>
        <dsp:cNvPr id="0" name=""/>
        <dsp:cNvSpPr/>
      </dsp:nvSpPr>
      <dsp:spPr>
        <a:xfrm>
          <a:off x="0" y="4040208"/>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59896-8AEA-441B-8AAA-460EADD5097A}">
      <dsp:nvSpPr>
        <dsp:cNvPr id="0" name=""/>
        <dsp:cNvSpPr/>
      </dsp:nvSpPr>
      <dsp:spPr>
        <a:xfrm>
          <a:off x="0" y="4040208"/>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10.- INSTRUCCIÓN 7 (ha habido algún problema)</a:t>
          </a:r>
          <a:endParaRPr lang="en-US" sz="1900" kern="1200"/>
        </a:p>
      </dsp:txBody>
      <dsp:txXfrm>
        <a:off x="0" y="4040208"/>
        <a:ext cx="8058150" cy="403956"/>
      </dsp:txXfrm>
    </dsp:sp>
    <dsp:sp modelId="{3D29F3AD-6CAE-4F68-B75A-AB60C0913C4C}">
      <dsp:nvSpPr>
        <dsp:cNvPr id="0" name=""/>
        <dsp:cNvSpPr/>
      </dsp:nvSpPr>
      <dsp:spPr>
        <a:xfrm>
          <a:off x="0" y="4444165"/>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94A530-71C6-4C6B-9010-46EE5C05C776}">
      <dsp:nvSpPr>
        <dsp:cNvPr id="0" name=""/>
        <dsp:cNvSpPr/>
      </dsp:nvSpPr>
      <dsp:spPr>
        <a:xfrm>
          <a:off x="0" y="4444165"/>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dirty="0"/>
            <a:t>11.- </a:t>
          </a:r>
          <a:r>
            <a:rPr lang="es-ES" sz="1900" b="1" i="1" kern="1200" dirty="0">
              <a:highlight>
                <a:srgbClr val="00FF00"/>
              </a:highlight>
            </a:rPr>
            <a:t>ROLLBACK</a:t>
          </a:r>
          <a:r>
            <a:rPr lang="es-ES" sz="1900" b="1" i="1" kern="1200" dirty="0"/>
            <a:t>;  (quedan anuladas las instrucciones 6 y 7)</a:t>
          </a:r>
          <a:endParaRPr lang="en-US" sz="1900" kern="1200" dirty="0"/>
        </a:p>
      </dsp:txBody>
      <dsp:txXfrm>
        <a:off x="0" y="4444165"/>
        <a:ext cx="8058150" cy="403956"/>
      </dsp:txXfrm>
    </dsp:sp>
    <dsp:sp modelId="{BE84D084-4F53-45C2-8E28-1E355F198661}">
      <dsp:nvSpPr>
        <dsp:cNvPr id="0" name=""/>
        <dsp:cNvSpPr/>
      </dsp:nvSpPr>
      <dsp:spPr>
        <a:xfrm>
          <a:off x="0" y="4848122"/>
          <a:ext cx="80581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FE42D6-7795-4DAF-8563-B56C5F2EA1D7}">
      <dsp:nvSpPr>
        <dsp:cNvPr id="0" name=""/>
        <dsp:cNvSpPr/>
      </dsp:nvSpPr>
      <dsp:spPr>
        <a:xfrm>
          <a:off x="0" y="4848122"/>
          <a:ext cx="8058150" cy="403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ES" sz="1900" b="1" i="1" kern="1200"/>
            <a:t>12.- INSTRUCCIÓN 8   (queda realmente hecha la instrucción 8)</a:t>
          </a:r>
          <a:endParaRPr lang="en-US" sz="1900" kern="1200"/>
        </a:p>
      </dsp:txBody>
      <dsp:txXfrm>
        <a:off x="0" y="4848122"/>
        <a:ext cx="8058150" cy="40395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Google Shape;89;p13"/>
          <p:cNvSpPr/>
          <p:nvPr/>
        </p:nvSpPr>
        <p:spPr>
          <a:xfrm>
            <a:off x="4885341" y="365125"/>
            <a:ext cx="3630007" cy="1807305"/>
          </a:xfrm>
          <a:prstGeom prst="roundRect">
            <a:avLst>
              <a:gd name="adj" fmla="val 16667"/>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pPr>
            <a:r>
              <a:rPr lang="en-US" sz="4400" b="1" i="0" u="none" strike="noStrike" kern="1200" cap="none">
                <a:solidFill>
                  <a:schemeClr val="tx1"/>
                </a:solidFill>
                <a:latin typeface="+mj-lt"/>
                <a:ea typeface="+mj-ea"/>
                <a:cs typeface="+mj-cs"/>
                <a:sym typeface="Calibri"/>
              </a:rPr>
              <a:t>Bases de Datos</a:t>
            </a:r>
          </a:p>
        </p:txBody>
      </p:sp>
      <p:pic>
        <p:nvPicPr>
          <p:cNvPr id="92" name="Picture 91" descr="Script de ordenador en una pantalla">
            <a:extLst>
              <a:ext uri="{FF2B5EF4-FFF2-40B4-BE49-F238E27FC236}">
                <a16:creationId xmlns:a16="http://schemas.microsoft.com/office/drawing/2014/main" id="{118C44E9-2FEA-B522-0E45-DBFE76887DBF}"/>
              </a:ext>
            </a:extLst>
          </p:cNvPr>
          <p:cNvPicPr>
            <a:picLocks noChangeAspect="1"/>
          </p:cNvPicPr>
          <p:nvPr/>
        </p:nvPicPr>
        <p:blipFill rotWithShape="1">
          <a:blip r:embed="rId3"/>
          <a:srcRect l="7462" r="47887" b="-1"/>
          <a:stretch/>
        </p:blipFill>
        <p:spPr>
          <a:xfrm>
            <a:off x="20" y="10"/>
            <a:ext cx="4587406"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8" name="Google Shape;88;p13"/>
          <p:cNvSpPr txBox="1"/>
          <p:nvPr/>
        </p:nvSpPr>
        <p:spPr>
          <a:xfrm>
            <a:off x="4885341" y="2333297"/>
            <a:ext cx="3630007" cy="3843666"/>
          </a:xfrm>
          <a:prstGeom prst="rect">
            <a:avLst/>
          </a:prstGeom>
        </p:spPr>
        <p:txBody>
          <a:bodyPr spcFirstLastPara="1" vert="horz" lIns="91440" tIns="45720" rIns="91440" bIns="45720" rtlCol="0" anchorCtr="0">
            <a:normAutofit/>
          </a:bodyPr>
          <a:lstStyle/>
          <a:p>
            <a:pPr marL="0" marR="0" lvl="0" indent="-228600">
              <a:lnSpc>
                <a:spcPct val="90000"/>
              </a:lnSpc>
              <a:spcBef>
                <a:spcPts val="0"/>
              </a:spcBef>
              <a:spcAft>
                <a:spcPts val="600"/>
              </a:spcAft>
              <a:buFont typeface="Arial" panose="020B0604020202020204" pitchFamily="34" charset="0"/>
              <a:buChar char="•"/>
            </a:pPr>
            <a:endParaRPr lang="en-US" sz="1700" b="0" i="0" u="none" strike="noStrike" kern="1200" cap="none" dirty="0">
              <a:solidFill>
                <a:schemeClr val="tx1"/>
              </a:solidFill>
              <a:latin typeface="+mn-lt"/>
              <a:ea typeface="+mn-ea"/>
              <a:cs typeface="+mn-cs"/>
              <a:sym typeface="Calibri"/>
            </a:endParaRPr>
          </a:p>
          <a:p>
            <a:pPr marR="0" lvl="0" indent="-228600">
              <a:lnSpc>
                <a:spcPct val="90000"/>
              </a:lnSpc>
              <a:spcBef>
                <a:spcPts val="0"/>
              </a:spcBef>
              <a:spcAft>
                <a:spcPts val="600"/>
              </a:spcAft>
              <a:buFont typeface="Arial" panose="020B0604020202020204" pitchFamily="34" charset="0"/>
              <a:buChar char="•"/>
            </a:pPr>
            <a:r>
              <a:rPr lang="en-US" sz="1700" kern="1200" dirty="0">
                <a:solidFill>
                  <a:schemeClr val="tx1"/>
                </a:solidFill>
                <a:latin typeface="+mn-lt"/>
                <a:ea typeface="+mn-ea"/>
                <a:cs typeface="+mn-cs"/>
                <a:sym typeface="Calibri"/>
              </a:rPr>
              <a:t>TRANSACCIONES</a:t>
            </a:r>
            <a:endParaRPr lang="en-US" sz="1700" kern="1200" dirty="0">
              <a:solidFill>
                <a:schemeClr val="tx1"/>
              </a:solidFill>
              <a:latin typeface="+mn-lt"/>
              <a:ea typeface="+mn-ea"/>
              <a:cs typeface="+mn-cs"/>
            </a:endParaRPr>
          </a:p>
          <a:p>
            <a:pPr marL="0" marR="0" lvl="0" indent="-228600">
              <a:lnSpc>
                <a:spcPct val="90000"/>
              </a:lnSpc>
              <a:spcBef>
                <a:spcPts val="0"/>
              </a:spcBef>
              <a:spcAft>
                <a:spcPts val="600"/>
              </a:spcAft>
              <a:buFont typeface="Arial" panose="020B0604020202020204" pitchFamily="34" charset="0"/>
              <a:buChar char="•"/>
            </a:pPr>
            <a:endParaRPr lang="en-US" sz="1700" b="1" i="0" u="none" strike="noStrike" kern="1200" cap="none"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endParaRPr lang="en-US" sz="1700" b="1" i="0" u="none" strike="noStrike" kern="1200" cap="none"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endParaRPr lang="en-US" sz="1700" b="0" i="0" u="none" strike="noStrike" kern="1200" cap="none"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endParaRPr lang="en-US" sz="1700" b="0" i="0" u="none" strike="noStrike" kern="1200" cap="none" dirty="0">
              <a:solidFill>
                <a:schemeClr val="tx1"/>
              </a:solidFill>
              <a:latin typeface="+mn-lt"/>
              <a:ea typeface="+mn-ea"/>
              <a:cs typeface="+mn-cs"/>
              <a:sym typeface="Calibri"/>
            </a:endParaRPr>
          </a:p>
        </p:txBody>
      </p:sp>
      <p:sp>
        <p:nvSpPr>
          <p:cNvPr id="90" name="Google Shape;90;p13"/>
          <p:cNvSpPr txBox="1">
            <a:spLocks noGrp="1"/>
          </p:cNvSpPr>
          <p:nvPr>
            <p:ph type="sldNum" idx="12"/>
          </p:nvPr>
        </p:nvSpPr>
        <p:spPr>
          <a:xfrm>
            <a:off x="6457950" y="6356350"/>
            <a:ext cx="2057400" cy="365125"/>
          </a:xfrm>
          <a:prstGeom prst="rect">
            <a:avLst/>
          </a:prstGeom>
        </p:spPr>
        <p:txBody>
          <a:bodyPr spcFirstLastPara="1" vert="horz" lIns="91440" tIns="45720" rIns="91440" bIns="45720" rtlCol="0" anchor="ctr" anchorCtr="0">
            <a:normAutofit/>
          </a:bodyPr>
          <a:lstStyle/>
          <a:p>
            <a:pPr>
              <a:spcAft>
                <a:spcPts val="600"/>
              </a:spcAft>
              <a:buClrTx/>
              <a:defRPr/>
            </a:pPr>
            <a:fld id="{00000000-1234-1234-1234-123412341234}" type="slidenum">
              <a:rPr lang="en-US" sz="1200" kern="1200">
                <a:solidFill>
                  <a:prstClr val="black">
                    <a:tint val="75000"/>
                  </a:prstClr>
                </a:solidFill>
                <a:ea typeface="+mn-ea"/>
                <a:cs typeface="+mn-cs"/>
                <a:sym typeface="Calibri"/>
              </a:rPr>
              <a:pPr>
                <a:spcAft>
                  <a:spcPts val="600"/>
                </a:spcAft>
                <a:buClrTx/>
                <a:defRPr/>
              </a:pPr>
              <a:t>1</a:t>
            </a:fld>
            <a:endParaRPr lang="en-US" sz="1200" kern="1200">
              <a:solidFill>
                <a:prstClr val="black">
                  <a:tint val="75000"/>
                </a:prstClr>
              </a:solidFill>
              <a:ea typeface="+mn-ea"/>
              <a:cs typeface="+mn-cs"/>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2FB0DF-797B-91F1-38E6-F2DA4047E73D}"/>
              </a:ext>
            </a:extLst>
          </p:cNvPr>
          <p:cNvSpPr>
            <a:spLocks noGrp="1"/>
          </p:cNvSpPr>
          <p:nvPr>
            <p:ph type="title"/>
          </p:nvPr>
        </p:nvSpPr>
        <p:spPr>
          <a:xfrm>
            <a:off x="867638" y="637762"/>
            <a:ext cx="7416372" cy="900131"/>
          </a:xfrm>
        </p:spPr>
        <p:txBody>
          <a:bodyPr anchor="t">
            <a:normAutofit/>
          </a:bodyPr>
          <a:lstStyle/>
          <a:p>
            <a:r>
              <a:rPr lang="es-ES" sz="3500">
                <a:solidFill>
                  <a:schemeClr val="bg1"/>
                </a:solidFill>
              </a:rPr>
              <a:t>TRANSACCIONES</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3">
            <a:extLst>
              <a:ext uri="{FF2B5EF4-FFF2-40B4-BE49-F238E27FC236}">
                <a16:creationId xmlns:a16="http://schemas.microsoft.com/office/drawing/2014/main" id="{550402BC-B4C7-E202-1765-AB91DD6B614F}"/>
              </a:ext>
            </a:extLst>
          </p:cNvPr>
          <p:cNvSpPr>
            <a:spLocks noGrp="1"/>
          </p:cNvSpPr>
          <p:nvPr>
            <p:ph type="sldNum" idx="12"/>
          </p:nvPr>
        </p:nvSpPr>
        <p:spPr>
          <a:xfrm>
            <a:off x="120650" y="3246439"/>
            <a:ext cx="504718" cy="343768"/>
          </a:xfrm>
        </p:spPr>
        <p:txBody>
          <a:bodyPr anchor="ctr">
            <a:normAutofit/>
          </a:bodyPr>
          <a:lstStyle/>
          <a:p>
            <a:pPr marL="0" lvl="0" indent="0" algn="ctr" rtl="0">
              <a:lnSpc>
                <a:spcPct val="90000"/>
              </a:lnSpc>
              <a:spcBef>
                <a:spcPts val="0"/>
              </a:spcBef>
              <a:spcAft>
                <a:spcPts val="600"/>
              </a:spcAft>
              <a:buNone/>
            </a:pPr>
            <a:fld id="{00000000-1234-1234-1234-123412341234}" type="slidenum">
              <a:rPr lang="es-ES" sz="1200">
                <a:solidFill>
                  <a:schemeClr val="tx1"/>
                </a:solidFill>
              </a:rPr>
              <a:pPr marL="0" lvl="0" indent="0" algn="ctr" rtl="0">
                <a:lnSpc>
                  <a:spcPct val="90000"/>
                </a:lnSpc>
                <a:spcBef>
                  <a:spcPts val="0"/>
                </a:spcBef>
                <a:spcAft>
                  <a:spcPts val="600"/>
                </a:spcAft>
                <a:buNone/>
              </a:pPr>
              <a:t>10</a:t>
            </a:fld>
            <a:endParaRPr lang="es-ES" sz="1200">
              <a:solidFill>
                <a:schemeClr val="tx1"/>
              </a:solidFill>
            </a:endParaRPr>
          </a:p>
        </p:txBody>
      </p:sp>
      <p:sp>
        <p:nvSpPr>
          <p:cNvPr id="3" name="Marcador de texto 2">
            <a:extLst>
              <a:ext uri="{FF2B5EF4-FFF2-40B4-BE49-F238E27FC236}">
                <a16:creationId xmlns:a16="http://schemas.microsoft.com/office/drawing/2014/main" id="{76043E2E-47B6-7534-BEF2-F48A3290F3E0}"/>
              </a:ext>
            </a:extLst>
          </p:cNvPr>
          <p:cNvSpPr>
            <a:spLocks noGrp="1"/>
          </p:cNvSpPr>
          <p:nvPr>
            <p:ph type="body" idx="1"/>
          </p:nvPr>
        </p:nvSpPr>
        <p:spPr>
          <a:xfrm>
            <a:off x="866661" y="2010759"/>
            <a:ext cx="7921739" cy="4166204"/>
          </a:xfrm>
        </p:spPr>
        <p:txBody>
          <a:bodyPr>
            <a:normAutofit fontScale="92500"/>
          </a:bodyPr>
          <a:lstStyle/>
          <a:p>
            <a:pPr marL="0" marR="0" lvl="0" indent="0" rtl="0">
              <a:spcBef>
                <a:spcPts val="0"/>
              </a:spcBef>
              <a:spcAft>
                <a:spcPts val="0"/>
              </a:spcAft>
              <a:buNone/>
            </a:pPr>
            <a:r>
              <a:rPr lang="es-ES" sz="1800" b="0" i="0" u="none" strike="noStrike" cap="none" dirty="0">
                <a:latin typeface="Calibri"/>
                <a:ea typeface="Calibri"/>
                <a:cs typeface="Calibri"/>
                <a:sym typeface="Calibri"/>
              </a:rPr>
              <a:t>En MySQL </a:t>
            </a:r>
            <a:r>
              <a:rPr lang="es-ES" sz="1800" b="0" i="0" u="none" strike="noStrike" cap="none" dirty="0" err="1">
                <a:latin typeface="Calibri"/>
                <a:ea typeface="Calibri"/>
                <a:cs typeface="Calibri"/>
                <a:sym typeface="Calibri"/>
              </a:rPr>
              <a:t>InnoDB</a:t>
            </a:r>
            <a:r>
              <a:rPr lang="es-ES" sz="1800" b="0" i="0" u="none" strike="noStrike" cap="none" dirty="0">
                <a:latin typeface="Calibri"/>
                <a:ea typeface="Calibri"/>
                <a:cs typeface="Calibri"/>
                <a:sym typeface="Calibri"/>
              </a:rPr>
              <a:t> las instrucciones de gestión de transacciones son:</a:t>
            </a:r>
            <a:endParaRPr lang="es-ES" sz="1800" dirty="0"/>
          </a:p>
          <a:p>
            <a:pPr marL="0" marR="0" lvl="0" indent="0" rtl="0">
              <a:spcBef>
                <a:spcPts val="0"/>
              </a:spcBef>
              <a:spcAft>
                <a:spcPts val="0"/>
              </a:spcAft>
              <a:buNone/>
            </a:pPr>
            <a:endParaRPr lang="es-ES" sz="1800" b="0" i="0" u="none" strike="noStrike" cap="none" dirty="0">
              <a:latin typeface="Calibri"/>
              <a:ea typeface="Calibri"/>
              <a:cs typeface="Calibri"/>
              <a:sym typeface="Calibri"/>
            </a:endParaRPr>
          </a:p>
          <a:p>
            <a:pPr marL="0" marR="0" lvl="0" indent="0" rtl="0">
              <a:spcBef>
                <a:spcPts val="0"/>
              </a:spcBef>
              <a:spcAft>
                <a:spcPts val="0"/>
              </a:spcAft>
              <a:buNone/>
            </a:pPr>
            <a:r>
              <a:rPr lang="es-ES" sz="1800" b="1" i="0" u="none" strike="noStrike" cap="none" dirty="0">
                <a:latin typeface="Calibri"/>
                <a:ea typeface="Calibri"/>
                <a:cs typeface="Calibri"/>
                <a:sym typeface="Calibri"/>
              </a:rPr>
              <a:t>START TRANSACTION </a:t>
            </a:r>
            <a:r>
              <a:rPr lang="es-ES" sz="1800" b="0" i="0" u="none" strike="noStrike" cap="none" dirty="0">
                <a:latin typeface="Calibri"/>
                <a:ea typeface="Calibri"/>
                <a:cs typeface="Calibri"/>
                <a:sym typeface="Calibri"/>
              </a:rPr>
              <a:t>o </a:t>
            </a:r>
            <a:r>
              <a:rPr lang="es-ES" sz="1800" b="1" i="0" u="none" strike="noStrike" cap="none" dirty="0">
                <a:latin typeface="Calibri"/>
                <a:ea typeface="Calibri"/>
                <a:cs typeface="Calibri"/>
                <a:sym typeface="Calibri"/>
              </a:rPr>
              <a:t>BEGIN</a:t>
            </a:r>
            <a:r>
              <a:rPr lang="es-ES" sz="1800" b="0" i="0" u="none" strike="noStrike" cap="none" dirty="0">
                <a:latin typeface="Calibri"/>
                <a:ea typeface="Calibri"/>
                <a:cs typeface="Calibri"/>
                <a:sym typeface="Calibri"/>
              </a:rPr>
              <a:t>: marca el inicio de una transacción en estado no transaccional. </a:t>
            </a:r>
            <a:endParaRPr lang="es-ES" sz="1800" dirty="0"/>
          </a:p>
          <a:p>
            <a:pPr marL="0" marR="0" lvl="0" indent="0" rtl="0">
              <a:spcBef>
                <a:spcPts val="0"/>
              </a:spcBef>
              <a:spcAft>
                <a:spcPts val="0"/>
              </a:spcAft>
              <a:buNone/>
            </a:pPr>
            <a:r>
              <a:rPr lang="es-ES" sz="1800" b="1" i="0" u="none" strike="noStrike" cap="none" dirty="0">
                <a:latin typeface="Calibri"/>
                <a:ea typeface="Calibri"/>
                <a:cs typeface="Calibri"/>
                <a:sym typeface="Calibri"/>
              </a:rPr>
              <a:t>ROLLBACK</a:t>
            </a:r>
            <a:r>
              <a:rPr lang="es-ES" sz="1800" b="0" i="0" u="none" strike="noStrike" cap="none" dirty="0">
                <a:latin typeface="Calibri"/>
                <a:ea typeface="Calibri"/>
                <a:cs typeface="Calibri"/>
                <a:sym typeface="Calibri"/>
              </a:rPr>
              <a:t>: Cierra la transacción en curso. Anula las instrucciones realizadas en ella.</a:t>
            </a:r>
            <a:endParaRPr lang="es-ES" sz="1800" dirty="0"/>
          </a:p>
          <a:p>
            <a:pPr marL="0" marR="0" lvl="0" indent="0" rtl="0">
              <a:spcBef>
                <a:spcPts val="0"/>
              </a:spcBef>
              <a:spcAft>
                <a:spcPts val="0"/>
              </a:spcAft>
              <a:buNone/>
            </a:pPr>
            <a:r>
              <a:rPr lang="es-ES" sz="1800" b="1" i="0" u="none" strike="noStrike" cap="none" dirty="0">
                <a:latin typeface="Calibri"/>
                <a:ea typeface="Calibri"/>
                <a:cs typeface="Calibri"/>
                <a:sym typeface="Calibri"/>
              </a:rPr>
              <a:t>COMMIT</a:t>
            </a:r>
            <a:r>
              <a:rPr lang="es-ES" sz="1800" b="0" i="0" u="none" strike="noStrike" cap="none" dirty="0">
                <a:latin typeface="Calibri"/>
                <a:ea typeface="Calibri"/>
                <a:cs typeface="Calibri"/>
                <a:sym typeface="Calibri"/>
              </a:rPr>
              <a:t>: Confirma el conjunto de operaciones ejecutadas tras el comienzo de la transacción.</a:t>
            </a:r>
            <a:endParaRPr lang="es-ES" sz="1800" dirty="0"/>
          </a:p>
          <a:p>
            <a:pPr marL="0" marR="0" lvl="0" indent="0" rtl="0">
              <a:spcBef>
                <a:spcPts val="0"/>
              </a:spcBef>
              <a:spcAft>
                <a:spcPts val="0"/>
              </a:spcAft>
              <a:buNone/>
            </a:pPr>
            <a:endParaRPr lang="es-ES" sz="1800" b="1" i="0" u="none" strike="noStrike" cap="none" dirty="0">
              <a:latin typeface="Calibri"/>
              <a:ea typeface="Calibri"/>
              <a:cs typeface="Calibri"/>
              <a:sym typeface="Calibri"/>
            </a:endParaRPr>
          </a:p>
          <a:p>
            <a:pPr marL="0" marR="0" lvl="0" indent="0" rtl="0">
              <a:spcBef>
                <a:spcPts val="0"/>
              </a:spcBef>
              <a:spcAft>
                <a:spcPts val="0"/>
              </a:spcAft>
              <a:buNone/>
            </a:pPr>
            <a:r>
              <a:rPr lang="es-ES" sz="1800" b="1" i="0" u="none" strike="noStrike" cap="none" dirty="0">
                <a:latin typeface="Calibri"/>
                <a:ea typeface="Calibri"/>
                <a:cs typeface="Calibri"/>
                <a:sym typeface="Calibri"/>
              </a:rPr>
              <a:t>SAVEPOINT etiqueta</a:t>
            </a:r>
            <a:r>
              <a:rPr lang="es-ES" sz="1800" b="0" i="0" u="none" strike="noStrike" cap="none" dirty="0">
                <a:latin typeface="Calibri"/>
                <a:ea typeface="Calibri"/>
                <a:cs typeface="Calibri"/>
                <a:sym typeface="Calibri"/>
              </a:rPr>
              <a:t>: Donde se ejecute, marca un punto de retorno o punto para anular instrucciones ejecutadas desde ahí en adelante. En etiqueta podemos poner el nombre que queramos.  Dentro de una transacción podemos establecer varios puntos de retorno.</a:t>
            </a:r>
            <a:endParaRPr lang="es-ES" sz="1800" dirty="0"/>
          </a:p>
          <a:p>
            <a:pPr marL="0" marR="0" lvl="0" indent="0" rtl="0">
              <a:spcBef>
                <a:spcPts val="0"/>
              </a:spcBef>
              <a:spcAft>
                <a:spcPts val="0"/>
              </a:spcAft>
              <a:buNone/>
            </a:pPr>
            <a:r>
              <a:rPr lang="es-ES" sz="1800" b="1" i="0" u="none" strike="noStrike" cap="none" dirty="0">
                <a:latin typeface="Calibri"/>
                <a:ea typeface="Calibri"/>
                <a:cs typeface="Calibri"/>
                <a:sym typeface="Calibri"/>
              </a:rPr>
              <a:t>ROLLBACK TO SAVEPOINT etiqueta</a:t>
            </a:r>
            <a:r>
              <a:rPr lang="es-ES" sz="1800" b="0" i="0" u="none" strike="noStrike" cap="none" dirty="0">
                <a:latin typeface="Calibri"/>
                <a:ea typeface="Calibri"/>
                <a:cs typeface="Calibri"/>
                <a:sym typeface="Calibri"/>
              </a:rPr>
              <a:t>: Hace que se anulen las instrucciones ejecutadas desde el punto donde se ejecutó SAVEPOINT etiqueta.  No confirma las instrucciones ejecutadas desde el comienzo de la transacción hasta el punto SAVEPOINT etiqueta.</a:t>
            </a:r>
            <a:endParaRPr lang="es-ES" sz="1800" dirty="0"/>
          </a:p>
          <a:p>
            <a:pPr marL="0" marR="0" lvl="0" indent="0" rtl="0">
              <a:spcBef>
                <a:spcPts val="0"/>
              </a:spcBef>
              <a:spcAft>
                <a:spcPts val="0"/>
              </a:spcAft>
              <a:buNone/>
            </a:pPr>
            <a:endParaRPr lang="es-ES" sz="1800" b="0" i="0" u="none" strike="noStrike" cap="none" dirty="0">
              <a:latin typeface="Calibri"/>
              <a:ea typeface="Calibri"/>
              <a:cs typeface="Calibri"/>
              <a:sym typeface="Calibri"/>
            </a:endParaRPr>
          </a:p>
          <a:p>
            <a:pPr marL="0" marR="0" lvl="0" indent="0" rtl="0">
              <a:spcBef>
                <a:spcPts val="0"/>
              </a:spcBef>
              <a:spcAft>
                <a:spcPts val="0"/>
              </a:spcAft>
              <a:buNone/>
            </a:pPr>
            <a:r>
              <a:rPr lang="es-ES" sz="1800" b="1" i="0" u="none" strike="noStrike" cap="none" dirty="0">
                <a:latin typeface="Calibri"/>
                <a:ea typeface="Calibri"/>
                <a:cs typeface="Calibri"/>
                <a:sym typeface="Calibri"/>
              </a:rPr>
              <a:t>SET AUTOCOMMIT=valor</a:t>
            </a:r>
            <a:r>
              <a:rPr lang="es-ES" sz="1800" b="0" i="0" u="none" strike="noStrike" cap="none" dirty="0">
                <a:latin typeface="Calibri"/>
                <a:ea typeface="Calibri"/>
                <a:cs typeface="Calibri"/>
                <a:sym typeface="Calibri"/>
              </a:rPr>
              <a:t>: Permite cambiar el estado transaccional de la sesión</a:t>
            </a:r>
            <a:endParaRPr lang="es-ES" sz="1800" dirty="0"/>
          </a:p>
          <a:p>
            <a:pPr marL="114300" indent="0">
              <a:buNone/>
            </a:pPr>
            <a:endParaRPr lang="es-ES" sz="1600" dirty="0"/>
          </a:p>
        </p:txBody>
      </p:sp>
    </p:spTree>
    <p:extLst>
      <p:ext uri="{BB962C8B-B14F-4D97-AF65-F5344CB8AC3E}">
        <p14:creationId xmlns:p14="http://schemas.microsoft.com/office/powerpoint/2010/main" val="198777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606F91-0D0B-3E35-0C19-D1E53DBEF1CB}"/>
              </a:ext>
            </a:extLst>
          </p:cNvPr>
          <p:cNvSpPr>
            <a:spLocks noGrp="1"/>
          </p:cNvSpPr>
          <p:nvPr>
            <p:ph type="title"/>
          </p:nvPr>
        </p:nvSpPr>
        <p:spPr>
          <a:xfrm>
            <a:off x="867638" y="637762"/>
            <a:ext cx="7416372" cy="900131"/>
          </a:xfrm>
        </p:spPr>
        <p:txBody>
          <a:bodyPr anchor="t">
            <a:normAutofit/>
          </a:bodyPr>
          <a:lstStyle/>
          <a:p>
            <a:r>
              <a:rPr lang="es-ES" sz="3500">
                <a:solidFill>
                  <a:schemeClr val="bg1"/>
                </a:solidFill>
              </a:rPr>
              <a:t>TRANSACCIONES</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3">
            <a:extLst>
              <a:ext uri="{FF2B5EF4-FFF2-40B4-BE49-F238E27FC236}">
                <a16:creationId xmlns:a16="http://schemas.microsoft.com/office/drawing/2014/main" id="{D21FA4DC-FF53-BDAE-29BF-CD09C5ABB833}"/>
              </a:ext>
            </a:extLst>
          </p:cNvPr>
          <p:cNvSpPr>
            <a:spLocks noGrp="1"/>
          </p:cNvSpPr>
          <p:nvPr>
            <p:ph type="sldNum" idx="12"/>
          </p:nvPr>
        </p:nvSpPr>
        <p:spPr>
          <a:xfrm>
            <a:off x="120650" y="3246439"/>
            <a:ext cx="504718" cy="343768"/>
          </a:xfrm>
        </p:spPr>
        <p:txBody>
          <a:bodyPr anchor="ctr">
            <a:normAutofit/>
          </a:bodyPr>
          <a:lstStyle/>
          <a:p>
            <a:pPr marL="0" lvl="0" indent="0" algn="ctr" rtl="0">
              <a:lnSpc>
                <a:spcPct val="90000"/>
              </a:lnSpc>
              <a:spcBef>
                <a:spcPts val="0"/>
              </a:spcBef>
              <a:spcAft>
                <a:spcPts val="600"/>
              </a:spcAft>
              <a:buNone/>
            </a:pPr>
            <a:fld id="{00000000-1234-1234-1234-123412341234}" type="slidenum">
              <a:rPr lang="es-ES" sz="1200">
                <a:solidFill>
                  <a:schemeClr val="tx1"/>
                </a:solidFill>
              </a:rPr>
              <a:pPr marL="0" lvl="0" indent="0" algn="ctr" rtl="0">
                <a:lnSpc>
                  <a:spcPct val="90000"/>
                </a:lnSpc>
                <a:spcBef>
                  <a:spcPts val="0"/>
                </a:spcBef>
                <a:spcAft>
                  <a:spcPts val="600"/>
                </a:spcAft>
                <a:buNone/>
              </a:pPr>
              <a:t>11</a:t>
            </a:fld>
            <a:endParaRPr lang="es-ES" sz="1200">
              <a:solidFill>
                <a:schemeClr val="tx1"/>
              </a:solidFill>
            </a:endParaRPr>
          </a:p>
        </p:txBody>
      </p:sp>
      <p:sp>
        <p:nvSpPr>
          <p:cNvPr id="3" name="Marcador de texto 2">
            <a:extLst>
              <a:ext uri="{FF2B5EF4-FFF2-40B4-BE49-F238E27FC236}">
                <a16:creationId xmlns:a16="http://schemas.microsoft.com/office/drawing/2014/main" id="{65690D3F-937C-084B-6FAD-E46F0AFE378C}"/>
              </a:ext>
            </a:extLst>
          </p:cNvPr>
          <p:cNvSpPr>
            <a:spLocks noGrp="1"/>
          </p:cNvSpPr>
          <p:nvPr>
            <p:ph type="body" idx="1"/>
          </p:nvPr>
        </p:nvSpPr>
        <p:spPr>
          <a:xfrm>
            <a:off x="866661" y="2217343"/>
            <a:ext cx="7410669" cy="3959619"/>
          </a:xfrm>
        </p:spPr>
        <p:txBody>
          <a:bodyPr>
            <a:normAutofit/>
          </a:bodyPr>
          <a:lstStyle/>
          <a:p>
            <a:r>
              <a:rPr lang="es-ES" sz="1500" dirty="0"/>
              <a:t>Hay muchas instrucciones que producen un </a:t>
            </a:r>
            <a:r>
              <a:rPr lang="es-ES" sz="1500" b="1" dirty="0"/>
              <a:t>COMMIT IMPLÍCITO.</a:t>
            </a:r>
          </a:p>
          <a:p>
            <a:r>
              <a:rPr lang="es-ES" sz="1500" dirty="0"/>
              <a:t>Es decir, que tras su ejecución es como si hubieses ejecutado también un </a:t>
            </a:r>
            <a:r>
              <a:rPr lang="es-ES" sz="1500" dirty="0" err="1"/>
              <a:t>commit</a:t>
            </a:r>
            <a:r>
              <a:rPr lang="es-ES" sz="1500" dirty="0"/>
              <a:t>.</a:t>
            </a:r>
          </a:p>
          <a:p>
            <a:r>
              <a:rPr lang="es-ES" sz="1500" dirty="0"/>
              <a:t>Algunas de ellas son:</a:t>
            </a:r>
          </a:p>
          <a:p>
            <a:r>
              <a:rPr lang="es-ES" sz="1500" dirty="0"/>
              <a:t>Las que </a:t>
            </a:r>
            <a:r>
              <a:rPr lang="es-ES" sz="1500" b="1" dirty="0"/>
              <a:t>definen o modifican </a:t>
            </a:r>
            <a:r>
              <a:rPr lang="es-ES" sz="1500" dirty="0"/>
              <a:t>los objetos de la base de datos: </a:t>
            </a:r>
          </a:p>
          <a:p>
            <a:r>
              <a:rPr lang="es-ES" sz="1500" dirty="0"/>
              <a:t> ALTER EVENT, ALTER FUNCTION, ALTER PROCEDURE, ALTER SERVER, ALTER TABLE, ALTER VIEW, CREATE DATABASE, CREATE EVENT, CREATE FUNCTION, CREATE INDEX, CREATE PROCEDURE, CREATE ROLE, CREATE SERVER, CREATE SPATIAL REFERENCE SYSTEM, CREATE TABLE, CREATE TRIGGER, CREATE VIEW, DROP DATABASE, DROP EVENT, DROP FUNCTION, DROP INDEX, DROP PROCEDURE, DROP ROLE, DROP SERVER, DROP SPATIAL REFERENCE SYSTEM, DROP TABLE, DROP TRIGGER, DROP VIEW...</a:t>
            </a:r>
          </a:p>
          <a:p>
            <a:r>
              <a:rPr lang="es-ES" sz="1500" dirty="0"/>
              <a:t>Aquellas que </a:t>
            </a:r>
            <a:r>
              <a:rPr lang="es-ES" sz="1500" b="1" dirty="0"/>
              <a:t>modifican la base de datos</a:t>
            </a:r>
            <a:r>
              <a:rPr lang="es-ES" sz="1500" dirty="0"/>
              <a:t> </a:t>
            </a:r>
            <a:r>
              <a:rPr lang="es-ES" sz="1500" dirty="0" err="1"/>
              <a:t>mysql</a:t>
            </a:r>
            <a:r>
              <a:rPr lang="es-ES" sz="1500" dirty="0"/>
              <a:t>: </a:t>
            </a:r>
          </a:p>
          <a:p>
            <a:r>
              <a:rPr lang="es-ES" sz="1500" dirty="0"/>
              <a:t> ALTER USER, CREATE USER, DROP USER, GRANT, RENAME USER, REVOKE, SET PASSWORD</a:t>
            </a:r>
          </a:p>
          <a:p>
            <a:r>
              <a:rPr lang="es-ES" sz="1500" dirty="0"/>
              <a:t>...</a:t>
            </a:r>
          </a:p>
        </p:txBody>
      </p:sp>
    </p:spTree>
    <p:extLst>
      <p:ext uri="{BB962C8B-B14F-4D97-AF65-F5344CB8AC3E}">
        <p14:creationId xmlns:p14="http://schemas.microsoft.com/office/powerpoint/2010/main" val="332217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694CA-2285-81CD-4BB8-D163D89B4919}"/>
              </a:ext>
            </a:extLst>
          </p:cNvPr>
          <p:cNvSpPr>
            <a:spLocks noGrp="1"/>
          </p:cNvSpPr>
          <p:nvPr>
            <p:ph type="title"/>
          </p:nvPr>
        </p:nvSpPr>
        <p:spPr>
          <a:xfrm>
            <a:off x="435610" y="202882"/>
            <a:ext cx="7886700" cy="478155"/>
          </a:xfrm>
        </p:spPr>
        <p:txBody>
          <a:bodyPr/>
          <a:lstStyle/>
          <a:p>
            <a:r>
              <a:rPr lang="es-ES" dirty="0"/>
              <a:t>TRANSACCIONES. </a:t>
            </a:r>
          </a:p>
        </p:txBody>
      </p:sp>
      <p:sp>
        <p:nvSpPr>
          <p:cNvPr id="4" name="Marcador de número de diapositiva 3">
            <a:extLst>
              <a:ext uri="{FF2B5EF4-FFF2-40B4-BE49-F238E27FC236}">
                <a16:creationId xmlns:a16="http://schemas.microsoft.com/office/drawing/2014/main" id="{71DBDC45-1212-DD32-AD22-4F8E68B839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12</a:t>
            </a:fld>
            <a:endParaRPr lang="es-ES"/>
          </a:p>
        </p:txBody>
      </p:sp>
      <p:graphicFrame>
        <p:nvGraphicFramePr>
          <p:cNvPr id="6" name="Marcador de texto 2">
            <a:extLst>
              <a:ext uri="{FF2B5EF4-FFF2-40B4-BE49-F238E27FC236}">
                <a16:creationId xmlns:a16="http://schemas.microsoft.com/office/drawing/2014/main" id="{0F87ED5C-4F6D-AB22-F3FC-5D311B67565F}"/>
              </a:ext>
            </a:extLst>
          </p:cNvPr>
          <p:cNvGraphicFramePr/>
          <p:nvPr>
            <p:extLst>
              <p:ext uri="{D42A27DB-BD31-4B8C-83A1-F6EECF244321}">
                <p14:modId xmlns:p14="http://schemas.microsoft.com/office/powerpoint/2010/main" val="2178987904"/>
              </p:ext>
            </p:extLst>
          </p:nvPr>
        </p:nvGraphicFramePr>
        <p:xfrm>
          <a:off x="628650" y="843280"/>
          <a:ext cx="7886700" cy="5513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7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F93F9-7581-1B1B-C21E-BC8130E4B2D0}"/>
              </a:ext>
            </a:extLst>
          </p:cNvPr>
          <p:cNvSpPr>
            <a:spLocks noGrp="1"/>
          </p:cNvSpPr>
          <p:nvPr>
            <p:ph type="title"/>
          </p:nvPr>
        </p:nvSpPr>
        <p:spPr>
          <a:xfrm>
            <a:off x="628650" y="365125"/>
            <a:ext cx="7886700" cy="437515"/>
          </a:xfrm>
        </p:spPr>
        <p:txBody>
          <a:bodyPr/>
          <a:lstStyle/>
          <a:p>
            <a:r>
              <a:rPr lang="es-ES" dirty="0"/>
              <a:t>TRANSACCIONES</a:t>
            </a:r>
          </a:p>
        </p:txBody>
      </p:sp>
      <p:sp>
        <p:nvSpPr>
          <p:cNvPr id="4" name="Marcador de número de diapositiva 3">
            <a:extLst>
              <a:ext uri="{FF2B5EF4-FFF2-40B4-BE49-F238E27FC236}">
                <a16:creationId xmlns:a16="http://schemas.microsoft.com/office/drawing/2014/main" id="{577239CA-D6B8-01B7-DBCB-167D27A98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13</a:t>
            </a:fld>
            <a:endParaRPr lang="es-ES"/>
          </a:p>
        </p:txBody>
      </p:sp>
      <p:graphicFrame>
        <p:nvGraphicFramePr>
          <p:cNvPr id="6" name="Marcador de texto 2">
            <a:extLst>
              <a:ext uri="{FF2B5EF4-FFF2-40B4-BE49-F238E27FC236}">
                <a16:creationId xmlns:a16="http://schemas.microsoft.com/office/drawing/2014/main" id="{29349F90-FFCB-280F-1403-AD3F9830DB87}"/>
              </a:ext>
            </a:extLst>
          </p:cNvPr>
          <p:cNvGraphicFramePr/>
          <p:nvPr>
            <p:extLst>
              <p:ext uri="{D42A27DB-BD31-4B8C-83A1-F6EECF244321}">
                <p14:modId xmlns:p14="http://schemas.microsoft.com/office/powerpoint/2010/main" val="1416812259"/>
              </p:ext>
            </p:extLst>
          </p:nvPr>
        </p:nvGraphicFramePr>
        <p:xfrm>
          <a:off x="547370" y="802640"/>
          <a:ext cx="8058150" cy="5252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501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4FE0BC-E6A4-2668-6A11-69D9842D312F}"/>
              </a:ext>
            </a:extLst>
          </p:cNvPr>
          <p:cNvSpPr>
            <a:spLocks noGrp="1"/>
          </p:cNvSpPr>
          <p:nvPr>
            <p:ph type="title"/>
          </p:nvPr>
        </p:nvSpPr>
        <p:spPr>
          <a:xfrm>
            <a:off x="628650" y="365125"/>
            <a:ext cx="7886700" cy="1325563"/>
          </a:xfrm>
        </p:spPr>
        <p:txBody>
          <a:bodyPr>
            <a:normAutofit/>
          </a:bodyPr>
          <a:lstStyle/>
          <a:p>
            <a:r>
              <a:rPr lang="es-ES" dirty="0"/>
              <a:t>TRANSACCIONES</a:t>
            </a:r>
          </a:p>
        </p:txBody>
      </p:sp>
      <p:sp>
        <p:nvSpPr>
          <p:cNvPr id="3" name="Marcador de texto 2">
            <a:extLst>
              <a:ext uri="{FF2B5EF4-FFF2-40B4-BE49-F238E27FC236}">
                <a16:creationId xmlns:a16="http://schemas.microsoft.com/office/drawing/2014/main" id="{37FD0D95-6595-BC60-6064-ED3B1D13162C}"/>
              </a:ext>
            </a:extLst>
          </p:cNvPr>
          <p:cNvSpPr>
            <a:spLocks noGrp="1"/>
          </p:cNvSpPr>
          <p:nvPr>
            <p:ph type="body" idx="1"/>
          </p:nvPr>
        </p:nvSpPr>
        <p:spPr>
          <a:xfrm>
            <a:off x="233680" y="1320801"/>
            <a:ext cx="5130800" cy="4856162"/>
          </a:xfrm>
        </p:spPr>
        <p:txBody>
          <a:bodyPr>
            <a:normAutofit fontScale="92500" lnSpcReduction="10000"/>
          </a:bodyPr>
          <a:lstStyle/>
          <a:p>
            <a:pPr marL="0" marR="0" lvl="0" indent="0" rtl="0">
              <a:spcBef>
                <a:spcPts val="0"/>
              </a:spcBef>
              <a:spcAft>
                <a:spcPts val="0"/>
              </a:spcAft>
              <a:buNone/>
            </a:pPr>
            <a:r>
              <a:rPr lang="es-ES" sz="1700" b="1" i="1" u="none" strike="noStrike" cap="none" dirty="0">
                <a:latin typeface="Calibri"/>
                <a:ea typeface="Calibri"/>
                <a:cs typeface="Calibri"/>
                <a:sym typeface="Calibri"/>
              </a:rPr>
              <a:t>Una transacción es un conjunto de operaciones o instrucciones SQL, generalmente de actualización de datos,  que forman un proceso conjunto</a:t>
            </a:r>
            <a:r>
              <a:rPr lang="es-ES" sz="1700" b="0" i="0" u="none" strike="noStrike" cap="none" dirty="0">
                <a:latin typeface="Calibri"/>
                <a:ea typeface="Calibri"/>
                <a:cs typeface="Calibri"/>
                <a:sym typeface="Calibri"/>
              </a:rPr>
              <a:t>. </a:t>
            </a:r>
            <a:endParaRPr lang="es-ES" sz="1700" dirty="0"/>
          </a:p>
          <a:p>
            <a:pPr marL="0" marR="0" lvl="0" indent="0" rtl="0">
              <a:spcBef>
                <a:spcPts val="0"/>
              </a:spcBef>
              <a:spcAft>
                <a:spcPts val="0"/>
              </a:spcAft>
              <a:buNone/>
            </a:pPr>
            <a:endParaRPr lang="es-ES" sz="1700" b="0" i="0" u="none" strike="noStrike" cap="none" dirty="0">
              <a:latin typeface="Calibri"/>
              <a:ea typeface="Calibri"/>
              <a:cs typeface="Calibri"/>
              <a:sym typeface="Calibri"/>
            </a:endParaRPr>
          </a:p>
          <a:p>
            <a:pPr marL="285750" marR="0" lvl="0" indent="-285750" rtl="0">
              <a:spcBef>
                <a:spcPts val="0"/>
              </a:spcBef>
              <a:spcAft>
                <a:spcPts val="0"/>
              </a:spcAft>
              <a:buClr>
                <a:schemeClr val="dk1"/>
              </a:buClr>
              <a:buSzPts val="1800"/>
              <a:buFont typeface="Arial"/>
              <a:buChar char="•"/>
            </a:pPr>
            <a:r>
              <a:rPr lang="es-ES" sz="1700" b="0" i="0" u="none" strike="noStrike" cap="none" dirty="0">
                <a:latin typeface="Calibri"/>
                <a:ea typeface="Calibri"/>
                <a:cs typeface="Calibri"/>
                <a:sym typeface="Calibri"/>
              </a:rPr>
              <a:t>El conjunto de instrucciones de una transacción no queda realizado a medias, o se realizan todas las operaciones o no se realiza ninguna de las operaciones de la transacción. </a:t>
            </a:r>
            <a:endParaRPr lang="es-ES" sz="1700" dirty="0"/>
          </a:p>
          <a:p>
            <a:pPr marL="285750" marR="0" lvl="0" indent="-171450" rtl="0">
              <a:spcBef>
                <a:spcPts val="0"/>
              </a:spcBef>
              <a:spcAft>
                <a:spcPts val="0"/>
              </a:spcAft>
              <a:buClr>
                <a:schemeClr val="dk1"/>
              </a:buClr>
              <a:buSzPts val="1800"/>
              <a:buFont typeface="Arial"/>
              <a:buNone/>
            </a:pPr>
            <a:endParaRPr lang="es-ES" sz="1700" b="0" i="0" u="none" strike="noStrike" cap="none" dirty="0">
              <a:latin typeface="Calibri"/>
              <a:ea typeface="Calibri"/>
              <a:cs typeface="Calibri"/>
              <a:sym typeface="Calibri"/>
            </a:endParaRPr>
          </a:p>
          <a:p>
            <a:pPr marL="285750" marR="0" lvl="0" indent="-285750" rtl="0">
              <a:spcBef>
                <a:spcPts val="0"/>
              </a:spcBef>
              <a:spcAft>
                <a:spcPts val="0"/>
              </a:spcAft>
              <a:buClr>
                <a:schemeClr val="dk1"/>
              </a:buClr>
              <a:buSzPts val="1800"/>
              <a:buFont typeface="Arial"/>
              <a:buChar char="•"/>
            </a:pPr>
            <a:r>
              <a:rPr lang="es-ES" sz="1700" b="0" i="0" u="none" strike="noStrike" cap="none" dirty="0">
                <a:latin typeface="Calibri"/>
                <a:ea typeface="Calibri"/>
                <a:cs typeface="Calibri"/>
                <a:sym typeface="Calibri"/>
              </a:rPr>
              <a:t>Durante la ejecución de las instrucciones que forman una transacción, podemos anular todas las instrucciones o confirmarlas.</a:t>
            </a:r>
            <a:endParaRPr lang="es-ES" sz="1700" dirty="0"/>
          </a:p>
          <a:p>
            <a:pPr marL="285750" marR="0" lvl="0" indent="-171450" rtl="0">
              <a:spcBef>
                <a:spcPts val="0"/>
              </a:spcBef>
              <a:spcAft>
                <a:spcPts val="0"/>
              </a:spcAft>
              <a:buClr>
                <a:schemeClr val="dk1"/>
              </a:buClr>
              <a:buSzPts val="1800"/>
              <a:buFont typeface="Arial"/>
              <a:buNone/>
            </a:pPr>
            <a:endParaRPr lang="es-ES" sz="1700" b="0" i="0" u="none" strike="noStrike" cap="none" dirty="0">
              <a:latin typeface="Calibri"/>
              <a:ea typeface="Calibri"/>
              <a:cs typeface="Calibri"/>
              <a:sym typeface="Calibri"/>
            </a:endParaRPr>
          </a:p>
          <a:p>
            <a:pPr marL="285750" marR="0" lvl="0" indent="-285750" rtl="0">
              <a:spcBef>
                <a:spcPts val="0"/>
              </a:spcBef>
              <a:spcAft>
                <a:spcPts val="0"/>
              </a:spcAft>
              <a:buClr>
                <a:schemeClr val="dk1"/>
              </a:buClr>
              <a:buSzPts val="1800"/>
              <a:buFont typeface="Arial"/>
              <a:buChar char="•"/>
            </a:pPr>
            <a:r>
              <a:rPr lang="es-ES" sz="1700" b="0" i="0" u="none" strike="noStrike" cap="none" dirty="0">
                <a:latin typeface="Calibri"/>
                <a:ea typeface="Calibri"/>
                <a:cs typeface="Calibri"/>
                <a:sym typeface="Calibri"/>
              </a:rPr>
              <a:t>Por defecto, MySQL se comporta de forma que toda instrucción es una transacción que se confirma automáticamente en el momento de ejecutarla. Por tanto, no se puede anular su ejecución una vez realizada. SE DICE QUE POR DEFECTO TRABAJA EN ESTADO NO TRANSACCIONAL.</a:t>
            </a:r>
            <a:endParaRPr lang="es-ES" sz="1700" dirty="0"/>
          </a:p>
          <a:p>
            <a:pPr marL="285750" marR="0" lvl="0" indent="-171450" rtl="0">
              <a:spcBef>
                <a:spcPts val="0"/>
              </a:spcBef>
              <a:spcAft>
                <a:spcPts val="0"/>
              </a:spcAft>
              <a:buClr>
                <a:schemeClr val="dk1"/>
              </a:buClr>
              <a:buSzPts val="1800"/>
              <a:buFont typeface="Arial"/>
              <a:buNone/>
            </a:pPr>
            <a:endParaRPr lang="es-ES" sz="1700" b="0" i="0" u="none" strike="noStrike" cap="none" dirty="0">
              <a:latin typeface="Calibri"/>
              <a:ea typeface="Calibri"/>
              <a:cs typeface="Calibri"/>
              <a:sym typeface="Calibri"/>
            </a:endParaRPr>
          </a:p>
          <a:p>
            <a:pPr marL="285750" marR="0" lvl="0" indent="-285750" rtl="0">
              <a:spcBef>
                <a:spcPts val="0"/>
              </a:spcBef>
              <a:spcAft>
                <a:spcPts val="0"/>
              </a:spcAft>
              <a:buClr>
                <a:schemeClr val="dk1"/>
              </a:buClr>
              <a:buSzPts val="1800"/>
              <a:buFont typeface="Arial"/>
              <a:buChar char="•"/>
            </a:pPr>
            <a:r>
              <a:rPr lang="es-ES" sz="1700" b="0" i="0" u="none" strike="noStrike" cap="none" dirty="0">
                <a:latin typeface="Calibri"/>
                <a:ea typeface="Calibri"/>
                <a:cs typeface="Calibri"/>
                <a:sym typeface="Calibri"/>
              </a:rPr>
              <a:t>En MySQL se pueden usar transacciones con tablas </a:t>
            </a:r>
            <a:r>
              <a:rPr lang="es-ES" sz="1700" b="0" i="0" u="none" strike="noStrike" cap="none" dirty="0" err="1">
                <a:latin typeface="Calibri"/>
                <a:ea typeface="Calibri"/>
                <a:cs typeface="Calibri"/>
                <a:sym typeface="Calibri"/>
              </a:rPr>
              <a:t>InnoDB</a:t>
            </a:r>
            <a:r>
              <a:rPr lang="es-ES" sz="1700" b="0" i="0" u="none" strike="noStrike" cap="none" dirty="0">
                <a:latin typeface="Calibri"/>
                <a:ea typeface="Calibri"/>
                <a:cs typeface="Calibri"/>
                <a:sym typeface="Calibri"/>
              </a:rPr>
              <a:t> (las tablas que se crean por defecto). En algunos otros tipos de tablas no se pueden usar como, por ejemplo, en tablas </a:t>
            </a:r>
            <a:r>
              <a:rPr lang="es-ES" sz="1700" b="0" i="0" u="none" strike="noStrike" cap="none" dirty="0" err="1">
                <a:latin typeface="Calibri"/>
                <a:ea typeface="Calibri"/>
                <a:cs typeface="Calibri"/>
                <a:sym typeface="Calibri"/>
              </a:rPr>
              <a:t>MyISAM</a:t>
            </a:r>
            <a:r>
              <a:rPr lang="es-ES" sz="1700" b="0" i="0" u="none" strike="noStrike" cap="none" dirty="0">
                <a:latin typeface="Calibri"/>
                <a:ea typeface="Calibri"/>
                <a:cs typeface="Calibri"/>
                <a:sym typeface="Calibri"/>
              </a:rPr>
              <a:t>.</a:t>
            </a:r>
            <a:endParaRPr lang="es-ES" sz="1700" dirty="0"/>
          </a:p>
          <a:p>
            <a:endParaRPr lang="es-ES" sz="1100" dirty="0"/>
          </a:p>
        </p:txBody>
      </p:sp>
      <p:pic>
        <p:nvPicPr>
          <p:cNvPr id="6" name="Picture 5" descr="Números de la bolsa de valores">
            <a:extLst>
              <a:ext uri="{FF2B5EF4-FFF2-40B4-BE49-F238E27FC236}">
                <a16:creationId xmlns:a16="http://schemas.microsoft.com/office/drawing/2014/main" id="{0658C1B4-B619-678D-BD66-0D8B96FFA0D6}"/>
              </a:ext>
            </a:extLst>
          </p:cNvPr>
          <p:cNvPicPr>
            <a:picLocks noChangeAspect="1"/>
          </p:cNvPicPr>
          <p:nvPr/>
        </p:nvPicPr>
        <p:blipFill rotWithShape="1">
          <a:blip r:embed="rId2"/>
          <a:srcRect l="12071" r="25102" b="-3"/>
          <a:stretch/>
        </p:blipFill>
        <p:spPr>
          <a:xfrm>
            <a:off x="5096997" y="1027906"/>
            <a:ext cx="3962900"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
        <p:nvSpPr>
          <p:cNvPr id="4" name="Marcador de número de diapositiva 3">
            <a:extLst>
              <a:ext uri="{FF2B5EF4-FFF2-40B4-BE49-F238E27FC236}">
                <a16:creationId xmlns:a16="http://schemas.microsoft.com/office/drawing/2014/main" id="{A7A6E46E-C602-BB7E-BCDF-0892876F120C}"/>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2</a:t>
            </a:fld>
            <a:endParaRPr lang="es-ES" dirty="0"/>
          </a:p>
        </p:txBody>
      </p:sp>
    </p:spTree>
    <p:extLst>
      <p:ext uri="{BB962C8B-B14F-4D97-AF65-F5344CB8AC3E}">
        <p14:creationId xmlns:p14="http://schemas.microsoft.com/office/powerpoint/2010/main" val="296830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EA3F40-EF74-0216-ED47-D9DFAD5C2382}"/>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0A9F23-ECAF-60B6-6C1F-40CE45A70106}"/>
              </a:ext>
            </a:extLst>
          </p:cNvPr>
          <p:cNvSpPr>
            <a:spLocks noGrp="1"/>
          </p:cNvSpPr>
          <p:nvPr>
            <p:ph type="title"/>
          </p:nvPr>
        </p:nvSpPr>
        <p:spPr>
          <a:xfrm>
            <a:off x="878305" y="1396686"/>
            <a:ext cx="2430380" cy="4064628"/>
          </a:xfrm>
        </p:spPr>
        <p:txBody>
          <a:bodyPr>
            <a:normAutofit/>
          </a:bodyPr>
          <a:lstStyle/>
          <a:p>
            <a:r>
              <a:rPr lang="es-ES" sz="2300">
                <a:solidFill>
                  <a:srgbClr val="FFFFFF"/>
                </a:solidFill>
              </a:rPr>
              <a:t>TRANSACCIONES</a:t>
            </a:r>
          </a:p>
        </p:txBody>
      </p:sp>
      <p:sp>
        <p:nvSpPr>
          <p:cNvPr id="24" name="Arc 2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id="{E454BF96-61EB-A523-157F-768D9DC949A6}"/>
              </a:ext>
            </a:extLst>
          </p:cNvPr>
          <p:cNvSpPr>
            <a:spLocks noGrp="1"/>
          </p:cNvSpPr>
          <p:nvPr>
            <p:ph type="body" idx="1"/>
          </p:nvPr>
        </p:nvSpPr>
        <p:spPr>
          <a:xfrm>
            <a:off x="4027614" y="1526033"/>
            <a:ext cx="4487736" cy="4966207"/>
          </a:xfrm>
        </p:spPr>
        <p:txBody>
          <a:bodyPr>
            <a:normAutofit lnSpcReduction="10000"/>
          </a:bodyPr>
          <a:lstStyle/>
          <a:p>
            <a:pPr marL="0" marR="0" lvl="0" indent="0" rtl="0">
              <a:spcBef>
                <a:spcPts val="0"/>
              </a:spcBef>
              <a:spcAft>
                <a:spcPts val="0"/>
              </a:spcAft>
              <a:buNone/>
            </a:pPr>
            <a:r>
              <a:rPr lang="es-ES" sz="1800" b="1" i="1" u="none" strike="noStrike" cap="none" dirty="0">
                <a:latin typeface="Calibri"/>
                <a:ea typeface="Calibri"/>
                <a:cs typeface="Calibri"/>
                <a:sym typeface="Calibri"/>
              </a:rPr>
              <a:t>Las cuatro propiedades de las transacciones (ACID) </a:t>
            </a:r>
          </a:p>
          <a:p>
            <a:pPr marL="0" marR="0" lvl="0" indent="0" rtl="0">
              <a:spcBef>
                <a:spcPts val="0"/>
              </a:spcBef>
              <a:spcAft>
                <a:spcPts val="0"/>
              </a:spcAft>
              <a:buNone/>
            </a:pPr>
            <a:endParaRPr lang="es-ES" sz="1800" b="1" i="1" u="none" strike="noStrike" cap="none" dirty="0">
              <a:latin typeface="Calibri"/>
              <a:ea typeface="Calibri"/>
              <a:cs typeface="Calibri"/>
              <a:sym typeface="Calibri"/>
            </a:endParaRPr>
          </a:p>
          <a:p>
            <a:pPr marL="285750" indent="-285750">
              <a:spcBef>
                <a:spcPts val="0"/>
              </a:spcBef>
            </a:pPr>
            <a:r>
              <a:rPr lang="es-ES" sz="1800" i="1" u="none" strike="noStrike" cap="none" dirty="0">
                <a:latin typeface="Calibri"/>
                <a:ea typeface="Calibri"/>
                <a:cs typeface="Calibri"/>
                <a:sym typeface="Calibri"/>
              </a:rPr>
              <a:t>Atomicidad: Significa que es una unidad indivisible. Es la propiedad que asegura que la operación se ha realizado o no, y por lo tanto ante un fallo del sistema no puede quedar a medias. </a:t>
            </a:r>
          </a:p>
          <a:p>
            <a:pPr marL="285750" indent="-285750">
              <a:spcBef>
                <a:spcPts val="0"/>
              </a:spcBef>
            </a:pPr>
            <a:endParaRPr lang="es-ES" sz="1800" i="1" u="none" strike="noStrike" cap="none" dirty="0">
              <a:latin typeface="Calibri"/>
              <a:ea typeface="Calibri"/>
              <a:cs typeface="Calibri"/>
              <a:sym typeface="Calibri"/>
            </a:endParaRPr>
          </a:p>
          <a:p>
            <a:pPr marL="285750" indent="-285750">
              <a:spcBef>
                <a:spcPts val="0"/>
              </a:spcBef>
            </a:pPr>
            <a:r>
              <a:rPr lang="es-ES" sz="1800" i="1" u="none" strike="noStrike" cap="none" dirty="0">
                <a:latin typeface="Calibri"/>
                <a:ea typeface="Calibri"/>
                <a:cs typeface="Calibri"/>
                <a:sym typeface="Calibri"/>
              </a:rPr>
              <a:t>Consistencia: Indica que después de ejecutarse una transacción, la BD debe quedar en estado correcto. </a:t>
            </a:r>
          </a:p>
          <a:p>
            <a:pPr marL="285750" indent="-285750">
              <a:spcBef>
                <a:spcPts val="0"/>
              </a:spcBef>
            </a:pPr>
            <a:endParaRPr lang="es-ES" sz="1800" i="1" u="none" strike="noStrike" cap="none" dirty="0">
              <a:latin typeface="Calibri"/>
              <a:ea typeface="Calibri"/>
              <a:cs typeface="Calibri"/>
              <a:sym typeface="Calibri"/>
            </a:endParaRPr>
          </a:p>
          <a:p>
            <a:pPr marL="285750" indent="-285750">
              <a:spcBef>
                <a:spcPts val="0"/>
              </a:spcBef>
            </a:pPr>
            <a:r>
              <a:rPr lang="es-ES" sz="1800" i="1" u="none" strike="noStrike" cap="none" dirty="0" err="1">
                <a:latin typeface="Calibri"/>
                <a:ea typeface="Calibri"/>
                <a:cs typeface="Calibri"/>
                <a:sym typeface="Calibri"/>
              </a:rPr>
              <a:t>Isolation</a:t>
            </a:r>
            <a:r>
              <a:rPr lang="es-ES" sz="1800" i="1" u="none" strike="noStrike" cap="none" dirty="0">
                <a:latin typeface="Calibri"/>
                <a:ea typeface="Calibri"/>
                <a:cs typeface="Calibri"/>
                <a:sym typeface="Calibri"/>
              </a:rPr>
              <a:t> (Aislamiento): Indica que el comportamiento de una transacción no se ve afectada por el hecho de que otras transacciones sean ejecutadas al mismo tiempo. </a:t>
            </a:r>
          </a:p>
          <a:p>
            <a:pPr marL="285750" indent="-285750">
              <a:spcBef>
                <a:spcPts val="0"/>
              </a:spcBef>
            </a:pPr>
            <a:endParaRPr lang="es-ES" sz="1800" i="1" u="none" strike="noStrike" cap="none" dirty="0">
              <a:latin typeface="Calibri"/>
              <a:ea typeface="Calibri"/>
              <a:cs typeface="Calibri"/>
              <a:sym typeface="Calibri"/>
            </a:endParaRPr>
          </a:p>
          <a:p>
            <a:pPr marL="285750" indent="-285750">
              <a:spcBef>
                <a:spcPts val="0"/>
              </a:spcBef>
            </a:pPr>
            <a:r>
              <a:rPr lang="es-ES" sz="1800" i="1" u="none" strike="noStrike" cap="none" dirty="0">
                <a:latin typeface="Calibri"/>
                <a:ea typeface="Calibri"/>
                <a:cs typeface="Calibri"/>
                <a:sym typeface="Calibri"/>
              </a:rPr>
              <a:t>Durabilidad: Cuando se completa una transacción con éxito los cambios se vuelven permanentes. </a:t>
            </a:r>
          </a:p>
          <a:p>
            <a:endParaRPr lang="es-ES" sz="1300" dirty="0"/>
          </a:p>
        </p:txBody>
      </p:sp>
      <p:sp>
        <p:nvSpPr>
          <p:cNvPr id="4" name="Marcador de número de diapositiva 3">
            <a:extLst>
              <a:ext uri="{FF2B5EF4-FFF2-40B4-BE49-F238E27FC236}">
                <a16:creationId xmlns:a16="http://schemas.microsoft.com/office/drawing/2014/main" id="{D376C463-1B76-8531-7AD1-E266FFAFB01C}"/>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3</a:t>
            </a:fld>
            <a:endParaRPr lang="es-ES" dirty="0"/>
          </a:p>
        </p:txBody>
      </p:sp>
    </p:spTree>
    <p:extLst>
      <p:ext uri="{BB962C8B-B14F-4D97-AF65-F5344CB8AC3E}">
        <p14:creationId xmlns:p14="http://schemas.microsoft.com/office/powerpoint/2010/main" val="389800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1108988"/>
            <a:ext cx="5384871"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516D5A21-BA75-E2DC-CE4A-C42E43B95877}"/>
              </a:ext>
            </a:extLst>
          </p:cNvPr>
          <p:cNvSpPr>
            <a:spLocks noGrp="1"/>
          </p:cNvSpPr>
          <p:nvPr>
            <p:ph type="title"/>
          </p:nvPr>
        </p:nvSpPr>
        <p:spPr>
          <a:xfrm>
            <a:off x="630934" y="673770"/>
            <a:ext cx="2733367" cy="2414488"/>
          </a:xfrm>
        </p:spPr>
        <p:txBody>
          <a:bodyPr anchor="t">
            <a:normAutofit/>
          </a:bodyPr>
          <a:lstStyle/>
          <a:p>
            <a:r>
              <a:rPr lang="es-ES" sz="2900" dirty="0">
                <a:solidFill>
                  <a:srgbClr val="FFFFFF"/>
                </a:solidFill>
              </a:rPr>
              <a:t>TRANSACCIONES</a:t>
            </a:r>
          </a:p>
        </p:txBody>
      </p:sp>
      <p:sp>
        <p:nvSpPr>
          <p:cNvPr id="3" name="Marcador de texto 2">
            <a:extLst>
              <a:ext uri="{FF2B5EF4-FFF2-40B4-BE49-F238E27FC236}">
                <a16:creationId xmlns:a16="http://schemas.microsoft.com/office/drawing/2014/main" id="{201E74AF-3C26-0D37-AAA4-7F6C284094ED}"/>
              </a:ext>
            </a:extLst>
          </p:cNvPr>
          <p:cNvSpPr>
            <a:spLocks noGrp="1"/>
          </p:cNvSpPr>
          <p:nvPr>
            <p:ph type="body" idx="1"/>
          </p:nvPr>
        </p:nvSpPr>
        <p:spPr>
          <a:xfrm>
            <a:off x="630935" y="1290320"/>
            <a:ext cx="7882130" cy="4886642"/>
          </a:xfrm>
        </p:spPr>
        <p:txBody>
          <a:bodyPr>
            <a:normAutofit/>
          </a:bodyPr>
          <a:lstStyle/>
          <a:p>
            <a:r>
              <a:rPr lang="es-ES" sz="1800" dirty="0">
                <a:highlight>
                  <a:srgbClr val="00FF00"/>
                </a:highlight>
              </a:rPr>
              <a:t>Ejemplo de transacción en base de datos alquileres</a:t>
            </a:r>
          </a:p>
          <a:p>
            <a:r>
              <a:rPr lang="es-ES" sz="1800" dirty="0"/>
              <a:t>Al finalizar un contrato, se deben realizar varias operaciones de actualización:</a:t>
            </a:r>
          </a:p>
          <a:p>
            <a:pPr lvl="1"/>
            <a:r>
              <a:rPr lang="es-ES" sz="1800" dirty="0">
                <a:highlight>
                  <a:srgbClr val="C0C0C0"/>
                </a:highlight>
              </a:rPr>
              <a:t>Establecer la fecha final del contrato</a:t>
            </a:r>
          </a:p>
          <a:p>
            <a:pPr lvl="1"/>
            <a:r>
              <a:rPr lang="es-ES" sz="1800" dirty="0">
                <a:highlight>
                  <a:srgbClr val="C0C0C0"/>
                </a:highlight>
              </a:rPr>
              <a:t>Establecer los kilómetros finales del contrato</a:t>
            </a:r>
          </a:p>
          <a:p>
            <a:pPr lvl="1"/>
            <a:r>
              <a:rPr lang="es-ES" sz="1800" dirty="0">
                <a:highlight>
                  <a:srgbClr val="C0C0C0"/>
                </a:highlight>
              </a:rPr>
              <a:t>Establecer el importe del contrato </a:t>
            </a:r>
          </a:p>
          <a:p>
            <a:pPr lvl="1"/>
            <a:r>
              <a:rPr lang="es-ES" sz="1800" dirty="0">
                <a:highlight>
                  <a:srgbClr val="C0C0C0"/>
                </a:highlight>
              </a:rPr>
              <a:t>Marcar el automóvil como no alquilado o disponibles</a:t>
            </a:r>
          </a:p>
          <a:p>
            <a:pPr lvl="1"/>
            <a:r>
              <a:rPr lang="es-ES" sz="1800" dirty="0">
                <a:highlight>
                  <a:srgbClr val="C0C0C0"/>
                </a:highlight>
              </a:rPr>
              <a:t>Establecer en kilómetros del automóvil los kilómetros que tenía el automóvil al finalizar el contrato.</a:t>
            </a:r>
          </a:p>
          <a:p>
            <a:endParaRPr lang="es-ES" sz="1800" dirty="0"/>
          </a:p>
          <a:p>
            <a:r>
              <a:rPr lang="es-ES" sz="1800" dirty="0"/>
              <a:t>Todas las instrucciones que realizan estas operaciones deben quedar realizadas o bien no quedar realizada ninguna.</a:t>
            </a:r>
          </a:p>
          <a:p>
            <a:r>
              <a:rPr lang="es-ES" sz="1800" dirty="0"/>
              <a:t>Si se realizan algunas de ellas y otras no, la base de datos quedaría en un estado incongruente.</a:t>
            </a:r>
          </a:p>
          <a:p>
            <a:r>
              <a:rPr lang="es-ES" sz="1800" dirty="0"/>
              <a:t>Por ejemplo, si no se realiza la última operación, ocurrirá que un automóvil tendrá menos kilómetros que los que tiene registrados en su último contrato.</a:t>
            </a:r>
          </a:p>
          <a:p>
            <a:endParaRPr lang="es-ES" sz="1300" dirty="0"/>
          </a:p>
        </p:txBody>
      </p:sp>
      <p:sp>
        <p:nvSpPr>
          <p:cNvPr id="4" name="Marcador de número de diapositiva 3">
            <a:extLst>
              <a:ext uri="{FF2B5EF4-FFF2-40B4-BE49-F238E27FC236}">
                <a16:creationId xmlns:a16="http://schemas.microsoft.com/office/drawing/2014/main" id="{2302C4E2-8525-ED5C-A41F-AFDA14E7C7E6}"/>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4</a:t>
            </a:fld>
            <a:endParaRPr lang="es-ES"/>
          </a:p>
        </p:txBody>
      </p:sp>
    </p:spTree>
    <p:extLst>
      <p:ext uri="{BB962C8B-B14F-4D97-AF65-F5344CB8AC3E}">
        <p14:creationId xmlns:p14="http://schemas.microsoft.com/office/powerpoint/2010/main" val="332481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B937A8-1479-E481-1DEA-C1122889BF61}"/>
              </a:ext>
            </a:extLst>
          </p:cNvPr>
          <p:cNvSpPr>
            <a:spLocks noGrp="1"/>
          </p:cNvSpPr>
          <p:nvPr>
            <p:ph type="title"/>
          </p:nvPr>
        </p:nvSpPr>
        <p:spPr>
          <a:xfrm>
            <a:off x="628650" y="365125"/>
            <a:ext cx="7886700" cy="1325563"/>
          </a:xfrm>
        </p:spPr>
        <p:txBody>
          <a:bodyPr>
            <a:normAutofit/>
          </a:bodyPr>
          <a:lstStyle/>
          <a:p>
            <a:r>
              <a:rPr lang="es-ES" sz="4700"/>
              <a:t>TRANSACCIONES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662553E3-93D8-523D-5D89-3F266EDBA2DD}"/>
              </a:ext>
            </a:extLst>
          </p:cNvPr>
          <p:cNvSpPr>
            <a:spLocks noGrp="1"/>
          </p:cNvSpPr>
          <p:nvPr>
            <p:ph type="body" idx="1"/>
          </p:nvPr>
        </p:nvSpPr>
        <p:spPr>
          <a:xfrm>
            <a:off x="628650" y="1929384"/>
            <a:ext cx="7886700" cy="4251960"/>
          </a:xfrm>
        </p:spPr>
        <p:txBody>
          <a:bodyPr>
            <a:normAutofit/>
          </a:bodyPr>
          <a:lstStyle/>
          <a:p>
            <a:r>
              <a:rPr lang="es-ES" sz="1900" b="1"/>
              <a:t>Ejemplo de transacción en base de datos alquileres: </a:t>
            </a:r>
            <a:r>
              <a:rPr lang="es-ES" sz="1900"/>
              <a:t>Escribir las instrucciones que forman la transacción para hacer todas las operaciones correspondientes a que el contrato número 21 finaliza hoy con 73256 kilómetros del automóvil al finalizar el contrato.</a:t>
            </a:r>
          </a:p>
          <a:p>
            <a:endParaRPr lang="es-ES" sz="1900"/>
          </a:p>
        </p:txBody>
      </p:sp>
      <p:sp>
        <p:nvSpPr>
          <p:cNvPr id="4" name="Marcador de número de diapositiva 3">
            <a:extLst>
              <a:ext uri="{FF2B5EF4-FFF2-40B4-BE49-F238E27FC236}">
                <a16:creationId xmlns:a16="http://schemas.microsoft.com/office/drawing/2014/main" id="{C0105B50-9513-7D97-F4C6-FC8A349F8200}"/>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5</a:t>
            </a:fld>
            <a:endParaRPr lang="es-ES"/>
          </a:p>
        </p:txBody>
      </p:sp>
    </p:spTree>
    <p:extLst>
      <p:ext uri="{BB962C8B-B14F-4D97-AF65-F5344CB8AC3E}">
        <p14:creationId xmlns:p14="http://schemas.microsoft.com/office/powerpoint/2010/main" val="162748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F1A924-2287-7D8D-44AA-A72F57DF0E5E}"/>
            </a:ext>
          </a:extLst>
        </p:cNvPr>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C7A2699-71AD-3465-7B40-4C8662CD8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0733D0-5AE0-D4DD-E2B2-A45A6A5A3F78}"/>
              </a:ext>
            </a:extLst>
          </p:cNvPr>
          <p:cNvSpPr>
            <a:spLocks noGrp="1"/>
          </p:cNvSpPr>
          <p:nvPr>
            <p:ph type="title"/>
          </p:nvPr>
        </p:nvSpPr>
        <p:spPr>
          <a:xfrm>
            <a:off x="628650" y="365125"/>
            <a:ext cx="7886700" cy="1325563"/>
          </a:xfrm>
        </p:spPr>
        <p:txBody>
          <a:bodyPr>
            <a:normAutofit/>
          </a:bodyPr>
          <a:lstStyle/>
          <a:p>
            <a:r>
              <a:rPr lang="es-ES" sz="4700"/>
              <a:t>TRANSACCIONES</a:t>
            </a:r>
          </a:p>
        </p:txBody>
      </p:sp>
      <p:sp>
        <p:nvSpPr>
          <p:cNvPr id="16" name="sketch line">
            <a:extLst>
              <a:ext uri="{FF2B5EF4-FFF2-40B4-BE49-F238E27FC236}">
                <a16:creationId xmlns:a16="http://schemas.microsoft.com/office/drawing/2014/main" id="{97544F82-ADF2-489A-C802-35D6F1A79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9A09BD3C-27A4-0C71-1681-96EABF43F308}"/>
              </a:ext>
            </a:extLst>
          </p:cNvPr>
          <p:cNvSpPr>
            <a:spLocks noGrp="1"/>
          </p:cNvSpPr>
          <p:nvPr>
            <p:ph type="body" idx="1"/>
          </p:nvPr>
        </p:nvSpPr>
        <p:spPr>
          <a:xfrm>
            <a:off x="628650" y="1929383"/>
            <a:ext cx="7886700" cy="4563491"/>
          </a:xfrm>
        </p:spPr>
        <p:txBody>
          <a:bodyPr>
            <a:normAutofit fontScale="92500" lnSpcReduction="10000"/>
          </a:bodyPr>
          <a:lstStyle/>
          <a:p>
            <a:r>
              <a:rPr lang="es-ES" sz="1900" b="1" dirty="0"/>
              <a:t>Ejemplo de transacción en base de datos alquileres: </a:t>
            </a:r>
            <a:r>
              <a:rPr lang="es-ES" sz="1900" dirty="0"/>
              <a:t>Escribir las instrucciones que forman la transacción para hacer todas las operaciones correspondientes a que el contrato número 21 finaliza hoy con 73256 kilómetros del automóvil al finalizar el contrato.</a:t>
            </a:r>
          </a:p>
          <a:p>
            <a:endParaRPr lang="es-ES" sz="19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a:t>
            </a:r>
            <a:r>
              <a:rPr lang="es-ES" sz="2000" b="1" i="0" u="none" strike="noStrike" cap="none" dirty="0" err="1">
                <a:solidFill>
                  <a:srgbClr val="0070C0"/>
                </a:solidFill>
                <a:latin typeface="Calibri"/>
                <a:ea typeface="Calibri"/>
                <a:cs typeface="Calibri"/>
                <a:sym typeface="Calibri"/>
              </a:rPr>
              <a:t>ffin</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curdate</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kfin</a:t>
            </a:r>
            <a:r>
              <a:rPr lang="es-ES" sz="2000" b="1" i="0" u="none" strike="noStrike" cap="none" dirty="0">
                <a:solidFill>
                  <a:srgbClr val="0070C0"/>
                </a:solidFill>
                <a:latin typeface="Calibri"/>
                <a:ea typeface="Calibri"/>
                <a:cs typeface="Calibri"/>
                <a:sym typeface="Calibri"/>
              </a:rPr>
              <a:t>=73256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INNER JOIN </a:t>
            </a:r>
            <a:r>
              <a:rPr lang="es-ES" sz="2000" b="1" i="0" u="none" strike="noStrike" cap="none" dirty="0" err="1">
                <a:solidFill>
                  <a:srgbClr val="0070C0"/>
                </a:solidFill>
                <a:latin typeface="Calibri"/>
                <a:ea typeface="Calibri"/>
                <a:cs typeface="Calibri"/>
                <a:sym typeface="Calibri"/>
              </a:rPr>
              <a:t>automoviles</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ON </a:t>
            </a:r>
            <a:r>
              <a:rPr lang="es-ES" sz="2000" b="1" i="0" u="none" strike="noStrike" cap="none" dirty="0" err="1">
                <a:solidFill>
                  <a:srgbClr val="0070C0"/>
                </a:solidFill>
                <a:latin typeface="Calibri"/>
                <a:ea typeface="Calibri"/>
                <a:cs typeface="Calibri"/>
                <a:sym typeface="Calibri"/>
              </a:rPr>
              <a:t>contratos.matricula</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automoviles.matricula</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importe=precio*</a:t>
            </a:r>
            <a:r>
              <a:rPr lang="es-ES" sz="2000" b="1" i="0" u="none" strike="noStrike" cap="none" dirty="0" err="1">
                <a:solidFill>
                  <a:srgbClr val="0070C0"/>
                </a:solidFill>
                <a:latin typeface="Calibri"/>
                <a:ea typeface="Calibri"/>
                <a:cs typeface="Calibri"/>
                <a:sym typeface="Calibri"/>
              </a:rPr>
              <a:t>datediff</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ffin,fini</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INNER JOIN </a:t>
            </a:r>
            <a:r>
              <a:rPr lang="es-ES" sz="2000" b="1" i="0" u="none" strike="noStrike" cap="none" dirty="0" err="1">
                <a:solidFill>
                  <a:srgbClr val="0070C0"/>
                </a:solidFill>
                <a:latin typeface="Calibri"/>
                <a:ea typeface="Calibri"/>
                <a:cs typeface="Calibri"/>
                <a:sym typeface="Calibri"/>
              </a:rPr>
              <a:t>automoviles</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ON </a:t>
            </a:r>
            <a:r>
              <a:rPr lang="es-ES" sz="2000" b="1" i="0" u="none" strike="noStrike" cap="none" dirty="0" err="1">
                <a:solidFill>
                  <a:srgbClr val="0070C0"/>
                </a:solidFill>
                <a:latin typeface="Calibri"/>
                <a:ea typeface="Calibri"/>
                <a:cs typeface="Calibri"/>
                <a:sym typeface="Calibri"/>
              </a:rPr>
              <a:t>contratos.matricula</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automoviles.matricula</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alquilado=</a:t>
            </a:r>
            <a:r>
              <a:rPr lang="es-ES" sz="2000" b="1" i="0" u="none" strike="noStrike" cap="none" dirty="0" err="1">
                <a:solidFill>
                  <a:srgbClr val="0070C0"/>
                </a:solidFill>
                <a:latin typeface="Calibri"/>
                <a:ea typeface="Calibri"/>
                <a:cs typeface="Calibri"/>
                <a:sym typeface="Calibri"/>
              </a:rPr>
              <a:t>false,kilometros</a:t>
            </a:r>
            <a:r>
              <a:rPr lang="es-ES" sz="2000" b="1" i="0" u="none" strike="noStrike" cap="none" dirty="0">
                <a:solidFill>
                  <a:srgbClr val="0070C0"/>
                </a:solidFill>
                <a:latin typeface="Calibri"/>
                <a:ea typeface="Calibri"/>
                <a:cs typeface="Calibri"/>
                <a:sym typeface="Calibri"/>
              </a:rPr>
              <a:t>=73256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endParaRPr lang="es-ES" sz="1900" dirty="0"/>
          </a:p>
        </p:txBody>
      </p:sp>
      <p:sp>
        <p:nvSpPr>
          <p:cNvPr id="4" name="Marcador de número de diapositiva 3">
            <a:extLst>
              <a:ext uri="{FF2B5EF4-FFF2-40B4-BE49-F238E27FC236}">
                <a16:creationId xmlns:a16="http://schemas.microsoft.com/office/drawing/2014/main" id="{6FD48C1E-6E5A-1610-1DAC-FE8D8624DD48}"/>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6</a:t>
            </a:fld>
            <a:endParaRPr lang="es-ES"/>
          </a:p>
        </p:txBody>
      </p:sp>
    </p:spTree>
    <p:extLst>
      <p:ext uri="{BB962C8B-B14F-4D97-AF65-F5344CB8AC3E}">
        <p14:creationId xmlns:p14="http://schemas.microsoft.com/office/powerpoint/2010/main" val="425456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735BFD-DA29-BA15-CA26-F9CF4979E396}"/>
            </a:ext>
          </a:extLst>
        </p:cNvPr>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BF0385F-97E4-AAC6-5FD1-83B5CB427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00D5FE-9FE1-AF73-8410-6A06ED483B01}"/>
              </a:ext>
            </a:extLst>
          </p:cNvPr>
          <p:cNvSpPr>
            <a:spLocks noGrp="1"/>
          </p:cNvSpPr>
          <p:nvPr>
            <p:ph type="title"/>
          </p:nvPr>
        </p:nvSpPr>
        <p:spPr>
          <a:xfrm>
            <a:off x="628650" y="365125"/>
            <a:ext cx="7886700" cy="1325563"/>
          </a:xfrm>
        </p:spPr>
        <p:txBody>
          <a:bodyPr>
            <a:normAutofit/>
          </a:bodyPr>
          <a:lstStyle/>
          <a:p>
            <a:r>
              <a:rPr lang="es-ES" sz="4700"/>
              <a:t>TRANSACCIONES</a:t>
            </a:r>
          </a:p>
        </p:txBody>
      </p:sp>
      <p:sp>
        <p:nvSpPr>
          <p:cNvPr id="16" name="sketch line">
            <a:extLst>
              <a:ext uri="{FF2B5EF4-FFF2-40B4-BE49-F238E27FC236}">
                <a16:creationId xmlns:a16="http://schemas.microsoft.com/office/drawing/2014/main" id="{97BC0FAE-2CD3-628B-2D85-6DEE2605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CE1C9214-1F9A-F5CD-A87B-444D9482E25B}"/>
              </a:ext>
            </a:extLst>
          </p:cNvPr>
          <p:cNvSpPr>
            <a:spLocks noGrp="1"/>
          </p:cNvSpPr>
          <p:nvPr>
            <p:ph type="body" idx="1"/>
          </p:nvPr>
        </p:nvSpPr>
        <p:spPr>
          <a:xfrm>
            <a:off x="628650" y="1690689"/>
            <a:ext cx="7886700" cy="4802186"/>
          </a:xfrm>
        </p:spPr>
        <p:txBody>
          <a:bodyPr>
            <a:normAutofit fontScale="92500" lnSpcReduction="20000"/>
          </a:bodyPr>
          <a:lstStyle/>
          <a:p>
            <a:r>
              <a:rPr lang="es-ES" sz="1900" b="1" dirty="0"/>
              <a:t>Para ejecutarlo como transacción habría que añadir</a:t>
            </a:r>
          </a:p>
          <a:p>
            <a:pPr marL="114300" indent="0">
              <a:buNone/>
            </a:pPr>
            <a:r>
              <a:rPr lang="es-ES" sz="2000" b="1" i="0" u="none" strike="noStrike" cap="none" dirty="0">
                <a:solidFill>
                  <a:srgbClr val="0070C0"/>
                </a:solidFill>
                <a:highlight>
                  <a:srgbClr val="FFFF00"/>
                </a:highlight>
                <a:latin typeface="Calibri"/>
                <a:ea typeface="Calibri"/>
                <a:cs typeface="Calibri"/>
                <a:sym typeface="Calibri"/>
              </a:rPr>
              <a:t>START TRANSACTION;</a:t>
            </a:r>
            <a:endParaRPr lang="es-ES" sz="1200" dirty="0">
              <a:highlight>
                <a:srgbClr val="FFFF00"/>
              </a:highlight>
            </a:endParaRPr>
          </a:p>
          <a:p>
            <a:pPr marL="114300" indent="0">
              <a:buNone/>
            </a:pPr>
            <a:endParaRPr lang="es-ES" sz="19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a:t>
            </a:r>
            <a:r>
              <a:rPr lang="es-ES" sz="2000" b="1" i="0" u="none" strike="noStrike" cap="none" dirty="0" err="1">
                <a:solidFill>
                  <a:srgbClr val="0070C0"/>
                </a:solidFill>
                <a:latin typeface="Calibri"/>
                <a:ea typeface="Calibri"/>
                <a:cs typeface="Calibri"/>
                <a:sym typeface="Calibri"/>
              </a:rPr>
              <a:t>ffin</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curdate</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kfin</a:t>
            </a:r>
            <a:r>
              <a:rPr lang="es-ES" sz="2000" b="1" i="0" u="none" strike="noStrike" cap="none" dirty="0">
                <a:solidFill>
                  <a:srgbClr val="0070C0"/>
                </a:solidFill>
                <a:latin typeface="Calibri"/>
                <a:ea typeface="Calibri"/>
                <a:cs typeface="Calibri"/>
                <a:sym typeface="Calibri"/>
              </a:rPr>
              <a:t>=73256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INNER JOIN </a:t>
            </a:r>
            <a:r>
              <a:rPr lang="es-ES" sz="2000" b="1" i="0" u="none" strike="noStrike" cap="none" dirty="0" err="1">
                <a:solidFill>
                  <a:srgbClr val="0070C0"/>
                </a:solidFill>
                <a:latin typeface="Calibri"/>
                <a:ea typeface="Calibri"/>
                <a:cs typeface="Calibri"/>
                <a:sym typeface="Calibri"/>
              </a:rPr>
              <a:t>automoviles</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ON </a:t>
            </a:r>
            <a:r>
              <a:rPr lang="es-ES" sz="2000" b="1" i="0" u="none" strike="noStrike" cap="none" dirty="0" err="1">
                <a:solidFill>
                  <a:srgbClr val="0070C0"/>
                </a:solidFill>
                <a:latin typeface="Calibri"/>
                <a:ea typeface="Calibri"/>
                <a:cs typeface="Calibri"/>
                <a:sym typeface="Calibri"/>
              </a:rPr>
              <a:t>contratos.matricula</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automoviles.matricula</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importe=precio*</a:t>
            </a:r>
            <a:r>
              <a:rPr lang="es-ES" sz="2000" b="1" i="0" u="none" strike="noStrike" cap="none" dirty="0" err="1">
                <a:solidFill>
                  <a:srgbClr val="0070C0"/>
                </a:solidFill>
                <a:latin typeface="Calibri"/>
                <a:ea typeface="Calibri"/>
                <a:cs typeface="Calibri"/>
                <a:sym typeface="Calibri"/>
              </a:rPr>
              <a:t>datediff</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ffin,fini</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endParaRPr lang="es-ES" sz="1200" dirty="0"/>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UPDATE contratos INNER JOIN </a:t>
            </a:r>
            <a:r>
              <a:rPr lang="es-ES" sz="2000" b="1" i="0" u="none" strike="noStrike" cap="none" dirty="0" err="1">
                <a:solidFill>
                  <a:srgbClr val="0070C0"/>
                </a:solidFill>
                <a:latin typeface="Calibri"/>
                <a:ea typeface="Calibri"/>
                <a:cs typeface="Calibri"/>
                <a:sym typeface="Calibri"/>
              </a:rPr>
              <a:t>automoviles</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ON </a:t>
            </a:r>
            <a:r>
              <a:rPr lang="es-ES" sz="2000" b="1" i="0" u="none" strike="noStrike" cap="none" dirty="0" err="1">
                <a:solidFill>
                  <a:srgbClr val="0070C0"/>
                </a:solidFill>
                <a:latin typeface="Calibri"/>
                <a:ea typeface="Calibri"/>
                <a:cs typeface="Calibri"/>
                <a:sym typeface="Calibri"/>
              </a:rPr>
              <a:t>contratos.matricula</a:t>
            </a:r>
            <a:r>
              <a:rPr lang="es-ES" sz="2000" b="1" i="0" u="none" strike="noStrike" cap="none" dirty="0">
                <a:solidFill>
                  <a:srgbClr val="0070C0"/>
                </a:solidFill>
                <a:latin typeface="Calibri"/>
                <a:ea typeface="Calibri"/>
                <a:cs typeface="Calibri"/>
                <a:sym typeface="Calibri"/>
              </a:rPr>
              <a:t>=</a:t>
            </a:r>
            <a:r>
              <a:rPr lang="es-ES" sz="2000" b="1" i="0" u="none" strike="noStrike" cap="none" dirty="0" err="1">
                <a:solidFill>
                  <a:srgbClr val="0070C0"/>
                </a:solidFill>
                <a:latin typeface="Calibri"/>
                <a:ea typeface="Calibri"/>
                <a:cs typeface="Calibri"/>
                <a:sym typeface="Calibri"/>
              </a:rPr>
              <a:t>automoviles.matricula</a:t>
            </a:r>
            <a:r>
              <a:rPr lang="es-ES" sz="2000" b="1" i="0" u="none" strike="noStrike" cap="none" dirty="0">
                <a:solidFill>
                  <a:srgbClr val="0070C0"/>
                </a:solidFill>
                <a:latin typeface="Calibri"/>
                <a:ea typeface="Calibri"/>
                <a:cs typeface="Calibri"/>
                <a:sym typeface="Calibri"/>
              </a:rPr>
              <a:t>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SET alquilado=</a:t>
            </a:r>
            <a:r>
              <a:rPr lang="es-ES" sz="2000" b="1" i="0" u="none" strike="noStrike" cap="none" dirty="0" err="1">
                <a:solidFill>
                  <a:srgbClr val="0070C0"/>
                </a:solidFill>
                <a:latin typeface="Calibri"/>
                <a:ea typeface="Calibri"/>
                <a:cs typeface="Calibri"/>
                <a:sym typeface="Calibri"/>
              </a:rPr>
              <a:t>false,kilometros</a:t>
            </a:r>
            <a:r>
              <a:rPr lang="es-ES" sz="2000" b="1" i="0" u="none" strike="noStrike" cap="none" dirty="0">
                <a:solidFill>
                  <a:srgbClr val="0070C0"/>
                </a:solidFill>
                <a:latin typeface="Calibri"/>
                <a:ea typeface="Calibri"/>
                <a:cs typeface="Calibri"/>
                <a:sym typeface="Calibri"/>
              </a:rPr>
              <a:t>=73256 </a:t>
            </a:r>
            <a:endParaRPr lang="es-ES" sz="1200" dirty="0"/>
          </a:p>
          <a:p>
            <a:pPr marL="0" marR="0" lvl="0" indent="0" algn="l" rtl="0">
              <a:spcBef>
                <a:spcPts val="0"/>
              </a:spcBef>
              <a:spcAft>
                <a:spcPts val="0"/>
              </a:spcAft>
              <a:buNone/>
            </a:pPr>
            <a:r>
              <a:rPr lang="es-ES" sz="2000" b="1" i="0" u="none" strike="noStrike" cap="none" dirty="0">
                <a:solidFill>
                  <a:srgbClr val="0070C0"/>
                </a:solidFill>
                <a:latin typeface="Calibri"/>
                <a:ea typeface="Calibri"/>
                <a:cs typeface="Calibri"/>
                <a:sym typeface="Calibri"/>
              </a:rPr>
              <a:t>WHERE </a:t>
            </a:r>
            <a:r>
              <a:rPr lang="es-ES" sz="2000" b="1" i="0" u="none" strike="noStrike" cap="none" dirty="0" err="1">
                <a:solidFill>
                  <a:srgbClr val="0070C0"/>
                </a:solidFill>
                <a:latin typeface="Calibri"/>
                <a:ea typeface="Calibri"/>
                <a:cs typeface="Calibri"/>
                <a:sym typeface="Calibri"/>
              </a:rPr>
              <a:t>numcontrato</a:t>
            </a:r>
            <a:r>
              <a:rPr lang="es-ES" sz="2000" b="1" i="0" u="none" strike="noStrike" cap="none" dirty="0">
                <a:solidFill>
                  <a:srgbClr val="0070C0"/>
                </a:solidFill>
                <a:latin typeface="Calibri"/>
                <a:ea typeface="Calibri"/>
                <a:cs typeface="Calibri"/>
                <a:sym typeface="Calibri"/>
              </a:rPr>
              <a:t>=21;</a:t>
            </a:r>
          </a:p>
          <a:p>
            <a:pPr marL="0" marR="0" lvl="0" indent="0" algn="l" rtl="0">
              <a:spcBef>
                <a:spcPts val="0"/>
              </a:spcBef>
              <a:spcAft>
                <a:spcPts val="0"/>
              </a:spcAft>
              <a:buNone/>
            </a:pPr>
            <a:endParaRPr lang="es-ES" sz="20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1700" b="0" i="0" u="none" strike="noStrike" cap="none" dirty="0">
                <a:solidFill>
                  <a:schemeClr val="dk1"/>
                </a:solidFill>
                <a:latin typeface="Calibri"/>
                <a:ea typeface="Calibri"/>
                <a:cs typeface="Calibri"/>
                <a:sym typeface="Calibri"/>
              </a:rPr>
              <a:t>Y si todo ha ido bien, ejecutaríamos al final la instrucción para que se confirme la transacción:</a:t>
            </a:r>
            <a:endParaRPr lang="es-ES" sz="1200" dirty="0"/>
          </a:p>
          <a:p>
            <a:pPr marL="0" marR="0" lvl="0" indent="0" algn="l" rtl="0">
              <a:spcBef>
                <a:spcPts val="0"/>
              </a:spcBef>
              <a:spcAft>
                <a:spcPts val="0"/>
              </a:spcAft>
              <a:buNone/>
            </a:pPr>
            <a:endParaRPr lang="es-ES" sz="1900" b="1"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s-ES" sz="1900" b="1" i="0" u="none" strike="noStrike" cap="none" dirty="0">
                <a:solidFill>
                  <a:srgbClr val="0070C0"/>
                </a:solidFill>
                <a:highlight>
                  <a:srgbClr val="FFFF00"/>
                </a:highlight>
                <a:latin typeface="Calibri"/>
                <a:ea typeface="Calibri"/>
                <a:cs typeface="Calibri"/>
                <a:sym typeface="Calibri"/>
              </a:rPr>
              <a:t>COMMIT;</a:t>
            </a:r>
            <a:endParaRPr lang="es-ES" sz="1200" dirty="0">
              <a:highlight>
                <a:srgbClr val="FFFF00"/>
              </a:highlight>
            </a:endParaRPr>
          </a:p>
          <a:p>
            <a:pPr marL="0" marR="0" lvl="0" indent="0" algn="l" rtl="0">
              <a:spcBef>
                <a:spcPts val="0"/>
              </a:spcBef>
              <a:spcAft>
                <a:spcPts val="0"/>
              </a:spcAft>
              <a:buNone/>
            </a:pPr>
            <a:endParaRPr lang="es-ES" sz="1200" dirty="0"/>
          </a:p>
          <a:p>
            <a:endParaRPr lang="es-ES" sz="1900" dirty="0"/>
          </a:p>
        </p:txBody>
      </p:sp>
      <p:sp>
        <p:nvSpPr>
          <p:cNvPr id="4" name="Marcador de número de diapositiva 3">
            <a:extLst>
              <a:ext uri="{FF2B5EF4-FFF2-40B4-BE49-F238E27FC236}">
                <a16:creationId xmlns:a16="http://schemas.microsoft.com/office/drawing/2014/main" id="{B364957C-F726-BEFC-9DEC-79FE7796C780}"/>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7</a:t>
            </a:fld>
            <a:endParaRPr lang="es-ES"/>
          </a:p>
        </p:txBody>
      </p:sp>
    </p:spTree>
    <p:extLst>
      <p:ext uri="{BB962C8B-B14F-4D97-AF65-F5344CB8AC3E}">
        <p14:creationId xmlns:p14="http://schemas.microsoft.com/office/powerpoint/2010/main" val="150945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888AA8-0114-3314-9820-84F716C9288D}"/>
              </a:ext>
            </a:extLst>
          </p:cNvPr>
          <p:cNvSpPr>
            <a:spLocks noGrp="1"/>
          </p:cNvSpPr>
          <p:nvPr>
            <p:ph type="title"/>
          </p:nvPr>
        </p:nvSpPr>
        <p:spPr>
          <a:xfrm>
            <a:off x="628650" y="365125"/>
            <a:ext cx="3938487" cy="559435"/>
          </a:xfrm>
        </p:spPr>
        <p:txBody>
          <a:bodyPr>
            <a:normAutofit/>
          </a:bodyPr>
          <a:lstStyle/>
          <a:p>
            <a:r>
              <a:rPr lang="es-ES" dirty="0"/>
              <a:t>TRANSACCIONES</a:t>
            </a:r>
          </a:p>
        </p:txBody>
      </p:sp>
      <p:pic>
        <p:nvPicPr>
          <p:cNvPr id="6" name="Picture 5" descr="Degradado azul y naranja con flechas">
            <a:extLst>
              <a:ext uri="{FF2B5EF4-FFF2-40B4-BE49-F238E27FC236}">
                <a16:creationId xmlns:a16="http://schemas.microsoft.com/office/drawing/2014/main" id="{45B98D35-5FAA-30E0-973C-0B5AFE45FB26}"/>
              </a:ext>
            </a:extLst>
          </p:cNvPr>
          <p:cNvPicPr>
            <a:picLocks noChangeAspect="1"/>
          </p:cNvPicPr>
          <p:nvPr/>
        </p:nvPicPr>
        <p:blipFill rotWithShape="1">
          <a:blip r:embed="rId2"/>
          <a:srcRect l="43467" r="17407"/>
          <a:stretch/>
        </p:blipFill>
        <p:spPr>
          <a:xfrm>
            <a:off x="5298275" y="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Marcador de número de diapositiva 3">
            <a:extLst>
              <a:ext uri="{FF2B5EF4-FFF2-40B4-BE49-F238E27FC236}">
                <a16:creationId xmlns:a16="http://schemas.microsoft.com/office/drawing/2014/main" id="{6A13C0B6-B54C-18BD-9D87-9B0A2D3966EE}"/>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a:solidFill>
                  <a:srgbClr val="FFFFFF"/>
                </a:solidFill>
              </a:rPr>
              <a:pPr marL="0" lvl="0" indent="0" rtl="0">
                <a:spcBef>
                  <a:spcPts val="0"/>
                </a:spcBef>
                <a:spcAft>
                  <a:spcPts val="600"/>
                </a:spcAft>
                <a:buNone/>
              </a:pPr>
              <a:t>8</a:t>
            </a:fld>
            <a:endParaRPr lang="es-ES">
              <a:solidFill>
                <a:srgbClr val="FFFFFF"/>
              </a:solidFill>
            </a:endParaRPr>
          </a:p>
        </p:txBody>
      </p:sp>
      <p:graphicFrame>
        <p:nvGraphicFramePr>
          <p:cNvPr id="19" name="Marcador de texto 2">
            <a:extLst>
              <a:ext uri="{FF2B5EF4-FFF2-40B4-BE49-F238E27FC236}">
                <a16:creationId xmlns:a16="http://schemas.microsoft.com/office/drawing/2014/main" id="{F0CF1716-9C58-2C32-5227-37BB3A4C6F61}"/>
              </a:ext>
            </a:extLst>
          </p:cNvPr>
          <p:cNvGraphicFramePr/>
          <p:nvPr>
            <p:extLst>
              <p:ext uri="{D42A27DB-BD31-4B8C-83A1-F6EECF244321}">
                <p14:modId xmlns:p14="http://schemas.microsoft.com/office/powerpoint/2010/main" val="3961228219"/>
              </p:ext>
            </p:extLst>
          </p:nvPr>
        </p:nvGraphicFramePr>
        <p:xfrm>
          <a:off x="304800" y="924561"/>
          <a:ext cx="6766560" cy="5679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621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E847EF9-6725-2D3C-1B6A-89A92207C2FF}"/>
              </a:ext>
            </a:extLst>
          </p:cNvPr>
          <p:cNvSpPr>
            <a:spLocks noGrp="1"/>
          </p:cNvSpPr>
          <p:nvPr>
            <p:ph type="title"/>
          </p:nvPr>
        </p:nvSpPr>
        <p:spPr>
          <a:xfrm>
            <a:off x="4421221" y="479493"/>
            <a:ext cx="4094129" cy="1325563"/>
          </a:xfrm>
        </p:spPr>
        <p:txBody>
          <a:bodyPr>
            <a:normAutofit/>
          </a:bodyPr>
          <a:lstStyle/>
          <a:p>
            <a:r>
              <a:rPr lang="es-ES"/>
              <a:t>TRANSACCIONES</a:t>
            </a:r>
            <a:endParaRPr lang="es-ES" dirty="0"/>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Transferencia">
            <a:extLst>
              <a:ext uri="{FF2B5EF4-FFF2-40B4-BE49-F238E27FC236}">
                <a16:creationId xmlns:a16="http://schemas.microsoft.com/office/drawing/2014/main" id="{6AB9C7A6-1622-591C-1853-4D5F009DDF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386" y="1552610"/>
            <a:ext cx="2368214" cy="35830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Marcador de texto 2">
            <a:extLst>
              <a:ext uri="{FF2B5EF4-FFF2-40B4-BE49-F238E27FC236}">
                <a16:creationId xmlns:a16="http://schemas.microsoft.com/office/drawing/2014/main" id="{5E4EECA9-03D0-E373-2B11-8D446942CA5A}"/>
              </a:ext>
            </a:extLst>
          </p:cNvPr>
          <p:cNvSpPr>
            <a:spLocks noGrp="1"/>
          </p:cNvSpPr>
          <p:nvPr>
            <p:ph type="body" idx="1"/>
          </p:nvPr>
        </p:nvSpPr>
        <p:spPr>
          <a:xfrm>
            <a:off x="2686051" y="1463040"/>
            <a:ext cx="6174192" cy="5230167"/>
          </a:xfrm>
        </p:spPr>
        <p:txBody>
          <a:bodyPr>
            <a:normAutofit/>
          </a:bodyPr>
          <a:lstStyle/>
          <a:p>
            <a:r>
              <a:rPr lang="es-ES" sz="1800" dirty="0"/>
              <a:t>Cambio de estado de gestión de transacciones.</a:t>
            </a:r>
          </a:p>
          <a:p>
            <a:r>
              <a:rPr lang="es-ES" sz="1800" dirty="0"/>
              <a:t>Cada sesión cliente MySQL trabaja en un estado (transaccional o no transaccional).</a:t>
            </a:r>
          </a:p>
          <a:p>
            <a:r>
              <a:rPr lang="es-ES" sz="1800" dirty="0"/>
              <a:t>Puedes cambiar el estado para tu sesión mediante la instrucción </a:t>
            </a:r>
            <a:r>
              <a:rPr lang="es-ES" sz="1800" dirty="0">
                <a:highlight>
                  <a:srgbClr val="FFFF00"/>
                </a:highlight>
              </a:rPr>
              <a:t>SET AUTOCOMMIT</a:t>
            </a:r>
            <a:r>
              <a:rPr lang="es-ES" sz="1800" dirty="0"/>
              <a:t>.</a:t>
            </a:r>
          </a:p>
          <a:p>
            <a:pPr lvl="1"/>
            <a:r>
              <a:rPr lang="es-ES" sz="1800" dirty="0">
                <a:highlight>
                  <a:srgbClr val="C0C0C0"/>
                </a:highlight>
              </a:rPr>
              <a:t>SET AUTOCOMMIT=0;  </a:t>
            </a:r>
            <a:r>
              <a:rPr lang="es-ES" sz="1800" dirty="0"/>
              <a:t>/*Establece el estado transaccional*/</a:t>
            </a:r>
          </a:p>
          <a:p>
            <a:pPr lvl="1"/>
            <a:r>
              <a:rPr lang="es-ES" sz="1800" dirty="0">
                <a:highlight>
                  <a:srgbClr val="C0C0C0"/>
                </a:highlight>
              </a:rPr>
              <a:t>SET AUTOCOMMIT=1;  </a:t>
            </a:r>
            <a:r>
              <a:rPr lang="es-ES" sz="1800" dirty="0"/>
              <a:t>/*Establece el estado NO transaccional*/</a:t>
            </a:r>
          </a:p>
          <a:p>
            <a:r>
              <a:rPr lang="es-ES" sz="1800" dirty="0"/>
              <a:t>Por defecto, toda sesión se inicia en estado no transaccional (toda instrucción es una transacción que se </a:t>
            </a:r>
            <a:r>
              <a:rPr lang="es-ES" sz="1800" dirty="0" err="1"/>
              <a:t>autoconfirma</a:t>
            </a:r>
            <a:r>
              <a:rPr lang="es-ES" sz="1800" dirty="0"/>
              <a:t> al ejecutarla).</a:t>
            </a:r>
          </a:p>
          <a:p>
            <a:r>
              <a:rPr lang="es-ES" sz="1800" dirty="0"/>
              <a:t>También podemos leer el estado de esta variable del sistema con la instrucción:</a:t>
            </a:r>
          </a:p>
          <a:p>
            <a:pPr lvl="1"/>
            <a:r>
              <a:rPr lang="es-ES" sz="1800" dirty="0">
                <a:highlight>
                  <a:srgbClr val="00FF00"/>
                </a:highlight>
              </a:rPr>
              <a:t>SHOW VARIABLES WHERE </a:t>
            </a:r>
            <a:r>
              <a:rPr lang="es-ES" sz="1800" dirty="0" err="1">
                <a:highlight>
                  <a:srgbClr val="00FF00"/>
                </a:highlight>
              </a:rPr>
              <a:t>Variable_name</a:t>
            </a:r>
            <a:r>
              <a:rPr lang="es-ES" sz="1800" dirty="0">
                <a:highlight>
                  <a:srgbClr val="00FF00"/>
                </a:highlight>
              </a:rPr>
              <a:t>='</a:t>
            </a:r>
            <a:r>
              <a:rPr lang="es-ES" sz="1800" dirty="0" err="1">
                <a:highlight>
                  <a:srgbClr val="00FF00"/>
                </a:highlight>
              </a:rPr>
              <a:t>autocommit</a:t>
            </a:r>
            <a:r>
              <a:rPr lang="es-ES" sz="1800" dirty="0">
                <a:highlight>
                  <a:srgbClr val="00FF00"/>
                </a:highlight>
              </a:rPr>
              <a:t>';</a:t>
            </a:r>
          </a:p>
          <a:p>
            <a:endParaRPr lang="es-ES" sz="1000" dirty="0"/>
          </a:p>
        </p:txBody>
      </p:sp>
      <p:sp>
        <p:nvSpPr>
          <p:cNvPr id="4" name="Marcador de número de diapositiva 3">
            <a:extLst>
              <a:ext uri="{FF2B5EF4-FFF2-40B4-BE49-F238E27FC236}">
                <a16:creationId xmlns:a16="http://schemas.microsoft.com/office/drawing/2014/main" id="{2E54E0C3-F45C-C85D-300B-95E12FF58C25}"/>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s-ES" smtClean="0"/>
              <a:pPr marL="0" lvl="0" indent="0" rtl="0">
                <a:spcBef>
                  <a:spcPts val="0"/>
                </a:spcBef>
                <a:spcAft>
                  <a:spcPts val="600"/>
                </a:spcAft>
                <a:buNone/>
              </a:pPr>
              <a:t>9</a:t>
            </a:fld>
            <a:endParaRPr lang="es-ES"/>
          </a:p>
        </p:txBody>
      </p:sp>
    </p:spTree>
    <p:extLst>
      <p:ext uri="{BB962C8B-B14F-4D97-AF65-F5344CB8AC3E}">
        <p14:creationId xmlns:p14="http://schemas.microsoft.com/office/powerpoint/2010/main" val="249968521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1489</Words>
  <Application>Microsoft Office PowerPoint</Application>
  <PresentationFormat>Presentación en pantalla (4:3)</PresentationFormat>
  <Paragraphs>156</Paragraphs>
  <Slides>13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Tema de Office</vt:lpstr>
      <vt:lpstr>Presentación de PowerPoint</vt:lpstr>
      <vt:lpstr>TRANSACCIONES</vt:lpstr>
      <vt:lpstr>TRANSACCIONES</vt:lpstr>
      <vt:lpstr>TRANSACCIONES</vt:lpstr>
      <vt:lpstr>TRANSACCIONES</vt:lpstr>
      <vt:lpstr>TRANSACCIONES</vt:lpstr>
      <vt:lpstr>TRANSACCIONES</vt:lpstr>
      <vt:lpstr>TRANSACCIONES</vt:lpstr>
      <vt:lpstr>TRANSACCIONES</vt:lpstr>
      <vt:lpstr>TRANSACCIONES</vt:lpstr>
      <vt:lpstr>TRANSACCIONES</vt:lpstr>
      <vt:lpstr>TRANSACCIONES. </vt:lpstr>
      <vt:lpstr>TRANSACCIONES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Nuria Celis Nieto</cp:lastModifiedBy>
  <cp:revision>3</cp:revision>
  <dcterms:modified xsi:type="dcterms:W3CDTF">2024-03-12T20:11:35Z</dcterms:modified>
</cp:coreProperties>
</file>