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8052DE-C280-45F6-A3CA-8E1CF2E5657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B2E7AFC-1644-49B0-9F48-E0DFC42BB6B4}">
      <dgm:prSet/>
      <dgm:spPr/>
      <dgm:t>
        <a:bodyPr/>
        <a:lstStyle/>
        <a:p>
          <a:r>
            <a:rPr lang="es-ES"/>
            <a:t>SELECT campos</a:t>
          </a:r>
          <a:endParaRPr lang="en-US"/>
        </a:p>
      </dgm:t>
    </dgm:pt>
    <dgm:pt modelId="{E96FB969-BE22-4535-A474-C1168E8EF65B}" type="parTrans" cxnId="{92F57775-77F2-4D54-87CC-E3A2AAC1F94F}">
      <dgm:prSet/>
      <dgm:spPr/>
      <dgm:t>
        <a:bodyPr/>
        <a:lstStyle/>
        <a:p>
          <a:endParaRPr lang="en-US"/>
        </a:p>
      </dgm:t>
    </dgm:pt>
    <dgm:pt modelId="{4A306E46-D144-474B-ADBE-A344EC92AD2A}" type="sibTrans" cxnId="{92F57775-77F2-4D54-87CC-E3A2AAC1F94F}">
      <dgm:prSet/>
      <dgm:spPr/>
      <dgm:t>
        <a:bodyPr/>
        <a:lstStyle/>
        <a:p>
          <a:endParaRPr lang="en-US"/>
        </a:p>
      </dgm:t>
    </dgm:pt>
    <dgm:pt modelId="{CCA37A41-E6BD-47EF-BF2C-7F38E98C0FC3}">
      <dgm:prSet/>
      <dgm:spPr/>
      <dgm:t>
        <a:bodyPr/>
        <a:lstStyle/>
        <a:p>
          <a:r>
            <a:rPr lang="es-ES"/>
            <a:t>FROM tabla</a:t>
          </a:r>
          <a:endParaRPr lang="en-US"/>
        </a:p>
      </dgm:t>
    </dgm:pt>
    <dgm:pt modelId="{74C35CB8-4DBF-4D0F-AB13-A25682891FBD}" type="parTrans" cxnId="{683BD533-C0C0-4F89-9D14-C935813EB5E5}">
      <dgm:prSet/>
      <dgm:spPr/>
      <dgm:t>
        <a:bodyPr/>
        <a:lstStyle/>
        <a:p>
          <a:endParaRPr lang="en-US"/>
        </a:p>
      </dgm:t>
    </dgm:pt>
    <dgm:pt modelId="{EA9CCC9F-1D6C-440E-998E-C1C2F26C36E7}" type="sibTrans" cxnId="{683BD533-C0C0-4F89-9D14-C935813EB5E5}">
      <dgm:prSet/>
      <dgm:spPr/>
      <dgm:t>
        <a:bodyPr/>
        <a:lstStyle/>
        <a:p>
          <a:endParaRPr lang="en-US"/>
        </a:p>
      </dgm:t>
    </dgm:pt>
    <dgm:pt modelId="{C61E691D-6EAB-456E-A3E1-70A356E2DE18}">
      <dgm:prSet/>
      <dgm:spPr/>
      <dgm:t>
        <a:bodyPr/>
        <a:lstStyle/>
        <a:p>
          <a:r>
            <a:rPr lang="es-ES"/>
            <a:t>WHERE condición o condiciones</a:t>
          </a:r>
          <a:endParaRPr lang="en-US"/>
        </a:p>
      </dgm:t>
    </dgm:pt>
    <dgm:pt modelId="{69CA9EC5-20DE-4EB0-AB38-EAB51B1DE36F}" type="parTrans" cxnId="{00262E29-BF41-49AA-9030-0D4B031DB439}">
      <dgm:prSet/>
      <dgm:spPr/>
      <dgm:t>
        <a:bodyPr/>
        <a:lstStyle/>
        <a:p>
          <a:endParaRPr lang="en-US"/>
        </a:p>
      </dgm:t>
    </dgm:pt>
    <dgm:pt modelId="{27104616-69CA-4FDA-BCAA-3DA107351214}" type="sibTrans" cxnId="{00262E29-BF41-49AA-9030-0D4B031DB439}">
      <dgm:prSet/>
      <dgm:spPr/>
      <dgm:t>
        <a:bodyPr/>
        <a:lstStyle/>
        <a:p>
          <a:endParaRPr lang="en-US"/>
        </a:p>
      </dgm:t>
    </dgm:pt>
    <dgm:pt modelId="{4EFF0639-D4C3-4309-AA94-9F0855119F9F}">
      <dgm:prSet/>
      <dgm:spPr/>
      <dgm:t>
        <a:bodyPr/>
        <a:lstStyle/>
        <a:p>
          <a:r>
            <a:rPr lang="es-ES"/>
            <a:t>ORDER BY campo ASC, campo DESC</a:t>
          </a:r>
          <a:endParaRPr lang="en-US"/>
        </a:p>
      </dgm:t>
    </dgm:pt>
    <dgm:pt modelId="{127BD3C3-BC72-4BA4-9046-8C3A0C00663E}" type="parTrans" cxnId="{6BC3848B-335E-4AAA-AF57-E3A862825E1C}">
      <dgm:prSet/>
      <dgm:spPr/>
      <dgm:t>
        <a:bodyPr/>
        <a:lstStyle/>
        <a:p>
          <a:endParaRPr lang="en-US"/>
        </a:p>
      </dgm:t>
    </dgm:pt>
    <dgm:pt modelId="{885544B1-D757-4318-8295-C77D70DD753E}" type="sibTrans" cxnId="{6BC3848B-335E-4AAA-AF57-E3A862825E1C}">
      <dgm:prSet/>
      <dgm:spPr/>
      <dgm:t>
        <a:bodyPr/>
        <a:lstStyle/>
        <a:p>
          <a:endParaRPr lang="en-US"/>
        </a:p>
      </dgm:t>
    </dgm:pt>
    <dgm:pt modelId="{09A1D783-09AC-4A0B-BD21-98942CC70AC8}">
      <dgm:prSet/>
      <dgm:spPr/>
      <dgm:t>
        <a:bodyPr/>
        <a:lstStyle/>
        <a:p>
          <a:r>
            <a:rPr lang="es-ES"/>
            <a:t>LIMIT numero</a:t>
          </a:r>
          <a:endParaRPr lang="en-US"/>
        </a:p>
      </dgm:t>
    </dgm:pt>
    <dgm:pt modelId="{B732BAC6-029F-4CE9-81B9-73E753AD119A}" type="parTrans" cxnId="{FC8505F8-6ECC-49C7-816A-67262E0B2621}">
      <dgm:prSet/>
      <dgm:spPr/>
      <dgm:t>
        <a:bodyPr/>
        <a:lstStyle/>
        <a:p>
          <a:endParaRPr lang="en-US"/>
        </a:p>
      </dgm:t>
    </dgm:pt>
    <dgm:pt modelId="{C2CC68AD-938A-441A-BD3D-3B46A0B87631}" type="sibTrans" cxnId="{FC8505F8-6ECC-49C7-816A-67262E0B2621}">
      <dgm:prSet/>
      <dgm:spPr/>
      <dgm:t>
        <a:bodyPr/>
        <a:lstStyle/>
        <a:p>
          <a:endParaRPr lang="en-US"/>
        </a:p>
      </dgm:t>
    </dgm:pt>
    <dgm:pt modelId="{8A3469EE-8149-44C8-897E-81D8B0CCEE79}" type="pres">
      <dgm:prSet presAssocID="{498052DE-C280-45F6-A3CA-8E1CF2E56577}" presName="linear" presStyleCnt="0">
        <dgm:presLayoutVars>
          <dgm:animLvl val="lvl"/>
          <dgm:resizeHandles val="exact"/>
        </dgm:presLayoutVars>
      </dgm:prSet>
      <dgm:spPr/>
    </dgm:pt>
    <dgm:pt modelId="{4A75DEE0-A452-4373-9257-C209E919B5F5}" type="pres">
      <dgm:prSet presAssocID="{2B2E7AFC-1644-49B0-9F48-E0DFC42BB6B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8394DC4-6199-4F08-9FAD-105260194B31}" type="pres">
      <dgm:prSet presAssocID="{4A306E46-D144-474B-ADBE-A344EC92AD2A}" presName="spacer" presStyleCnt="0"/>
      <dgm:spPr/>
    </dgm:pt>
    <dgm:pt modelId="{402147E8-4CC9-4AEA-B11F-CEBE6783594F}" type="pres">
      <dgm:prSet presAssocID="{CCA37A41-E6BD-47EF-BF2C-7F38E98C0FC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7D4770F-5EA0-459C-AD0F-E4388EB9CC6C}" type="pres">
      <dgm:prSet presAssocID="{EA9CCC9F-1D6C-440E-998E-C1C2F26C36E7}" presName="spacer" presStyleCnt="0"/>
      <dgm:spPr/>
    </dgm:pt>
    <dgm:pt modelId="{4F5D01BC-4C8B-4F69-A6EE-3296CAF5960F}" type="pres">
      <dgm:prSet presAssocID="{C61E691D-6EAB-456E-A3E1-70A356E2DE1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55DAB7F-33D2-447E-9AE7-1CE48969AC90}" type="pres">
      <dgm:prSet presAssocID="{27104616-69CA-4FDA-BCAA-3DA107351214}" presName="spacer" presStyleCnt="0"/>
      <dgm:spPr/>
    </dgm:pt>
    <dgm:pt modelId="{3C694DD1-DA82-4E97-B1C0-D0888B4273E8}" type="pres">
      <dgm:prSet presAssocID="{4EFF0639-D4C3-4309-AA94-9F0855119F9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3BFF2EC-6F34-43C5-A372-C152DF378028}" type="pres">
      <dgm:prSet presAssocID="{885544B1-D757-4318-8295-C77D70DD753E}" presName="spacer" presStyleCnt="0"/>
      <dgm:spPr/>
    </dgm:pt>
    <dgm:pt modelId="{1774DF71-4235-45A5-8BD6-93C6777A85F1}" type="pres">
      <dgm:prSet presAssocID="{09A1D783-09AC-4A0B-BD21-98942CC70AC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ECA9E18-CA75-4A14-A680-A5CF9A348AD2}" type="presOf" srcId="{4EFF0639-D4C3-4309-AA94-9F0855119F9F}" destId="{3C694DD1-DA82-4E97-B1C0-D0888B4273E8}" srcOrd="0" destOrd="0" presId="urn:microsoft.com/office/officeart/2005/8/layout/vList2"/>
    <dgm:cxn modelId="{CAB23D20-7A38-49D7-8C91-D9ED87300452}" type="presOf" srcId="{C61E691D-6EAB-456E-A3E1-70A356E2DE18}" destId="{4F5D01BC-4C8B-4F69-A6EE-3296CAF5960F}" srcOrd="0" destOrd="0" presId="urn:microsoft.com/office/officeart/2005/8/layout/vList2"/>
    <dgm:cxn modelId="{00262E29-BF41-49AA-9030-0D4B031DB439}" srcId="{498052DE-C280-45F6-A3CA-8E1CF2E56577}" destId="{C61E691D-6EAB-456E-A3E1-70A356E2DE18}" srcOrd="2" destOrd="0" parTransId="{69CA9EC5-20DE-4EB0-AB38-EAB51B1DE36F}" sibTransId="{27104616-69CA-4FDA-BCAA-3DA107351214}"/>
    <dgm:cxn modelId="{683BD533-C0C0-4F89-9D14-C935813EB5E5}" srcId="{498052DE-C280-45F6-A3CA-8E1CF2E56577}" destId="{CCA37A41-E6BD-47EF-BF2C-7F38E98C0FC3}" srcOrd="1" destOrd="0" parTransId="{74C35CB8-4DBF-4D0F-AB13-A25682891FBD}" sibTransId="{EA9CCC9F-1D6C-440E-998E-C1C2F26C36E7}"/>
    <dgm:cxn modelId="{EF688143-D0BE-4C08-B0C2-F529858A360E}" type="presOf" srcId="{2B2E7AFC-1644-49B0-9F48-E0DFC42BB6B4}" destId="{4A75DEE0-A452-4373-9257-C209E919B5F5}" srcOrd="0" destOrd="0" presId="urn:microsoft.com/office/officeart/2005/8/layout/vList2"/>
    <dgm:cxn modelId="{016DF264-C340-4B22-A846-D2FEC9017FE9}" type="presOf" srcId="{09A1D783-09AC-4A0B-BD21-98942CC70AC8}" destId="{1774DF71-4235-45A5-8BD6-93C6777A85F1}" srcOrd="0" destOrd="0" presId="urn:microsoft.com/office/officeart/2005/8/layout/vList2"/>
    <dgm:cxn modelId="{92F57775-77F2-4D54-87CC-E3A2AAC1F94F}" srcId="{498052DE-C280-45F6-A3CA-8E1CF2E56577}" destId="{2B2E7AFC-1644-49B0-9F48-E0DFC42BB6B4}" srcOrd="0" destOrd="0" parTransId="{E96FB969-BE22-4535-A474-C1168E8EF65B}" sibTransId="{4A306E46-D144-474B-ADBE-A344EC92AD2A}"/>
    <dgm:cxn modelId="{6BC3848B-335E-4AAA-AF57-E3A862825E1C}" srcId="{498052DE-C280-45F6-A3CA-8E1CF2E56577}" destId="{4EFF0639-D4C3-4309-AA94-9F0855119F9F}" srcOrd="3" destOrd="0" parTransId="{127BD3C3-BC72-4BA4-9046-8C3A0C00663E}" sibTransId="{885544B1-D757-4318-8295-C77D70DD753E}"/>
    <dgm:cxn modelId="{233DC4B8-3F58-4969-BFE8-B83948242229}" type="presOf" srcId="{CCA37A41-E6BD-47EF-BF2C-7F38E98C0FC3}" destId="{402147E8-4CC9-4AEA-B11F-CEBE6783594F}" srcOrd="0" destOrd="0" presId="urn:microsoft.com/office/officeart/2005/8/layout/vList2"/>
    <dgm:cxn modelId="{FC8505F8-6ECC-49C7-816A-67262E0B2621}" srcId="{498052DE-C280-45F6-A3CA-8E1CF2E56577}" destId="{09A1D783-09AC-4A0B-BD21-98942CC70AC8}" srcOrd="4" destOrd="0" parTransId="{B732BAC6-029F-4CE9-81B9-73E753AD119A}" sibTransId="{C2CC68AD-938A-441A-BD3D-3B46A0B87631}"/>
    <dgm:cxn modelId="{D3A115F9-5497-4CD2-AF01-5A11F2E5577C}" type="presOf" srcId="{498052DE-C280-45F6-A3CA-8E1CF2E56577}" destId="{8A3469EE-8149-44C8-897E-81D8B0CCEE79}" srcOrd="0" destOrd="0" presId="urn:microsoft.com/office/officeart/2005/8/layout/vList2"/>
    <dgm:cxn modelId="{70C70ECB-F9BD-4999-B259-27B833F7A6E4}" type="presParOf" srcId="{8A3469EE-8149-44C8-897E-81D8B0CCEE79}" destId="{4A75DEE0-A452-4373-9257-C209E919B5F5}" srcOrd="0" destOrd="0" presId="urn:microsoft.com/office/officeart/2005/8/layout/vList2"/>
    <dgm:cxn modelId="{393C7A0B-E618-451E-9211-5B1AD977CCE9}" type="presParOf" srcId="{8A3469EE-8149-44C8-897E-81D8B0CCEE79}" destId="{A8394DC4-6199-4F08-9FAD-105260194B31}" srcOrd="1" destOrd="0" presId="urn:microsoft.com/office/officeart/2005/8/layout/vList2"/>
    <dgm:cxn modelId="{4B2D688B-9AAF-4374-9C9A-B0B46133D800}" type="presParOf" srcId="{8A3469EE-8149-44C8-897E-81D8B0CCEE79}" destId="{402147E8-4CC9-4AEA-B11F-CEBE6783594F}" srcOrd="2" destOrd="0" presId="urn:microsoft.com/office/officeart/2005/8/layout/vList2"/>
    <dgm:cxn modelId="{2C21349F-F758-4CDA-A22D-E3FD6C2A5DBA}" type="presParOf" srcId="{8A3469EE-8149-44C8-897E-81D8B0CCEE79}" destId="{37D4770F-5EA0-459C-AD0F-E4388EB9CC6C}" srcOrd="3" destOrd="0" presId="urn:microsoft.com/office/officeart/2005/8/layout/vList2"/>
    <dgm:cxn modelId="{32C39D0B-7AA9-49A6-9A3A-C50F8B049014}" type="presParOf" srcId="{8A3469EE-8149-44C8-897E-81D8B0CCEE79}" destId="{4F5D01BC-4C8B-4F69-A6EE-3296CAF5960F}" srcOrd="4" destOrd="0" presId="urn:microsoft.com/office/officeart/2005/8/layout/vList2"/>
    <dgm:cxn modelId="{CCD611F3-5C93-4BB9-A053-5EC4E73EAB36}" type="presParOf" srcId="{8A3469EE-8149-44C8-897E-81D8B0CCEE79}" destId="{D55DAB7F-33D2-447E-9AE7-1CE48969AC90}" srcOrd="5" destOrd="0" presId="urn:microsoft.com/office/officeart/2005/8/layout/vList2"/>
    <dgm:cxn modelId="{E39A1BAA-DB6C-46DA-8258-9028FACB734C}" type="presParOf" srcId="{8A3469EE-8149-44C8-897E-81D8B0CCEE79}" destId="{3C694DD1-DA82-4E97-B1C0-D0888B4273E8}" srcOrd="6" destOrd="0" presId="urn:microsoft.com/office/officeart/2005/8/layout/vList2"/>
    <dgm:cxn modelId="{C06C8F1E-DBBA-4848-89BB-FC7DF9A23C50}" type="presParOf" srcId="{8A3469EE-8149-44C8-897E-81D8B0CCEE79}" destId="{D3BFF2EC-6F34-43C5-A372-C152DF378028}" srcOrd="7" destOrd="0" presId="urn:microsoft.com/office/officeart/2005/8/layout/vList2"/>
    <dgm:cxn modelId="{31CD9D37-9F0A-4538-9023-FA791DB369A1}" type="presParOf" srcId="{8A3469EE-8149-44C8-897E-81D8B0CCEE79}" destId="{1774DF71-4235-45A5-8BD6-93C6777A85F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5DEE0-A452-4373-9257-C209E919B5F5}">
      <dsp:nvSpPr>
        <dsp:cNvPr id="0" name=""/>
        <dsp:cNvSpPr/>
      </dsp:nvSpPr>
      <dsp:spPr>
        <a:xfrm>
          <a:off x="0" y="644224"/>
          <a:ext cx="6666833" cy="7616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SELECT campos</a:t>
          </a:r>
          <a:endParaRPr lang="en-US" sz="3100" kern="1200"/>
        </a:p>
      </dsp:txBody>
      <dsp:txXfrm>
        <a:off x="37182" y="681406"/>
        <a:ext cx="6592469" cy="687306"/>
      </dsp:txXfrm>
    </dsp:sp>
    <dsp:sp modelId="{402147E8-4CC9-4AEA-B11F-CEBE6783594F}">
      <dsp:nvSpPr>
        <dsp:cNvPr id="0" name=""/>
        <dsp:cNvSpPr/>
      </dsp:nvSpPr>
      <dsp:spPr>
        <a:xfrm>
          <a:off x="0" y="1495174"/>
          <a:ext cx="6666833" cy="761670"/>
        </a:xfrm>
        <a:prstGeom prst="roundRect">
          <a:avLst/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FROM tabla</a:t>
          </a:r>
          <a:endParaRPr lang="en-US" sz="3100" kern="1200"/>
        </a:p>
      </dsp:txBody>
      <dsp:txXfrm>
        <a:off x="37182" y="1532356"/>
        <a:ext cx="6592469" cy="687306"/>
      </dsp:txXfrm>
    </dsp:sp>
    <dsp:sp modelId="{4F5D01BC-4C8B-4F69-A6EE-3296CAF5960F}">
      <dsp:nvSpPr>
        <dsp:cNvPr id="0" name=""/>
        <dsp:cNvSpPr/>
      </dsp:nvSpPr>
      <dsp:spPr>
        <a:xfrm>
          <a:off x="0" y="2346125"/>
          <a:ext cx="6666833" cy="761670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WHERE condición o condiciones</a:t>
          </a:r>
          <a:endParaRPr lang="en-US" sz="3100" kern="1200"/>
        </a:p>
      </dsp:txBody>
      <dsp:txXfrm>
        <a:off x="37182" y="2383307"/>
        <a:ext cx="6592469" cy="687306"/>
      </dsp:txXfrm>
    </dsp:sp>
    <dsp:sp modelId="{3C694DD1-DA82-4E97-B1C0-D0888B4273E8}">
      <dsp:nvSpPr>
        <dsp:cNvPr id="0" name=""/>
        <dsp:cNvSpPr/>
      </dsp:nvSpPr>
      <dsp:spPr>
        <a:xfrm>
          <a:off x="0" y="3197075"/>
          <a:ext cx="6666833" cy="761670"/>
        </a:xfrm>
        <a:prstGeom prst="roundRect">
          <a:avLst/>
        </a:prstGeom>
        <a:gradFill rotWithShape="0">
          <a:gsLst>
            <a:gs pos="0">
              <a:schemeClr val="accent2">
                <a:hueOff val="4832710"/>
                <a:satOff val="-13870"/>
                <a:lumOff val="-222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832710"/>
                <a:satOff val="-13870"/>
                <a:lumOff val="-222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832710"/>
                <a:satOff val="-13870"/>
                <a:lumOff val="-222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ORDER BY campo ASC, campo DESC</a:t>
          </a:r>
          <a:endParaRPr lang="en-US" sz="3100" kern="1200"/>
        </a:p>
      </dsp:txBody>
      <dsp:txXfrm>
        <a:off x="37182" y="3234257"/>
        <a:ext cx="6592469" cy="687306"/>
      </dsp:txXfrm>
    </dsp:sp>
    <dsp:sp modelId="{1774DF71-4235-45A5-8BD6-93C6777A85F1}">
      <dsp:nvSpPr>
        <dsp:cNvPr id="0" name=""/>
        <dsp:cNvSpPr/>
      </dsp:nvSpPr>
      <dsp:spPr>
        <a:xfrm>
          <a:off x="0" y="4048025"/>
          <a:ext cx="6666833" cy="76167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LIMIT numero</a:t>
          </a:r>
          <a:endParaRPr lang="en-US" sz="3100" kern="1200"/>
        </a:p>
      </dsp:txBody>
      <dsp:txXfrm>
        <a:off x="37182" y="4085207"/>
        <a:ext cx="6592469" cy="687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A2537-6DAC-080C-77CE-B4C47141D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820781-3AE0-DD3E-DB39-01C169E74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C20011-C961-CAFC-5793-B4F09F5B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E9FD-B8D3-4A01-8303-FB9509B6C1AD}" type="datetimeFigureOut">
              <a:rPr lang="es-ES" smtClean="0"/>
              <a:t>07/01/2025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4D8E71-DECA-AA94-A9ED-94AA872D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28D092-86CC-7698-7B68-9506F3D8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FE55-7874-4391-AB35-D350152639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54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985C5-6301-39F7-8092-B2DF5493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ABDD1E-5005-0465-E0D1-B8FD745B7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D59749-12F4-AC3F-981B-717CBE5A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E9FD-B8D3-4A01-8303-FB9509B6C1AD}" type="datetimeFigureOut">
              <a:rPr lang="es-ES" smtClean="0"/>
              <a:t>07/01/2025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9B0750-1ADF-7907-827F-2C0BA1DD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DF9B9B-B4D2-0A9A-4BB8-50E9F0DA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FE55-7874-4391-AB35-D350152639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510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3CB69B-3A5A-501A-DCDE-DF7AF6C5C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0214E6-834D-D0C3-E936-8965E255B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62FA29-2084-7C38-4EB6-D55BAD37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E9FD-B8D3-4A01-8303-FB9509B6C1AD}" type="datetimeFigureOut">
              <a:rPr lang="es-ES" smtClean="0"/>
              <a:t>07/01/2025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B12056-659D-51FF-5D5E-388F9B3B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93EA0F-A744-5B07-9394-3243205A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FE55-7874-4391-AB35-D350152639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96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66F0F-2461-C3CF-E7A9-47B57510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B2C402-B44E-E02F-84F0-A5BF433D4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A4F064-0DE8-0E69-A973-909513734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E9FD-B8D3-4A01-8303-FB9509B6C1AD}" type="datetimeFigureOut">
              <a:rPr lang="es-ES" smtClean="0"/>
              <a:t>07/01/2025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DC8AD9-3B09-9D33-1B29-BB5619E34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264595-0362-75FE-4940-1899BA0CB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FE55-7874-4391-AB35-D350152639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888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D75D6-F663-E3A0-7391-7A0E9CFB0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F30BBE-99B7-55D4-48A7-118864507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BACCE8-9E89-9AC9-1889-3A56F514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E9FD-B8D3-4A01-8303-FB9509B6C1AD}" type="datetimeFigureOut">
              <a:rPr lang="es-ES" smtClean="0"/>
              <a:t>07/01/2025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024D36-3CAF-B149-37BF-C825AA69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16756B-A9C8-816B-7E9F-03BD6C39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FE55-7874-4391-AB35-D350152639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632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F11CE-B18F-8817-EF0E-A790BEAE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D0122E-F2DB-02FD-A27E-6C0BA4411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7B947B-2B9B-85EA-36B6-18175F3ED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E6E2B6-A0FC-4E31-7FB5-8001FDDCD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E9FD-B8D3-4A01-8303-FB9509B6C1AD}" type="datetimeFigureOut">
              <a:rPr lang="es-ES" smtClean="0"/>
              <a:t>07/01/2025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44D686-B106-C735-61CB-E28A7BA12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BE3F93-1ACF-F780-E40B-571E0F5F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FE55-7874-4391-AB35-D350152639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83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E4A3B-FC05-ACB2-E27B-50DAC5653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F0C06C-27A3-A66B-6F0D-92CE8AD91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980E53-301C-2E57-0236-C276F051D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A85EF40-8DC8-CDD0-F503-388D253C3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AF7DC9-42F2-D141-A28D-E37AA4366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2D7ED8B-DCB8-D264-311A-8F749950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E9FD-B8D3-4A01-8303-FB9509B6C1AD}" type="datetimeFigureOut">
              <a:rPr lang="es-ES" smtClean="0"/>
              <a:t>07/01/2025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5BA7E6D-F1ED-CEED-DC57-C462F116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81057B-EB5F-DF14-4F78-A035FF30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FE55-7874-4391-AB35-D350152639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65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E729D-7048-35AA-96F5-03388E13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642280-4512-2B24-A963-C9FD6A245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E9FD-B8D3-4A01-8303-FB9509B6C1AD}" type="datetimeFigureOut">
              <a:rPr lang="es-ES" smtClean="0"/>
              <a:t>07/01/2025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63B761-2F93-32AD-5B4B-7F57CF7D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12A324-E3EE-759B-8018-F8480CD47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FE55-7874-4391-AB35-D350152639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19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D5D2AB-3971-004B-AC6C-A44E44D9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E9FD-B8D3-4A01-8303-FB9509B6C1AD}" type="datetimeFigureOut">
              <a:rPr lang="es-ES" smtClean="0"/>
              <a:t>07/01/2025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171FC4-8608-6E28-5BC3-61FC3C62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AFE248-9480-A900-0D3F-68117AA2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FE55-7874-4391-AB35-D350152639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429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26942-0F5C-C7DE-F25F-4ED6A1A8F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E34C45-F35A-158F-D32C-9A6224F30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D1AC02-51D4-C39A-37C7-F076B2996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352EDC-D149-E4CE-F24A-2365E6DA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E9FD-B8D3-4A01-8303-FB9509B6C1AD}" type="datetimeFigureOut">
              <a:rPr lang="es-ES" smtClean="0"/>
              <a:t>07/01/2025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FA18A4-6E4A-1B33-61D4-BBDD82D7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AEB262-2A67-1AA6-0A21-C262A44A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FE55-7874-4391-AB35-D350152639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77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2C620-449A-FC9A-FAE9-242C4E73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BCBB282-7AEB-D4ED-6744-C3A9D4E16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D65ADF-EFAE-85CB-D567-CEAF67447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16511C-5B55-4E9E-E8AC-A41F3DC3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E9FD-B8D3-4A01-8303-FB9509B6C1AD}" type="datetimeFigureOut">
              <a:rPr lang="es-ES" smtClean="0"/>
              <a:t>07/01/2025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126154-1269-6977-8425-1BBA88A4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E62D1B-BD99-8B14-823B-30E155BC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FE55-7874-4391-AB35-D350152639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314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7DCD0B3-2964-A09E-1B3E-E488BE1B0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EA1CFD-F06F-FDEF-A0C6-42AF988FB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F5F265-FA48-F204-1FF3-278C009FD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7E9FD-B8D3-4A01-8303-FB9509B6C1AD}" type="datetimeFigureOut">
              <a:rPr lang="es-ES" smtClean="0"/>
              <a:t>07/01/2025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1F24BD-E14C-685D-E405-D9A1C5EDE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EF3C33-22CB-FAC7-649D-61D91D5AA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88FE55-7874-4391-AB35-D350152639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714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F8D393-E166-9336-FB53-E52300CE6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s-ES" sz="4800">
                <a:solidFill>
                  <a:srgbClr val="FFFFFF"/>
                </a:solidFill>
              </a:rPr>
              <a:t>TEMA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7FD1FB-18B6-D84B-5A5F-BADB43504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s-ES">
                <a:solidFill>
                  <a:srgbClr val="FFFFFF"/>
                </a:solidFill>
              </a:rPr>
              <a:t>LO VISTO HASTA AHORA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7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C38D72-B5FA-88B0-1D1D-0B3AD12FC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ES" sz="4000">
                <a:solidFill>
                  <a:srgbClr val="FFFFFF"/>
                </a:solidFill>
              </a:rPr>
              <a:t>CONSULTA SELECT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F178D35-BF47-A779-2CD5-2BD0BBE2DE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71846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99981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TEMA 4</vt:lpstr>
      <vt:lpstr>CONSULTA SELECT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Nuria Celis Nieto</dc:creator>
  <cp:lastModifiedBy>Nuria Celis Nieto</cp:lastModifiedBy>
  <cp:revision>1</cp:revision>
  <dcterms:created xsi:type="dcterms:W3CDTF">2025-01-07T18:53:58Z</dcterms:created>
  <dcterms:modified xsi:type="dcterms:W3CDTF">2025-01-07T18:56:31Z</dcterms:modified>
</cp:coreProperties>
</file>