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40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74764"/>
            <a:ext cx="1554480" cy="640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74765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kumimoji="0" lang="en-US" sz="6200" b="0" i="0" u="none" strike="noStrike" kern="1200" cap="all" spc="-100" normalizeH="0" baseline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34222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7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6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4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74764"/>
            <a:ext cx="1554480" cy="640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74765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kumimoji="0" lang="en-US" sz="6200" b="0" i="0" u="none" strike="noStrike" kern="1200" cap="all" spc="-10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32914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2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0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4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2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07336" y="292608"/>
            <a:ext cx="6163056" cy="6272784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505454" y="6265818"/>
            <a:ext cx="3950208" cy="274320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84162" y="292608"/>
            <a:ext cx="1956816" cy="6272784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272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884162" y="292608"/>
            <a:ext cx="1956816" cy="6272784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bg1">
              <a:lumMod val="50000"/>
              <a:lumOff val="5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6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9" name="Rectangle 8"/>
          <p:cNvSpPr/>
          <p:nvPr/>
        </p:nvSpPr>
        <p:spPr>
          <a:xfrm>
            <a:off x="292608" y="292608"/>
            <a:ext cx="8558784" cy="6272784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7338" y="6265818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265818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3555" y="6265818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26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ampoule-la-lumi%C3%A8re-ic%C3%B4ne-silhouette-1318337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Introducción a React 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9776" y="4397828"/>
            <a:ext cx="6672943" cy="1752600"/>
          </a:xfrm>
        </p:spPr>
        <p:txBody>
          <a:bodyPr>
            <a:normAutofit/>
          </a:bodyPr>
          <a:lstStyle/>
          <a:p>
            <a:r>
              <a:rPr lang="es-SV" dirty="0"/>
              <a:t>Nuria Martínez</a:t>
            </a:r>
          </a:p>
          <a:p>
            <a:r>
              <a:rPr lang="es-SV" dirty="0"/>
              <a:t>GM18038</a:t>
            </a:r>
            <a:endParaRPr dirty="0"/>
          </a:p>
          <a:p>
            <a:r>
              <a:rPr lang="es-SV" dirty="0"/>
              <a:t>Técnicas de programación para Internet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es React 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2103120"/>
            <a:ext cx="7680960" cy="1237654"/>
          </a:xfrm>
        </p:spPr>
        <p:txBody>
          <a:bodyPr/>
          <a:lstStyle/>
          <a:p>
            <a:r>
              <a:t>React JS es una biblioteca de JavaScript desarrollada por Facebook en 2013. Es utilizada para construir interfaces de usuario (UI) en aplicaciones web.</a:t>
            </a:r>
          </a:p>
        </p:txBody>
      </p:sp>
      <p:pic>
        <p:nvPicPr>
          <p:cNvPr id="1026" name="Picture 2" descr="Overview of React.js">
            <a:extLst>
              <a:ext uri="{FF2B5EF4-FFF2-40B4-BE49-F238E27FC236}">
                <a16:creationId xmlns:a16="http://schemas.microsoft.com/office/drawing/2014/main" id="{F77C0DDE-28D2-B142-ECF9-6DEDA5F76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1" t="3550" r="22818" b="7303"/>
          <a:stretch/>
        </p:blipFill>
        <p:spPr bwMode="auto">
          <a:xfrm>
            <a:off x="2982686" y="3517227"/>
            <a:ext cx="3015343" cy="273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280107"/>
            <a:ext cx="7680960" cy="1371600"/>
          </a:xfrm>
        </p:spPr>
        <p:txBody>
          <a:bodyPr/>
          <a:lstStyle/>
          <a:p>
            <a:r>
              <a:rPr dirty="0"/>
              <a:t>¿Para </a:t>
            </a:r>
            <a:r>
              <a:rPr dirty="0" err="1"/>
              <a:t>qué</a:t>
            </a:r>
            <a:r>
              <a:rPr dirty="0"/>
              <a:t> </a:t>
            </a:r>
            <a:r>
              <a:rPr dirty="0" err="1"/>
              <a:t>sirve</a:t>
            </a:r>
            <a:r>
              <a:rPr dirty="0"/>
              <a:t> React 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7629" y="2865120"/>
            <a:ext cx="5421086" cy="1685109"/>
          </a:xfrm>
        </p:spPr>
        <p:txBody>
          <a:bodyPr>
            <a:normAutofit/>
          </a:bodyPr>
          <a:lstStyle/>
          <a:p>
            <a:r>
              <a:rPr dirty="0"/>
              <a:t>React JS se </a:t>
            </a:r>
            <a:r>
              <a:rPr dirty="0" err="1"/>
              <a:t>utiliza</a:t>
            </a:r>
            <a:r>
              <a:rPr dirty="0"/>
              <a:t> </a:t>
            </a:r>
            <a:r>
              <a:rPr dirty="0" err="1"/>
              <a:t>principalmente</a:t>
            </a:r>
            <a:r>
              <a:rPr dirty="0"/>
              <a:t> para </a:t>
            </a:r>
            <a:r>
              <a:rPr dirty="0" err="1"/>
              <a:t>desarrollar</a:t>
            </a:r>
            <a:r>
              <a:rPr dirty="0"/>
              <a:t> interfaces de </a:t>
            </a:r>
            <a:r>
              <a:rPr dirty="0" err="1"/>
              <a:t>usuario</a:t>
            </a:r>
            <a:r>
              <a:rPr dirty="0"/>
              <a:t> (UI), </a:t>
            </a:r>
            <a:r>
              <a:rPr dirty="0" err="1"/>
              <a:t>especialmente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aplicaciones</a:t>
            </a:r>
            <a:r>
              <a:rPr dirty="0"/>
              <a:t> web </a:t>
            </a:r>
            <a:r>
              <a:rPr dirty="0" err="1"/>
              <a:t>dinámicas</a:t>
            </a:r>
            <a:r>
              <a:rPr dirty="0"/>
              <a:t> de </a:t>
            </a:r>
            <a:r>
              <a:rPr dirty="0" err="1"/>
              <a:t>una</a:t>
            </a:r>
            <a:r>
              <a:rPr dirty="0"/>
              <a:t> sola </a:t>
            </a:r>
            <a:r>
              <a:rPr dirty="0" err="1"/>
              <a:t>página</a:t>
            </a:r>
            <a:r>
              <a:rPr dirty="0"/>
              <a:t> (SPA).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EF06D2-9439-0001-D382-E11EBB8F4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9625405">
            <a:off x="266131" y="2155370"/>
            <a:ext cx="3614057" cy="36140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Casos de Uso Comunes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Aplicaciones de una sola página (SPA)</a:t>
            </a:r>
          </a:p>
          <a:p>
            <a:r>
              <a:t>- Plataformas de redes sociales</a:t>
            </a:r>
          </a:p>
          <a:p>
            <a:r>
              <a:t>- Dashboards interactivos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0"/>
            <a:ext cx="7680960" cy="1371600"/>
          </a:xfrm>
        </p:spPr>
        <p:txBody>
          <a:bodyPr/>
          <a:lstStyle/>
          <a:p>
            <a:r>
              <a:rPr dirty="0" err="1"/>
              <a:t>Características</a:t>
            </a:r>
            <a:r>
              <a:rPr dirty="0"/>
              <a:t> Clave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99" y="1219200"/>
            <a:ext cx="2670265" cy="3931920"/>
          </a:xfrm>
        </p:spPr>
        <p:txBody>
          <a:bodyPr/>
          <a:lstStyle/>
          <a:p>
            <a:r>
              <a:rPr dirty="0"/>
              <a:t>- </a:t>
            </a:r>
            <a:r>
              <a:rPr dirty="0" err="1"/>
              <a:t>Componentes</a:t>
            </a:r>
            <a:r>
              <a:rPr dirty="0"/>
              <a:t> </a:t>
            </a:r>
            <a:r>
              <a:rPr dirty="0" err="1"/>
              <a:t>reutilizables</a:t>
            </a:r>
            <a:endParaRPr dirty="0"/>
          </a:p>
          <a:p>
            <a:r>
              <a:rPr dirty="0"/>
              <a:t>- JSX (JavaScript XML) para </a:t>
            </a:r>
            <a:r>
              <a:rPr dirty="0" err="1"/>
              <a:t>escribir</a:t>
            </a:r>
            <a:r>
              <a:rPr dirty="0"/>
              <a:t> HTML </a:t>
            </a:r>
            <a:r>
              <a:rPr dirty="0" err="1"/>
              <a:t>dentro</a:t>
            </a:r>
            <a:r>
              <a:rPr dirty="0"/>
              <a:t> de JS</a:t>
            </a:r>
          </a:p>
          <a:p>
            <a:r>
              <a:rPr dirty="0"/>
              <a:t>- Virtual DOM para </a:t>
            </a:r>
            <a:r>
              <a:rPr dirty="0" err="1"/>
              <a:t>mejorar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rendimiento</a:t>
            </a:r>
            <a:endParaRPr dirty="0"/>
          </a:p>
        </p:txBody>
      </p:sp>
      <p:pic>
        <p:nvPicPr>
          <p:cNvPr id="2052" name="Picture 4" descr="Imagen de la publicación">
            <a:extLst>
              <a:ext uri="{FF2B5EF4-FFF2-40B4-BE49-F238E27FC236}">
                <a16:creationId xmlns:a16="http://schemas.microsoft.com/office/drawing/2014/main" id="{B544778B-194A-7FEE-F065-BC9A9DB3D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785" y="1219200"/>
            <a:ext cx="5165272" cy="516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Comparativa con Otros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React JS vs. Angular y Vue.js</a:t>
            </a:r>
          </a:p>
          <a:p>
            <a:r>
              <a:t>- Ventajas: Flexibilidad, gran comunidad</a:t>
            </a:r>
          </a:p>
          <a:p>
            <a:r>
              <a:t>- Desventajas: Solo para UI, curva de aprendizaje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3230880" cy="1371600"/>
          </a:xfrm>
        </p:spPr>
        <p:txBody>
          <a:bodyPr/>
          <a:lstStyle/>
          <a:p>
            <a:r>
              <a:rPr dirty="0" err="1"/>
              <a:t>Beneficios</a:t>
            </a:r>
            <a:r>
              <a:rPr dirty="0"/>
              <a:t> de React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2103120"/>
            <a:ext cx="3078480" cy="3931920"/>
          </a:xfrm>
        </p:spPr>
        <p:txBody>
          <a:bodyPr/>
          <a:lstStyle/>
          <a:p>
            <a:r>
              <a:rPr dirty="0"/>
              <a:t>- </a:t>
            </a:r>
            <a:r>
              <a:rPr dirty="0" err="1"/>
              <a:t>Reutilización</a:t>
            </a:r>
            <a:r>
              <a:rPr dirty="0"/>
              <a:t> de </a:t>
            </a:r>
            <a:r>
              <a:rPr dirty="0" err="1"/>
              <a:t>componentes</a:t>
            </a:r>
            <a:r>
              <a:rPr dirty="0"/>
              <a:t>, lo que </a:t>
            </a:r>
            <a:r>
              <a:rPr dirty="0" err="1"/>
              <a:t>acelera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desarrollo</a:t>
            </a:r>
            <a:endParaRPr dirty="0"/>
          </a:p>
          <a:p>
            <a:r>
              <a:rPr dirty="0"/>
              <a:t>- </a:t>
            </a:r>
            <a:r>
              <a:rPr dirty="0" err="1"/>
              <a:t>Mejor</a:t>
            </a:r>
            <a:r>
              <a:rPr dirty="0"/>
              <a:t> </a:t>
            </a:r>
            <a:r>
              <a:rPr dirty="0" err="1"/>
              <a:t>rendimiento</a:t>
            </a:r>
            <a:r>
              <a:rPr dirty="0"/>
              <a:t> gracias al Virtual DOM</a:t>
            </a:r>
          </a:p>
          <a:p>
            <a:r>
              <a:rPr dirty="0"/>
              <a:t>- Gran </a:t>
            </a:r>
            <a:r>
              <a:rPr dirty="0" err="1"/>
              <a:t>comunidad</a:t>
            </a:r>
            <a:r>
              <a:rPr dirty="0"/>
              <a:t> y </a:t>
            </a:r>
            <a:r>
              <a:rPr dirty="0" err="1"/>
              <a:t>ecosistema</a:t>
            </a:r>
            <a:r>
              <a:rPr dirty="0"/>
              <a:t> de </a:t>
            </a:r>
            <a:r>
              <a:rPr dirty="0" err="1"/>
              <a:t>herramientas</a:t>
            </a:r>
            <a:endParaRPr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33256" y="642594"/>
            <a:ext cx="3579223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SV"/>
              <a:t>Limitaciones de React JS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B94B30-01F2-72AE-69F9-884E9E09C432}"/>
              </a:ext>
            </a:extLst>
          </p:cNvPr>
          <p:cNvSpPr txBox="1">
            <a:spLocks/>
          </p:cNvSpPr>
          <p:nvPr/>
        </p:nvSpPr>
        <p:spPr>
          <a:xfrm>
            <a:off x="4572000" y="2103120"/>
            <a:ext cx="384048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- Curva de aprendizaje inicial</a:t>
            </a:r>
          </a:p>
          <a:p>
            <a:r>
              <a:rPr lang="es-ES"/>
              <a:t>- Enfoque solo en la UI, requiere otras herramientas para una solución completa</a:t>
            </a:r>
          </a:p>
          <a:p>
            <a:r>
              <a:rPr lang="es-ES"/>
              <a:t>- Configuración adicional con herramientas como Redux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Ecosistema y Herramientas Complementarias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React Router para navegación</a:t>
            </a:r>
          </a:p>
          <a:p>
            <a:r>
              <a:t>- Redux para manejo de estado</a:t>
            </a:r>
          </a:p>
          <a:p>
            <a:r>
              <a:t>- Hooks y Context API para lógica interna de componentes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React JS es una poderosa biblioteca para construir interfaces de usuario modernas. Su enfoque en componentes y su ecosistema lo hacen ideal para aplicaciones dinámicas.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11</TotalTime>
  <Words>263</Words>
  <Application>Microsoft Office PowerPoint</Application>
  <PresentationFormat>Presentación en pantalla 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Savon</vt:lpstr>
      <vt:lpstr>Introducción a React JS</vt:lpstr>
      <vt:lpstr>¿Qué es React JS?</vt:lpstr>
      <vt:lpstr>¿Para qué sirve React JS?</vt:lpstr>
      <vt:lpstr>Casos de Uso Comunes</vt:lpstr>
      <vt:lpstr>Características Clave</vt:lpstr>
      <vt:lpstr>Comparativa con Otros Frameworks</vt:lpstr>
      <vt:lpstr>Beneficios de React JS</vt:lpstr>
      <vt:lpstr>Ecosistema y Herramientas Complementarias</vt:lpstr>
      <vt:lpstr>Conclusión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"Nuria Lissbeth Gonzalez Martinez															"</cp:lastModifiedBy>
  <cp:revision>2</cp:revision>
  <dcterms:created xsi:type="dcterms:W3CDTF">2013-01-27T09:14:16Z</dcterms:created>
  <dcterms:modified xsi:type="dcterms:W3CDTF">2024-09-02T15:57:13Z</dcterms:modified>
  <cp:category/>
</cp:coreProperties>
</file>