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95A-C252-4D1D-B8C9-5C891077EE60}" type="datetimeFigureOut">
              <a:rPr lang="es-ES" smtClean="0"/>
              <a:t>28/10/2021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F04D77F-B6E7-43E5-B583-C26E9D56FCE9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56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95A-C252-4D1D-B8C9-5C891077EE60}" type="datetimeFigureOut">
              <a:rPr lang="es-ES" smtClean="0"/>
              <a:t>28/10/2021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D77F-B6E7-43E5-B583-C26E9D56FCE9}" type="slidenum">
              <a:rPr lang="es-ES" smtClean="0"/>
              <a:t>‹Nº›</a:t>
            </a:fld>
            <a:endParaRPr lang="es-E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41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95A-C252-4D1D-B8C9-5C891077EE60}" type="datetimeFigureOut">
              <a:rPr lang="es-ES" smtClean="0"/>
              <a:t>28/10/2021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D77F-B6E7-43E5-B583-C26E9D56FCE9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14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95A-C252-4D1D-B8C9-5C891077EE60}" type="datetimeFigureOut">
              <a:rPr lang="es-ES" smtClean="0"/>
              <a:t>28/10/2021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D77F-B6E7-43E5-B583-C26E9D56FCE9}" type="slidenum">
              <a:rPr lang="es-ES" smtClean="0"/>
              <a:t>‹Nº›</a:t>
            </a:fld>
            <a:endParaRPr lang="es-E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66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95A-C252-4D1D-B8C9-5C891077EE60}" type="datetimeFigureOut">
              <a:rPr lang="es-ES" smtClean="0"/>
              <a:t>28/10/2021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D77F-B6E7-43E5-B583-C26E9D56FCE9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35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95A-C252-4D1D-B8C9-5C891077EE60}" type="datetimeFigureOut">
              <a:rPr lang="es-ES" smtClean="0"/>
              <a:t>28/10/2021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D77F-B6E7-43E5-B583-C26E9D56FCE9}" type="slidenum">
              <a:rPr lang="es-ES" smtClean="0"/>
              <a:t>‹Nº›</a:t>
            </a:fld>
            <a:endParaRPr lang="es-E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21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95A-C252-4D1D-B8C9-5C891077EE60}" type="datetimeFigureOut">
              <a:rPr lang="es-ES" smtClean="0"/>
              <a:t>28/10/2021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D77F-B6E7-43E5-B583-C26E9D56FCE9}" type="slidenum">
              <a:rPr lang="es-ES" smtClean="0"/>
              <a:t>‹Nº›</a:t>
            </a:fld>
            <a:endParaRPr lang="es-E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737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95A-C252-4D1D-B8C9-5C891077EE60}" type="datetimeFigureOut">
              <a:rPr lang="es-ES" smtClean="0"/>
              <a:t>28/10/2021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D77F-B6E7-43E5-B583-C26E9D56FCE9}" type="slidenum">
              <a:rPr lang="es-ES" smtClean="0"/>
              <a:t>‹Nº›</a:t>
            </a:fld>
            <a:endParaRPr lang="es-E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07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95A-C252-4D1D-B8C9-5C891077EE60}" type="datetimeFigureOut">
              <a:rPr lang="es-ES" smtClean="0"/>
              <a:t>28/10/2021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D77F-B6E7-43E5-B583-C26E9D56FC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75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95A-C252-4D1D-B8C9-5C891077EE60}" type="datetimeFigureOut">
              <a:rPr lang="es-ES" smtClean="0"/>
              <a:t>28/10/2021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D77F-B6E7-43E5-B583-C26E9D56FCE9}" type="slidenum">
              <a:rPr lang="es-ES" smtClean="0"/>
              <a:t>‹Nº›</a:t>
            </a:fld>
            <a:endParaRPr lang="es-E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60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915295A-C252-4D1D-B8C9-5C891077EE60}" type="datetimeFigureOut">
              <a:rPr lang="es-ES" smtClean="0"/>
              <a:t>28/10/2021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D77F-B6E7-43E5-B583-C26E9D56FCE9}" type="slidenum">
              <a:rPr lang="es-ES" smtClean="0"/>
              <a:t>‹Nº›</a:t>
            </a:fld>
            <a:endParaRPr lang="es-E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4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5295A-C252-4D1D-B8C9-5C891077EE60}" type="datetimeFigureOut">
              <a:rPr lang="es-ES" smtClean="0"/>
              <a:t>28/10/2021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F04D77F-B6E7-43E5-B583-C26E9D56FCE9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8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6F43D-716A-41E3-A877-983709725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ARRAY.SORT()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E1F338-7BD9-4E40-81A2-7189851F6B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Nuria Gutierrez Liaño</a:t>
            </a:r>
          </a:p>
        </p:txBody>
      </p:sp>
    </p:spTree>
    <p:extLst>
      <p:ext uri="{BB962C8B-B14F-4D97-AF65-F5344CB8AC3E}">
        <p14:creationId xmlns:p14="http://schemas.microsoft.com/office/powerpoint/2010/main" val="119071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FD788-95F5-4AC9-918B-038947A90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Ordenación de forma normal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5A73C7A-1E51-4502-B999-7F1A434E67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5" t="18889" r="8461" b="19005"/>
          <a:stretch/>
        </p:blipFill>
        <p:spPr>
          <a:xfrm>
            <a:off x="2876296" y="2539313"/>
            <a:ext cx="6439408" cy="221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0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F9A60-CEA4-4892-B0EC-42A0DFB42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ARRAY.SORT() CON FUNCION DE COMPARAR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C5C31AF-9F67-4040-9A19-F2B8785126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8" t="23469" r="10811" b="23378"/>
          <a:stretch/>
        </p:blipFill>
        <p:spPr>
          <a:xfrm>
            <a:off x="940832" y="2697291"/>
            <a:ext cx="5395784" cy="172268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8199E0E-22D4-4CBA-804A-E6A8E2F251D4}"/>
              </a:ext>
            </a:extLst>
          </p:cNvPr>
          <p:cNvSpPr txBox="1"/>
          <p:nvPr/>
        </p:nvSpPr>
        <p:spPr>
          <a:xfrm>
            <a:off x="6590269" y="2958466"/>
            <a:ext cx="5440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Defino un array “</a:t>
            </a:r>
            <a:r>
              <a:rPr lang="es-ES" dirty="0" err="1"/>
              <a:t>arr</a:t>
            </a:r>
            <a:r>
              <a:rPr lang="es-ES" dirty="0"/>
              <a:t>” con números.</a:t>
            </a:r>
          </a:p>
          <a:p>
            <a:r>
              <a:rPr lang="es-ES" dirty="0"/>
              <a:t>Creo la función comparar pasando dos parámetros </a:t>
            </a:r>
          </a:p>
          <a:p>
            <a:r>
              <a:rPr lang="es-ES" dirty="0"/>
              <a:t>“a” y “b”, de esta forma nos devolverá el array ordenado</a:t>
            </a:r>
          </a:p>
          <a:p>
            <a:r>
              <a:rPr lang="es-ES" dirty="0"/>
              <a:t>De menor a mayor</a:t>
            </a:r>
          </a:p>
        </p:txBody>
      </p:sp>
    </p:spTree>
    <p:extLst>
      <p:ext uri="{BB962C8B-B14F-4D97-AF65-F5344CB8AC3E}">
        <p14:creationId xmlns:p14="http://schemas.microsoft.com/office/powerpoint/2010/main" val="22984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B87B7-CC63-40D7-BB51-CAAB1116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ARRAY.SORT() CON FUNCION DE ANÓNIMA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ADB8E4-33C5-4E2D-BBBB-20297C82F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2943808"/>
            <a:ext cx="5286375" cy="114789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6F005F1-82CD-408D-B539-B540DA094D04}"/>
              </a:ext>
            </a:extLst>
          </p:cNvPr>
          <p:cNvSpPr txBox="1"/>
          <p:nvPr/>
        </p:nvSpPr>
        <p:spPr>
          <a:xfrm>
            <a:off x="6367847" y="2917589"/>
            <a:ext cx="5440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Defino un array “</a:t>
            </a:r>
            <a:r>
              <a:rPr lang="es-ES" dirty="0" err="1"/>
              <a:t>arr</a:t>
            </a:r>
            <a:r>
              <a:rPr lang="es-ES" dirty="0"/>
              <a:t>” con números.</a:t>
            </a:r>
          </a:p>
          <a:p>
            <a:r>
              <a:rPr lang="es-ES" dirty="0"/>
              <a:t>Creo la función anónima pasando dos parámetros </a:t>
            </a:r>
          </a:p>
          <a:p>
            <a:r>
              <a:rPr lang="es-ES" dirty="0"/>
              <a:t>“a” y “b”, de esta forma nos devolverá el array ordenado</a:t>
            </a:r>
          </a:p>
          <a:p>
            <a:r>
              <a:rPr lang="es-ES" dirty="0"/>
              <a:t>De menor a mayor</a:t>
            </a:r>
          </a:p>
        </p:txBody>
      </p:sp>
    </p:spTree>
    <p:extLst>
      <p:ext uri="{BB962C8B-B14F-4D97-AF65-F5344CB8AC3E}">
        <p14:creationId xmlns:p14="http://schemas.microsoft.com/office/powerpoint/2010/main" val="394052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B1FC2-836D-4F43-ABAC-F5AC9A1F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ARRAY.SORT() CON FUNCION FLECHA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4CB655-1980-416C-B5A4-7FB216A77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06" y="2969738"/>
            <a:ext cx="5113160" cy="142102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ED88737-A9F6-493E-92C2-7A819E359134}"/>
              </a:ext>
            </a:extLst>
          </p:cNvPr>
          <p:cNvSpPr txBox="1"/>
          <p:nvPr/>
        </p:nvSpPr>
        <p:spPr>
          <a:xfrm>
            <a:off x="6269815" y="3080088"/>
            <a:ext cx="5440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Defino un array “</a:t>
            </a:r>
            <a:r>
              <a:rPr lang="es-ES" dirty="0" err="1"/>
              <a:t>arr</a:t>
            </a:r>
            <a:r>
              <a:rPr lang="es-ES" dirty="0"/>
              <a:t>” con números.</a:t>
            </a:r>
          </a:p>
          <a:p>
            <a:r>
              <a:rPr lang="es-ES" dirty="0"/>
              <a:t>Creo la función flecha pasando dos parámetros </a:t>
            </a:r>
          </a:p>
          <a:p>
            <a:r>
              <a:rPr lang="es-ES" dirty="0"/>
              <a:t>“a” y “b”, de esta forma nos devolverá el array ordenado</a:t>
            </a:r>
          </a:p>
          <a:p>
            <a:r>
              <a:rPr lang="es-ES" dirty="0"/>
              <a:t>De menor a mayor</a:t>
            </a:r>
          </a:p>
        </p:txBody>
      </p:sp>
    </p:spTree>
    <p:extLst>
      <p:ext uri="{BB962C8B-B14F-4D97-AF65-F5344CB8AC3E}">
        <p14:creationId xmlns:p14="http://schemas.microsoft.com/office/powerpoint/2010/main" val="160445141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146</TotalTime>
  <Words>139</Words>
  <Application>Microsoft Office PowerPoint</Application>
  <PresentationFormat>Panorámica</PresentationFormat>
  <Paragraphs>18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Galería</vt:lpstr>
      <vt:lpstr>ARRAY.SORT()</vt:lpstr>
      <vt:lpstr>Ordenación de forma normal</vt:lpstr>
      <vt:lpstr>ARRAY.SORT() CON FUNCION DE COMPARAR</vt:lpstr>
      <vt:lpstr>ARRAY.SORT() CON FUNCION DE ANÓNIMA</vt:lpstr>
      <vt:lpstr>ARRAY.SORT() CON FUNCION FLECHA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ARRAY.SORT()</dc:title>
  <dc:creator>Nuria Liaño</dc:creator>
  <cp:lastModifiedBy>Nuria Liaño</cp:lastModifiedBy>
  <cp:revision>1</cp:revision>
  <dcterms:created xsi:type="dcterms:W3CDTF">2021-10-28T17:31:33Z</dcterms:created>
  <dcterms:modified xsi:type="dcterms:W3CDTF">2021-10-28T19:58:09Z</dcterms:modified>
</cp:coreProperties>
</file>