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7B04B-141E-4839-8B3E-C4DDF718D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MAP, FILTER Y REDUCE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E514D1-FF88-4629-B491-41FEC6B2AA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Nuria Gutierrez Liaño</a:t>
            </a:r>
          </a:p>
        </p:txBody>
      </p:sp>
    </p:spTree>
    <p:extLst>
      <p:ext uri="{BB962C8B-B14F-4D97-AF65-F5344CB8AC3E}">
        <p14:creationId xmlns:p14="http://schemas.microsoft.com/office/powerpoint/2010/main" val="113553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13E87-AFF2-4EBA-913D-817827FC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ARRAY.MAP()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A836C2-E68F-481F-A242-52BC4B568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958" y="2817172"/>
            <a:ext cx="7086150" cy="240818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1ECB470-8A07-41F1-81E8-FEDE5C9D9672}"/>
              </a:ext>
            </a:extLst>
          </p:cNvPr>
          <p:cNvSpPr txBox="1"/>
          <p:nvPr/>
        </p:nvSpPr>
        <p:spPr>
          <a:xfrm>
            <a:off x="3110952" y="1957319"/>
            <a:ext cx="8890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ES" b="0" i="0" dirty="0">
                <a:effectLst/>
                <a:latin typeface="Verdana" panose="020B0604030504040204" pitchFamily="34" charset="0"/>
              </a:rPr>
              <a:t>Crea una nueva matriz con el resultado de llamar a una función para cada </a:t>
            </a:r>
          </a:p>
          <a:p>
            <a:pPr algn="just"/>
            <a:r>
              <a:rPr lang="es-ES" b="0" i="0" dirty="0">
                <a:effectLst/>
                <a:latin typeface="Verdana" panose="020B0604030504040204" pitchFamily="34" charset="0"/>
              </a:rPr>
              <a:t>elemento de la matriz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470CBF-0CAE-4A35-B938-F31DBE306875}"/>
              </a:ext>
            </a:extLst>
          </p:cNvPr>
          <p:cNvSpPr txBox="1"/>
          <p:nvPr/>
        </p:nvSpPr>
        <p:spPr>
          <a:xfrm>
            <a:off x="7153592" y="3082546"/>
            <a:ext cx="458120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Explicación del código:</a:t>
            </a:r>
          </a:p>
          <a:p>
            <a:pPr algn="just"/>
            <a:r>
              <a:rPr lang="es-ES" sz="1400" dirty="0"/>
              <a:t>He creado una variable temporal ‘</a:t>
            </a:r>
            <a:r>
              <a:rPr lang="es-ES" sz="1400" dirty="0" err="1"/>
              <a:t>tareasmap</a:t>
            </a:r>
            <a:r>
              <a:rPr lang="es-ES" sz="1400" dirty="0"/>
              <a:t>’ donde se almacena el resultado de la función </a:t>
            </a:r>
            <a:r>
              <a:rPr lang="es-ES" sz="1400" dirty="0" err="1"/>
              <a:t>map</a:t>
            </a:r>
            <a:r>
              <a:rPr lang="es-ES" sz="1400" dirty="0"/>
              <a:t> sobre el array principal ‘</a:t>
            </a:r>
            <a:r>
              <a:rPr lang="es-ES" sz="1400" dirty="0" err="1"/>
              <a:t>vec</a:t>
            </a:r>
            <a:r>
              <a:rPr lang="es-ES" sz="1400" dirty="0"/>
              <a:t>’.</a:t>
            </a:r>
          </a:p>
          <a:p>
            <a:pPr algn="just"/>
            <a:r>
              <a:rPr lang="es-ES" sz="1400" dirty="0"/>
              <a:t>A la función </a:t>
            </a:r>
            <a:r>
              <a:rPr lang="es-ES" sz="1400" dirty="0" err="1"/>
              <a:t>map</a:t>
            </a:r>
            <a:r>
              <a:rPr lang="es-ES" sz="1400" dirty="0"/>
              <a:t>, se le puede pasar una función normal, anónima o de flecha.</a:t>
            </a:r>
          </a:p>
          <a:p>
            <a:pPr algn="just"/>
            <a:r>
              <a:rPr lang="es-ES" sz="1400" dirty="0"/>
              <a:t>En este caso, he creado una función normal ‘</a:t>
            </a:r>
            <a:r>
              <a:rPr lang="es-ES" sz="1400" dirty="0" err="1"/>
              <a:t>imprimirmap</a:t>
            </a:r>
            <a:r>
              <a:rPr lang="es-ES" sz="1400" dirty="0"/>
              <a:t>’ que realice la multiplicación por 10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EBA1A99-80F1-4E7C-B5FF-CC5130453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29" y="5595937"/>
            <a:ext cx="5972175" cy="5429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A898F10-CAEC-406D-B94F-FA3CB0ADCA47}"/>
              </a:ext>
            </a:extLst>
          </p:cNvPr>
          <p:cNvSpPr txBox="1"/>
          <p:nvPr/>
        </p:nvSpPr>
        <p:spPr>
          <a:xfrm>
            <a:off x="7153592" y="5682733"/>
            <a:ext cx="145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RESULTADO</a:t>
            </a:r>
            <a:endParaRPr lang="es-ES" sz="1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E2D0396-3AD0-40B0-A8CF-1431185C0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51588"/>
            <a:ext cx="4721826" cy="15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8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13E87-AFF2-4EBA-913D-817827FC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ARRAY.FILTER()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86B872-9640-4154-9790-C2E762B23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433" y="2778119"/>
            <a:ext cx="7084769" cy="228317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526FCA5-1A55-49E5-BF8E-FEC16C2CBF30}"/>
              </a:ext>
            </a:extLst>
          </p:cNvPr>
          <p:cNvSpPr txBox="1"/>
          <p:nvPr/>
        </p:nvSpPr>
        <p:spPr>
          <a:xfrm>
            <a:off x="3397952" y="1997273"/>
            <a:ext cx="818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0" i="0" dirty="0">
                <a:effectLst/>
                <a:latin typeface="Verdana" panose="020B0604030504040204" pitchFamily="34" charset="0"/>
              </a:rPr>
              <a:t>Crea una nueva matriz con el resultado de llamar a una función para cada elemento de la matriz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801C175-74E2-45E7-8A02-FD330E906F64}"/>
              </a:ext>
            </a:extLst>
          </p:cNvPr>
          <p:cNvSpPr txBox="1"/>
          <p:nvPr/>
        </p:nvSpPr>
        <p:spPr>
          <a:xfrm>
            <a:off x="7195925" y="3223239"/>
            <a:ext cx="45812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Explicación del código:</a:t>
            </a:r>
          </a:p>
          <a:p>
            <a:pPr algn="just"/>
            <a:r>
              <a:rPr lang="es-ES" sz="1400" dirty="0"/>
              <a:t>He creado una función ‘</a:t>
            </a:r>
            <a:r>
              <a:rPr lang="es-ES" sz="1400" dirty="0" err="1"/>
              <a:t>imprimirfilter</a:t>
            </a:r>
            <a:r>
              <a:rPr lang="es-ES" sz="1400" dirty="0"/>
              <a:t>’ la cual hace filtro para mostrar los números del array mayores a 2.</a:t>
            </a:r>
          </a:p>
          <a:p>
            <a:pPr algn="just"/>
            <a:r>
              <a:rPr lang="es-ES" sz="1400" dirty="0"/>
              <a:t>A la hora de asignar el resultado a la </a:t>
            </a:r>
            <a:r>
              <a:rPr lang="es-ES" sz="1400" dirty="0" err="1"/>
              <a:t>label</a:t>
            </a:r>
            <a:r>
              <a:rPr lang="es-ES" sz="1400" dirty="0"/>
              <a:t> del html, asigno la función imprimir a la función </a:t>
            </a:r>
            <a:r>
              <a:rPr lang="es-ES" sz="1400" dirty="0" err="1"/>
              <a:t>filter</a:t>
            </a:r>
            <a:r>
              <a:rPr lang="es-ES" sz="1400" dirty="0"/>
              <a:t>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86703CA-996F-4627-80BD-AFFA68A60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88" y="5524500"/>
            <a:ext cx="5648325" cy="5334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1C1117B-C185-49CC-838B-A00595E323EA}"/>
              </a:ext>
            </a:extLst>
          </p:cNvPr>
          <p:cNvSpPr txBox="1"/>
          <p:nvPr/>
        </p:nvSpPr>
        <p:spPr>
          <a:xfrm>
            <a:off x="7195925" y="5606534"/>
            <a:ext cx="145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RESULTADO</a:t>
            </a:r>
            <a:endParaRPr lang="es-ES" sz="1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ED07834-E390-486B-BBE1-22D1330DF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302" y="173587"/>
            <a:ext cx="5634681" cy="177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13E87-AFF2-4EBA-913D-817827FC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ARRAY.REDUCE()</a:t>
            </a:r>
          </a:p>
        </p:txBody>
      </p:sp>
      <p:pic>
        <p:nvPicPr>
          <p:cNvPr id="3" name="Marcador de contenido 4">
            <a:extLst>
              <a:ext uri="{FF2B5EF4-FFF2-40B4-BE49-F238E27FC236}">
                <a16:creationId xmlns:a16="http://schemas.microsoft.com/office/drawing/2014/main" id="{E7260423-437B-4012-BC2A-DC809F33D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7668" y="2620220"/>
            <a:ext cx="6253667" cy="2414782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3393190-1785-4FDC-907F-B5BA7E8D16B1}"/>
              </a:ext>
            </a:extLst>
          </p:cNvPr>
          <p:cNvSpPr txBox="1"/>
          <p:nvPr/>
        </p:nvSpPr>
        <p:spPr>
          <a:xfrm>
            <a:off x="6095999" y="3212058"/>
            <a:ext cx="458120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Explicación del código:</a:t>
            </a:r>
          </a:p>
          <a:p>
            <a:pPr algn="just"/>
            <a:r>
              <a:rPr lang="es-ES" sz="1400" dirty="0"/>
              <a:t>He creado una </a:t>
            </a:r>
            <a:r>
              <a:rPr lang="es-ES" sz="1400" dirty="0" err="1"/>
              <a:t>funcion</a:t>
            </a:r>
            <a:r>
              <a:rPr lang="es-ES" sz="1400" dirty="0"/>
              <a:t> normal ‘</a:t>
            </a:r>
            <a:r>
              <a:rPr lang="es-ES" sz="1400" dirty="0" err="1"/>
              <a:t>imprimirreduce</a:t>
            </a:r>
            <a:r>
              <a:rPr lang="es-ES" sz="1400" dirty="0"/>
              <a:t>’ la cual hace una resta.</a:t>
            </a:r>
          </a:p>
          <a:p>
            <a:pPr algn="just"/>
            <a:r>
              <a:rPr lang="es-ES" sz="1400" dirty="0"/>
              <a:t>Posteriormente he pasado esta función a la función reduce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152F6DD-9AE6-4211-B34D-D85E7C2A427B}"/>
              </a:ext>
            </a:extLst>
          </p:cNvPr>
          <p:cNvSpPr txBox="1"/>
          <p:nvPr/>
        </p:nvSpPr>
        <p:spPr>
          <a:xfrm>
            <a:off x="4155083" y="2053556"/>
            <a:ext cx="722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ES" dirty="0">
                <a:latin typeface="Verdana" panose="020B0604030504040204" pitchFamily="34" charset="0"/>
              </a:rPr>
              <a:t>E</a:t>
            </a:r>
            <a:r>
              <a:rPr lang="es-ES" b="0" i="0" dirty="0">
                <a:effectLst/>
                <a:latin typeface="Verdana" panose="020B0604030504040204" pitchFamily="34" charset="0"/>
              </a:rPr>
              <a:t>jecuta una función reductora para cada valor de una matriz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B9E6055-D819-4824-9EB8-734A300B9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5379761"/>
            <a:ext cx="4572015" cy="77550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76083E6-9080-4E59-ACB1-3275AD387602}"/>
              </a:ext>
            </a:extLst>
          </p:cNvPr>
          <p:cNvSpPr txBox="1"/>
          <p:nvPr/>
        </p:nvSpPr>
        <p:spPr>
          <a:xfrm>
            <a:off x="6095999" y="5582848"/>
            <a:ext cx="145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RESULTADO</a:t>
            </a:r>
            <a:endParaRPr lang="es-ES" sz="1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C1FCD3F-8C06-4587-8E59-B2D615684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113" y="268831"/>
            <a:ext cx="6337081" cy="163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78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114</TotalTime>
  <Words>207</Words>
  <Application>Microsoft Office PowerPoint</Application>
  <PresentationFormat>Panorámica</PresentationFormat>
  <Paragraphs>22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Century Gothic</vt:lpstr>
      <vt:lpstr>Verdana</vt:lpstr>
      <vt:lpstr>Wingdings 2</vt:lpstr>
      <vt:lpstr>Citable</vt:lpstr>
      <vt:lpstr>MAP, FILTER Y REDUCE</vt:lpstr>
      <vt:lpstr>ARRAY.MAP()</vt:lpstr>
      <vt:lpstr>ARRAY.FILTER()</vt:lpstr>
      <vt:lpstr>ARRAY.REDUCE()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MAP, FILTER Y REDUCE</dc:title>
  <dc:creator>Nuria Liaño</dc:creator>
  <cp:lastModifiedBy>Nuria Liaño</cp:lastModifiedBy>
  <cp:revision>1</cp:revision>
  <dcterms:created xsi:type="dcterms:W3CDTF">2021-10-28T18:03:31Z</dcterms:created>
  <dcterms:modified xsi:type="dcterms:W3CDTF">2021-10-28T19:57:45Z</dcterms:modified>
</cp:coreProperties>
</file>