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962c3091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962c3091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62c3091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62c3091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62c3091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62c3091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62c3091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962c3091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62c3091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62c3091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962c3091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962c3091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62c3091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62c3091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62c309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62c309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62c3091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62c3091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3"/>
          <p:cNvCxnSpPr/>
          <p:nvPr/>
        </p:nvCxnSpPr>
        <p:spPr>
          <a:xfrm rot="10800000" flipH="1">
            <a:off x="0" y="2700275"/>
            <a:ext cx="9143400" cy="3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>
            <a:spLocks noGrp="1"/>
          </p:cNvSpPr>
          <p:nvPr>
            <p:ph type="title" idx="4294967295"/>
          </p:nvPr>
        </p:nvSpPr>
        <p:spPr>
          <a:xfrm>
            <a:off x="510450" y="1619675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Mashup</a:t>
            </a:r>
            <a:endParaRPr sz="60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541700" y="28637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Nuria Gutiérrez Liaño</a:t>
            </a:r>
            <a:endParaRPr sz="2400"/>
          </a:p>
        </p:txBody>
      </p:sp>
      <p:sp>
        <p:nvSpPr>
          <p:cNvPr id="62" name="Google Shape;62;p13"/>
          <p:cNvSpPr txBox="1"/>
          <p:nvPr/>
        </p:nvSpPr>
        <p:spPr>
          <a:xfrm rot="793">
            <a:off x="6433600" y="4700350"/>
            <a:ext cx="26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DEWS	</a:t>
            </a:r>
            <a:r>
              <a:rPr lang="es" sz="1200" dirty="0" smtClean="0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11/03/22</a:t>
            </a:r>
            <a:r>
              <a:rPr lang="es" sz="1200" dirty="0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	Tema10</a:t>
            </a:r>
            <a:endParaRPr sz="1200" dirty="0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5952000" y="1934400"/>
            <a:ext cx="2960400" cy="1009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downloadUrl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doNothing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script async defer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 rot="624">
            <a:off x="5836425" y="-125"/>
            <a:ext cx="3307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    Mapa</a:t>
            </a:r>
            <a:endParaRPr sz="6619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PARTE 4</a:t>
            </a:r>
            <a:endParaRPr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794"/>
            <a:ext cx="5605251" cy="450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BD.php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" y="264927"/>
            <a:ext cx="5321500" cy="46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6109700" y="1519600"/>
            <a:ext cx="2529900" cy="145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</a:rPr>
              <a:t>Funciones</a:t>
            </a:r>
            <a:endParaRPr sz="18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getConexion()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getLocalizaciones()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 rot="757">
            <a:off x="7782050" y="150"/>
            <a:ext cx="13620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BD</a:t>
            </a:r>
            <a:endParaRPr sz="4400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Fichero.php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6109700" y="1493900"/>
            <a:ext cx="2529900" cy="145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header()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DOMDocument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getLocalizaciones()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saveXML()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 rot="624">
            <a:off x="5836425" y="-125"/>
            <a:ext cx="33078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Fichero</a:t>
            </a:r>
            <a:endParaRPr sz="4400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722"/>
            <a:ext cx="5605251" cy="393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Mapa.php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6109700" y="1844700"/>
            <a:ext cx="2529900" cy="145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id=”map”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customLabel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initMap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infoWindow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 rot="624">
            <a:off x="5836425" y="-125"/>
            <a:ext cx="3307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    Mapa</a:t>
            </a:r>
            <a:endParaRPr sz="6619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PARTE 1</a:t>
            </a:r>
            <a:endParaRPr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275"/>
            <a:ext cx="5605251" cy="375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6109700" y="1844700"/>
            <a:ext cx="2529900" cy="145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downloadUrl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function(data)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responseXML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function(markerElem)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google.maps.Marker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 rot="624">
            <a:off x="5836425" y="-125"/>
            <a:ext cx="3307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    Mapa</a:t>
            </a:r>
            <a:endParaRPr sz="6619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PARTE 2</a:t>
            </a:r>
            <a:endParaRPr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50"/>
            <a:ext cx="5605251" cy="387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5605250" y="0"/>
            <a:ext cx="3538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5952000" y="1934400"/>
            <a:ext cx="2960400" cy="1009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customLabel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google.maps.Marker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Marker.addeventListener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 rot="624">
            <a:off x="5836425" y="-125"/>
            <a:ext cx="3307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19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    Mapa</a:t>
            </a:r>
            <a:endParaRPr sz="6619"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5254"/>
                </a:solidFill>
                <a:latin typeface="Proxima Nova"/>
                <a:ea typeface="Proxima Nova"/>
                <a:cs typeface="Proxima Nova"/>
                <a:sym typeface="Proxima Nova"/>
              </a:rPr>
              <a:t>PARTE 3</a:t>
            </a:r>
            <a:endParaRPr>
              <a:solidFill>
                <a:srgbClr val="4A52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650"/>
            <a:ext cx="5605251" cy="36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Presentación en pantalla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Mashup</vt:lpstr>
      <vt:lpstr>BD.php</vt:lpstr>
      <vt:lpstr>Diapositiva 3</vt:lpstr>
      <vt:lpstr>Fichero.php</vt:lpstr>
      <vt:lpstr>Diapositiva 5</vt:lpstr>
      <vt:lpstr>Mapa.php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</dc:title>
  <cp:lastModifiedBy>daw214</cp:lastModifiedBy>
  <cp:revision>1</cp:revision>
  <dcterms:modified xsi:type="dcterms:W3CDTF">2022-03-09T16:57:31Z</dcterms:modified>
</cp:coreProperties>
</file>