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A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0660E-02D5-473C-85EC-C835AD4092F5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2AC07-603D-4A36-A715-1FA5BE4A00A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AC07-603D-4A36-A715-1FA5BE4A00A3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16/01/2017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\\w7a\Compar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w7a\Compar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71DAFF"/>
                </a:solidFill>
              </a:rPr>
              <a:t>Permisos de recursos</a:t>
            </a:r>
            <a:endParaRPr lang="es-ES" dirty="0">
              <a:solidFill>
                <a:srgbClr val="71DAFF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Nuria Gutiérrez Liaño</a:t>
            </a:r>
            <a:endParaRPr lang="es-ES" dirty="0"/>
          </a:p>
        </p:txBody>
      </p:sp>
      <p:pic>
        <p:nvPicPr>
          <p:cNvPr id="21506" name="Picture 2" descr="Resultado de imagen de carpetas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00438"/>
            <a:ext cx="2500330" cy="2500330"/>
          </a:xfrm>
          <a:prstGeom prst="rect">
            <a:avLst/>
          </a:prstGeom>
          <a:noFill/>
        </p:spPr>
      </p:pic>
      <p:pic>
        <p:nvPicPr>
          <p:cNvPr id="21508" name="Picture 4" descr="Resultado de imagen de windows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5857892"/>
            <a:ext cx="1205712" cy="804852"/>
          </a:xfrm>
          <a:prstGeom prst="rect">
            <a:avLst/>
          </a:prstGeom>
          <a:noFill/>
        </p:spPr>
      </p:pic>
      <p:pic>
        <p:nvPicPr>
          <p:cNvPr id="21512" name="Picture 8" descr="Resultado de imagen de ies miguel herrer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5857892"/>
            <a:ext cx="3000396" cy="754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Tener 3 maquinas virtuales con W7</a:t>
            </a:r>
          </a:p>
          <a:p>
            <a:r>
              <a:rPr lang="es-ES" dirty="0" smtClean="0"/>
              <a:t>Cada una con dos usuarios </a:t>
            </a:r>
          </a:p>
          <a:p>
            <a:pPr lvl="1"/>
            <a:r>
              <a:rPr lang="es-ES" dirty="0" err="1" smtClean="0"/>
              <a:t>Usuariojefe</a:t>
            </a:r>
            <a:r>
              <a:rPr lang="es-ES" dirty="0" smtClean="0"/>
              <a:t> (</a:t>
            </a:r>
            <a:r>
              <a:rPr lang="es-ES" dirty="0" err="1" smtClean="0"/>
              <a:t>admin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Usuariomañana</a:t>
            </a:r>
            <a:r>
              <a:rPr lang="es-ES" dirty="0" smtClean="0"/>
              <a:t> (normal)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Máquinas virtuales y usuarios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4057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643314"/>
            <a:ext cx="203201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786058"/>
            <a:ext cx="3571900" cy="155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Entrar en el Asistente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806296" cy="285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428868"/>
            <a:ext cx="3857652" cy="289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1071538" y="1785926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Entramos en Administración de equipos&gt;Recurso compartido nuevo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Carpeta en Windows 7a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Crear como </a:t>
            </a:r>
            <a:r>
              <a:rPr lang="es-ES" sz="2000" dirty="0" err="1" smtClean="0"/>
              <a:t>DatosACompartir</a:t>
            </a:r>
            <a:r>
              <a:rPr lang="es-ES" sz="2000" dirty="0" smtClean="0"/>
              <a:t>, comparte como Comparte y como </a:t>
            </a:r>
            <a:r>
              <a:rPr lang="es-ES" sz="2000" dirty="0" err="1" smtClean="0"/>
              <a:t>ComparteOculto</a:t>
            </a:r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2786082" cy="222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4572009"/>
            <a:ext cx="280998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714751"/>
            <a:ext cx="1500198" cy="65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4572007"/>
            <a:ext cx="2857520" cy="152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2285992"/>
            <a:ext cx="282873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Windows 7b y c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Crear unidad de red conectada a </a:t>
            </a:r>
            <a:r>
              <a:rPr lang="es-ES" sz="2000" dirty="0" smtClean="0">
                <a:hlinkClick r:id="rId2" action="ppaction://hlinkfile"/>
              </a:rPr>
              <a:t>\\w7a\Comparte</a:t>
            </a:r>
            <a:r>
              <a:rPr lang="es-ES" sz="2000" dirty="0" smtClean="0"/>
              <a:t> (en cada usuario) Solo se puede hacer con </a:t>
            </a:r>
            <a:r>
              <a:rPr lang="es-ES" sz="2000" dirty="0" err="1" smtClean="0"/>
              <a:t>usuariojefe</a:t>
            </a:r>
            <a:endParaRPr lang="es-ES" sz="2000" dirty="0" smtClean="0"/>
          </a:p>
          <a:p>
            <a:pPr>
              <a:buNone/>
            </a:pPr>
            <a:endParaRPr lang="es-ES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643182"/>
            <a:ext cx="4143404" cy="87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786190"/>
            <a:ext cx="3219451" cy="234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 r="42720"/>
          <a:stretch>
            <a:fillRect/>
          </a:stretch>
        </p:blipFill>
        <p:spPr bwMode="auto">
          <a:xfrm>
            <a:off x="5072066" y="4143380"/>
            <a:ext cx="2714644" cy="145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Windows 7b y c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Crear unidad de red conectada a </a:t>
            </a:r>
            <a:r>
              <a:rPr lang="es-ES" sz="2000" dirty="0" smtClean="0">
                <a:hlinkClick r:id="rId3" action="ppaction://hlinkfile"/>
              </a:rPr>
              <a:t>\\w7a\ComparteOculto$ </a:t>
            </a:r>
            <a:r>
              <a:rPr lang="es-ES" sz="2000" dirty="0" smtClean="0"/>
              <a:t>(en cada usuario) Solo se puede hacer con </a:t>
            </a:r>
            <a:r>
              <a:rPr lang="es-ES" sz="2000" dirty="0" err="1" smtClean="0"/>
              <a:t>usuariojefe</a:t>
            </a:r>
            <a:endParaRPr lang="es-ES" sz="2000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714620"/>
            <a:ext cx="3767143" cy="275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714620"/>
            <a:ext cx="3643338" cy="27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108</TotalTime>
  <Words>103</Words>
  <PresentationFormat>Presentación en pantalla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Fundición</vt:lpstr>
      <vt:lpstr>Permisos de recursos</vt:lpstr>
      <vt:lpstr>Requisitos</vt:lpstr>
      <vt:lpstr>Máquinas virtuales y usuarios</vt:lpstr>
      <vt:lpstr>Entrar en el Asistente</vt:lpstr>
      <vt:lpstr>Carpeta en Windows 7a</vt:lpstr>
      <vt:lpstr>Windows 7b y c</vt:lpstr>
      <vt:lpstr>Windows 7b y c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Permisos de recursos</dc:title>
  <dc:creator>SMR214</dc:creator>
  <cp:lastModifiedBy>smr214</cp:lastModifiedBy>
  <cp:revision>14</cp:revision>
  <dcterms:created xsi:type="dcterms:W3CDTF">2017-01-13T09:54:41Z</dcterms:created>
  <dcterms:modified xsi:type="dcterms:W3CDTF">2017-01-16T12:19:24Z</dcterms:modified>
</cp:coreProperties>
</file>