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4" r:id="rId8"/>
    <p:sldId id="261" r:id="rId9"/>
    <p:sldId id="262" r:id="rId10"/>
    <p:sldId id="263" r:id="rId11"/>
    <p:sldId id="265" r:id="rId12"/>
    <p:sldId id="266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18/01/2017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18/01/2017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Nuria Gutiérrez Liaño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Permisos y herencias</a:t>
            </a:r>
            <a:endParaRPr lang="es-ES" dirty="0"/>
          </a:p>
        </p:txBody>
      </p:sp>
      <p:pic>
        <p:nvPicPr>
          <p:cNvPr id="12290" name="Picture 2" descr="Resultado de imagen de windows 7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61" y="6000768"/>
            <a:ext cx="646553" cy="642942"/>
          </a:xfrm>
          <a:prstGeom prst="rect">
            <a:avLst/>
          </a:prstGeom>
          <a:noFill/>
        </p:spPr>
      </p:pic>
      <p:pic>
        <p:nvPicPr>
          <p:cNvPr id="12292" name="Picture 4" descr="Resultado de imagen de ies miguel herrer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6000768"/>
            <a:ext cx="2714644" cy="68254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42910" y="285728"/>
            <a:ext cx="7772400" cy="552440"/>
          </a:xfrm>
        </p:spPr>
        <p:txBody>
          <a:bodyPr/>
          <a:lstStyle/>
          <a:p>
            <a:r>
              <a:rPr lang="es-ES" dirty="0" smtClean="0"/>
              <a:t>Creamos una carpeta en C:\ y la compartimos</a:t>
            </a:r>
            <a:endParaRPr lang="es-ES" dirty="0"/>
          </a:p>
        </p:txBody>
      </p:sp>
      <p:grpSp>
        <p:nvGrpSpPr>
          <p:cNvPr id="9" name="8 Grupo"/>
          <p:cNvGrpSpPr/>
          <p:nvPr/>
        </p:nvGrpSpPr>
        <p:grpSpPr>
          <a:xfrm>
            <a:off x="500034" y="1571612"/>
            <a:ext cx="4941214" cy="2353546"/>
            <a:chOff x="357158" y="1000108"/>
            <a:chExt cx="4941214" cy="235354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58" y="1000108"/>
              <a:ext cx="4941214" cy="235354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5 Rectángulo"/>
            <p:cNvSpPr/>
            <p:nvPr/>
          </p:nvSpPr>
          <p:spPr>
            <a:xfrm>
              <a:off x="1428728" y="2928934"/>
              <a:ext cx="756431" cy="1428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5857884" y="1928802"/>
            <a:ext cx="3119872" cy="4014783"/>
            <a:chOff x="5572132" y="1428736"/>
            <a:chExt cx="3119872" cy="401478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572132" y="1428736"/>
              <a:ext cx="3119872" cy="401478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6 Rectángulo"/>
            <p:cNvSpPr/>
            <p:nvPr/>
          </p:nvSpPr>
          <p:spPr>
            <a:xfrm>
              <a:off x="5773748" y="2004593"/>
              <a:ext cx="1214446" cy="1803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0" name="9 Conector recto de flecha"/>
          <p:cNvCxnSpPr/>
          <p:nvPr/>
        </p:nvCxnSpPr>
        <p:spPr>
          <a:xfrm rot="16200000" flipH="1">
            <a:off x="5536413" y="1964521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714348" y="214290"/>
            <a:ext cx="7772400" cy="48100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Asignamos los permisos a la carpeta y conectamos la unidad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14422"/>
            <a:ext cx="2286016" cy="2856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1214422"/>
            <a:ext cx="2357454" cy="2864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6 CuadroTexto"/>
          <p:cNvSpPr txBox="1"/>
          <p:nvPr/>
        </p:nvSpPr>
        <p:spPr>
          <a:xfrm>
            <a:off x="214282" y="85723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Permisos compartir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643174" y="85723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Permisos seguridad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5000628" y="1214422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1500174"/>
            <a:ext cx="3499808" cy="2571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12 CuadroTexto"/>
          <p:cNvSpPr txBox="1"/>
          <p:nvPr/>
        </p:nvSpPr>
        <p:spPr>
          <a:xfrm>
            <a:off x="714348" y="4143380"/>
            <a:ext cx="350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Siempre hay que darle permisos a los usuarios autentificados en SEGURIDAD</a:t>
            </a:r>
            <a:endParaRPr lang="es-ES" dirty="0"/>
          </a:p>
        </p:txBody>
      </p:sp>
      <p:grpSp>
        <p:nvGrpSpPr>
          <p:cNvPr id="18" name="17 Grupo"/>
          <p:cNvGrpSpPr/>
          <p:nvPr/>
        </p:nvGrpSpPr>
        <p:grpSpPr>
          <a:xfrm>
            <a:off x="3071802" y="4857760"/>
            <a:ext cx="5772150" cy="1047750"/>
            <a:chOff x="3071802" y="4857760"/>
            <a:chExt cx="5772150" cy="1047750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71802" y="4857760"/>
              <a:ext cx="5772150" cy="10477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5" name="14 Rectángulo"/>
            <p:cNvSpPr/>
            <p:nvPr/>
          </p:nvSpPr>
          <p:spPr>
            <a:xfrm>
              <a:off x="5643570" y="5214950"/>
              <a:ext cx="2500330" cy="64294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6" name="15 Conector recto de flecha"/>
          <p:cNvCxnSpPr/>
          <p:nvPr/>
        </p:nvCxnSpPr>
        <p:spPr>
          <a:xfrm rot="5400000">
            <a:off x="8072462" y="4429132"/>
            <a:ext cx="50006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714348" y="214290"/>
            <a:ext cx="7772400" cy="83819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Comprobamos que funcionan los permisos con cada usuario en EQ2</a:t>
            </a:r>
            <a:endParaRPr lang="es-ES" dirty="0"/>
          </a:p>
        </p:txBody>
      </p:sp>
      <p:grpSp>
        <p:nvGrpSpPr>
          <p:cNvPr id="9" name="8 Grupo"/>
          <p:cNvGrpSpPr/>
          <p:nvPr/>
        </p:nvGrpSpPr>
        <p:grpSpPr>
          <a:xfrm>
            <a:off x="4357686" y="1428736"/>
            <a:ext cx="4357718" cy="3929090"/>
            <a:chOff x="4357686" y="1428736"/>
            <a:chExt cx="4357718" cy="3929090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/>
            <a:srcRect r="20189"/>
            <a:stretch>
              <a:fillRect/>
            </a:stretch>
          </p:blipFill>
          <p:spPr bwMode="auto">
            <a:xfrm>
              <a:off x="4357686" y="1428736"/>
              <a:ext cx="4357718" cy="392909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5 Rectángulo"/>
            <p:cNvSpPr/>
            <p:nvPr/>
          </p:nvSpPr>
          <p:spPr>
            <a:xfrm>
              <a:off x="6500826" y="4572008"/>
              <a:ext cx="1357322" cy="2143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357158" y="1571612"/>
            <a:ext cx="3734784" cy="3714776"/>
            <a:chOff x="357158" y="1571612"/>
            <a:chExt cx="3734784" cy="3714776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7158" y="1571612"/>
              <a:ext cx="3734784" cy="371477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6 Rectángulo"/>
            <p:cNvSpPr/>
            <p:nvPr/>
          </p:nvSpPr>
          <p:spPr>
            <a:xfrm>
              <a:off x="1620503" y="5040070"/>
              <a:ext cx="1357322" cy="2143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0" name="9 Conector recto"/>
          <p:cNvCxnSpPr/>
          <p:nvPr/>
        </p:nvCxnSpPr>
        <p:spPr>
          <a:xfrm rot="5400000" flipH="1" flipV="1">
            <a:off x="6465107" y="5893611"/>
            <a:ext cx="857256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6786578" y="621508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 parte 2</a:t>
            </a:r>
            <a:endParaRPr lang="es-E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Enunciado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338522"/>
          </a:xfrm>
        </p:spPr>
        <p:txBody>
          <a:bodyPr>
            <a:normAutofit/>
          </a:bodyPr>
          <a:lstStyle/>
          <a:p>
            <a:r>
              <a:rPr lang="es-ES" dirty="0" smtClean="0"/>
              <a:t>Creamos una carpeta en el EQ1 en USERS, mostramos los permisos y permisos efectivos y entramos desde el </a:t>
            </a:r>
            <a:r>
              <a:rPr lang="es-ES" dirty="0" smtClean="0"/>
              <a:t>EQ2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Creamos una carpeta en el EQ1 en C:\ , mostramos los permisos y permisos efectivos y entramos desde el EQ2</a:t>
            </a:r>
            <a:endParaRPr lang="es-ES" dirty="0"/>
          </a:p>
        </p:txBody>
      </p:sp>
      <p:pic>
        <p:nvPicPr>
          <p:cNvPr id="11266" name="Picture 2" descr="Resultado de imagen de iconos puntero 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238161">
            <a:off x="191473" y="3736520"/>
            <a:ext cx="1190707" cy="2602639"/>
          </a:xfrm>
          <a:prstGeom prst="rect">
            <a:avLst/>
          </a:prstGeom>
          <a:noFill/>
        </p:spPr>
      </p:pic>
      <p:pic>
        <p:nvPicPr>
          <p:cNvPr id="11268" name="Picture 4" descr="Resultado de imagen de iconos de carpetas 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6" y="4857760"/>
            <a:ext cx="1438268" cy="1438268"/>
          </a:xfrm>
          <a:prstGeom prst="rect">
            <a:avLst/>
          </a:prstGeom>
          <a:noFill/>
        </p:spPr>
      </p:pic>
      <p:sp>
        <p:nvSpPr>
          <p:cNvPr id="7" name="6 Abrir llave"/>
          <p:cNvSpPr/>
          <p:nvPr/>
        </p:nvSpPr>
        <p:spPr>
          <a:xfrm rot="16200000">
            <a:off x="4357686" y="1500174"/>
            <a:ext cx="428628" cy="2000264"/>
          </a:xfrm>
          <a:prstGeom prst="leftBrace">
            <a:avLst>
              <a:gd name="adj1" fmla="val 8333"/>
              <a:gd name="adj2" fmla="val 510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4286248" y="264318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Parte 1</a:t>
            </a:r>
            <a:endParaRPr lang="es-ES" dirty="0"/>
          </a:p>
        </p:txBody>
      </p:sp>
      <p:sp>
        <p:nvSpPr>
          <p:cNvPr id="9" name="8 Abrir llave"/>
          <p:cNvSpPr/>
          <p:nvPr/>
        </p:nvSpPr>
        <p:spPr>
          <a:xfrm rot="16200000">
            <a:off x="4286248" y="3429000"/>
            <a:ext cx="428628" cy="2000264"/>
          </a:xfrm>
          <a:prstGeom prst="leftBrace">
            <a:avLst>
              <a:gd name="adj1" fmla="val 8333"/>
              <a:gd name="adj2" fmla="val 510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4214810" y="457200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Parte 2</a:t>
            </a:r>
            <a:endParaRPr lang="es-E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Presentación máquinas y usuarios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571612"/>
            <a:ext cx="4924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Forma libre"/>
          <p:cNvSpPr/>
          <p:nvPr/>
        </p:nvSpPr>
        <p:spPr>
          <a:xfrm>
            <a:off x="2143108" y="2643182"/>
            <a:ext cx="3071834" cy="322053"/>
          </a:xfrm>
          <a:custGeom>
            <a:avLst/>
            <a:gdLst>
              <a:gd name="connsiteX0" fmla="*/ 297611 w 2405332"/>
              <a:gd name="connsiteY0" fmla="*/ 43132 h 322053"/>
              <a:gd name="connsiteX1" fmla="*/ 297611 w 2405332"/>
              <a:gd name="connsiteY1" fmla="*/ 276045 h 322053"/>
              <a:gd name="connsiteX2" fmla="*/ 2083279 w 2405332"/>
              <a:gd name="connsiteY2" fmla="*/ 276045 h 322053"/>
              <a:gd name="connsiteX3" fmla="*/ 2229928 w 2405332"/>
              <a:gd name="connsiteY3" fmla="*/ 0 h 32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5332" h="322053">
                <a:moveTo>
                  <a:pt x="297611" y="43132"/>
                </a:moveTo>
                <a:cubicBezTo>
                  <a:pt x="148805" y="140179"/>
                  <a:pt x="0" y="237226"/>
                  <a:pt x="297611" y="276045"/>
                </a:cubicBezTo>
                <a:cubicBezTo>
                  <a:pt x="595222" y="314864"/>
                  <a:pt x="1761226" y="322053"/>
                  <a:pt x="2083279" y="276045"/>
                </a:cubicBezTo>
                <a:cubicBezTo>
                  <a:pt x="2405332" y="230038"/>
                  <a:pt x="2218426" y="41694"/>
                  <a:pt x="2229928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6 Conector recto de flecha"/>
          <p:cNvCxnSpPr/>
          <p:nvPr/>
        </p:nvCxnSpPr>
        <p:spPr>
          <a:xfrm rot="5400000">
            <a:off x="3644100" y="299957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7 Forma libre"/>
          <p:cNvSpPr/>
          <p:nvPr/>
        </p:nvSpPr>
        <p:spPr>
          <a:xfrm>
            <a:off x="5643570" y="2643182"/>
            <a:ext cx="1357322" cy="322053"/>
          </a:xfrm>
          <a:custGeom>
            <a:avLst/>
            <a:gdLst>
              <a:gd name="connsiteX0" fmla="*/ 297611 w 2405332"/>
              <a:gd name="connsiteY0" fmla="*/ 43132 h 322053"/>
              <a:gd name="connsiteX1" fmla="*/ 297611 w 2405332"/>
              <a:gd name="connsiteY1" fmla="*/ 276045 h 322053"/>
              <a:gd name="connsiteX2" fmla="*/ 2083279 w 2405332"/>
              <a:gd name="connsiteY2" fmla="*/ 276045 h 322053"/>
              <a:gd name="connsiteX3" fmla="*/ 2229928 w 2405332"/>
              <a:gd name="connsiteY3" fmla="*/ 0 h 32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5332" h="322053">
                <a:moveTo>
                  <a:pt x="297611" y="43132"/>
                </a:moveTo>
                <a:cubicBezTo>
                  <a:pt x="148805" y="140179"/>
                  <a:pt x="0" y="237226"/>
                  <a:pt x="297611" y="276045"/>
                </a:cubicBezTo>
                <a:cubicBezTo>
                  <a:pt x="595222" y="314864"/>
                  <a:pt x="1761226" y="322053"/>
                  <a:pt x="2083279" y="276045"/>
                </a:cubicBezTo>
                <a:cubicBezTo>
                  <a:pt x="2405332" y="230038"/>
                  <a:pt x="2218426" y="41694"/>
                  <a:pt x="2229928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8 Conector recto de flecha"/>
          <p:cNvCxnSpPr/>
          <p:nvPr/>
        </p:nvCxnSpPr>
        <p:spPr>
          <a:xfrm rot="5400000">
            <a:off x="6215868" y="299957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857488" y="300037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Administradores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429256" y="300037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Estándar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r="63942"/>
          <a:stretch>
            <a:fillRect/>
          </a:stretch>
        </p:blipFill>
        <p:spPr bwMode="auto">
          <a:xfrm>
            <a:off x="2857488" y="4143380"/>
            <a:ext cx="142876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13 Conector recto de flecha"/>
          <p:cNvCxnSpPr/>
          <p:nvPr/>
        </p:nvCxnSpPr>
        <p:spPr>
          <a:xfrm>
            <a:off x="4643438" y="4357694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4643438" y="4714884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5786446" y="414338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EQ2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786446" y="450057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EQ1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smr214\Desktop\Imagen2.png">
            <a:hlinkClick r:id="rId2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3714752"/>
            <a:ext cx="4657725" cy="1846262"/>
          </a:xfrm>
          <a:prstGeom prst="rect">
            <a:avLst/>
          </a:prstGeom>
          <a:noFill/>
        </p:spPr>
      </p:pic>
      <p:pic>
        <p:nvPicPr>
          <p:cNvPr id="6148" name="Picture 4" descr="C:\Users\smr214\Desktop\Imagen1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1214422"/>
            <a:ext cx="4657725" cy="184626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714348" y="214290"/>
            <a:ext cx="7772400" cy="909630"/>
          </a:xfrm>
        </p:spPr>
        <p:txBody>
          <a:bodyPr/>
          <a:lstStyle/>
          <a:p>
            <a:r>
              <a:rPr lang="es-ES" dirty="0" smtClean="0"/>
              <a:t>Entramos en el EQ1 con usuario Administrador, creamos el recurso compartido y asignamos permisos 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14488"/>
            <a:ext cx="1400175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5 Conector recto de flecha"/>
          <p:cNvCxnSpPr/>
          <p:nvPr/>
        </p:nvCxnSpPr>
        <p:spPr>
          <a:xfrm>
            <a:off x="2857488" y="2357430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rot="10800000">
            <a:off x="4929190" y="521495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1071546"/>
            <a:ext cx="4572032" cy="2566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5" name="24 Grupo"/>
          <p:cNvGrpSpPr/>
          <p:nvPr/>
        </p:nvGrpSpPr>
        <p:grpSpPr>
          <a:xfrm>
            <a:off x="8215338" y="3500438"/>
            <a:ext cx="73026" cy="427040"/>
            <a:chOff x="8215338" y="2500306"/>
            <a:chExt cx="73026" cy="427040"/>
          </a:xfrm>
        </p:grpSpPr>
        <p:cxnSp>
          <p:nvCxnSpPr>
            <p:cNvPr id="21" name="20 Conector recto de flecha"/>
            <p:cNvCxnSpPr/>
            <p:nvPr/>
          </p:nvCxnSpPr>
          <p:spPr>
            <a:xfrm rot="5400000">
              <a:off x="8074050" y="2713032"/>
              <a:ext cx="4270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/>
            <p:nvPr/>
          </p:nvCxnSpPr>
          <p:spPr>
            <a:xfrm rot="10800000">
              <a:off x="8215338" y="2500306"/>
              <a:ext cx="71438" cy="158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3786190"/>
            <a:ext cx="2461321" cy="2957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0" name="29 Grupo"/>
          <p:cNvGrpSpPr/>
          <p:nvPr/>
        </p:nvGrpSpPr>
        <p:grpSpPr>
          <a:xfrm>
            <a:off x="714348" y="3786190"/>
            <a:ext cx="2162175" cy="814389"/>
            <a:chOff x="500034" y="4000504"/>
            <a:chExt cx="2162175" cy="814389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5"/>
            <a:srcRect r="13580"/>
            <a:stretch>
              <a:fillRect/>
            </a:stretch>
          </p:blipFill>
          <p:spPr bwMode="auto">
            <a:xfrm>
              <a:off x="500034" y="4000504"/>
              <a:ext cx="2143140" cy="2143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00034" y="4214818"/>
              <a:ext cx="2162175" cy="6000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33" name="32 Grupo"/>
          <p:cNvGrpSpPr/>
          <p:nvPr/>
        </p:nvGrpSpPr>
        <p:grpSpPr>
          <a:xfrm>
            <a:off x="2285984" y="4663125"/>
            <a:ext cx="2143140" cy="733425"/>
            <a:chOff x="500034" y="4786323"/>
            <a:chExt cx="2143140" cy="733425"/>
          </a:xfrm>
        </p:grpSpPr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7"/>
            <a:srcRect r="16667" b="23913"/>
            <a:stretch>
              <a:fillRect/>
            </a:stretch>
          </p:blipFill>
          <p:spPr bwMode="auto">
            <a:xfrm>
              <a:off x="500035" y="4786323"/>
              <a:ext cx="2143139" cy="1428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061" name="Picture 13"/>
            <p:cNvPicPr>
              <a:picLocks noChangeAspect="1" noChangeArrowheads="1"/>
            </p:cNvPicPr>
            <p:nvPr/>
          </p:nvPicPr>
          <p:blipFill>
            <a:blip r:embed="rId8"/>
            <a:srcRect r="6638"/>
            <a:stretch>
              <a:fillRect/>
            </a:stretch>
          </p:blipFill>
          <p:spPr bwMode="auto">
            <a:xfrm>
              <a:off x="500034" y="4929198"/>
              <a:ext cx="2143140" cy="5905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36" name="35 Grupo"/>
          <p:cNvGrpSpPr/>
          <p:nvPr/>
        </p:nvGrpSpPr>
        <p:grpSpPr>
          <a:xfrm>
            <a:off x="714348" y="5500702"/>
            <a:ext cx="2286016" cy="781050"/>
            <a:chOff x="500034" y="5500703"/>
            <a:chExt cx="2286016" cy="781050"/>
          </a:xfrm>
        </p:grpSpPr>
        <p:pic>
          <p:nvPicPr>
            <p:cNvPr id="2062" name="Picture 14"/>
            <p:cNvPicPr>
              <a:picLocks noChangeAspect="1" noChangeArrowheads="1"/>
            </p:cNvPicPr>
            <p:nvPr/>
          </p:nvPicPr>
          <p:blipFill>
            <a:blip r:embed="rId9"/>
            <a:srcRect r="11765" b="25412"/>
            <a:stretch>
              <a:fillRect/>
            </a:stretch>
          </p:blipFill>
          <p:spPr bwMode="auto">
            <a:xfrm>
              <a:off x="500035" y="5500703"/>
              <a:ext cx="2143139" cy="1428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063" name="Picture 15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500034" y="5643578"/>
              <a:ext cx="2286016" cy="6381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37" name="36 Rectángulo"/>
          <p:cNvSpPr/>
          <p:nvPr/>
        </p:nvSpPr>
        <p:spPr>
          <a:xfrm>
            <a:off x="4994413" y="2353939"/>
            <a:ext cx="1059984" cy="104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57224" y="142852"/>
            <a:ext cx="7772400" cy="642942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Mostramos los permisos </a:t>
            </a:r>
            <a:r>
              <a:rPr lang="es-ES" dirty="0" smtClean="0"/>
              <a:t>efectivos (importante que los usuarios autentificados tengan permisos de lectura)</a:t>
            </a:r>
            <a:endParaRPr lang="es-ES" dirty="0"/>
          </a:p>
        </p:txBody>
      </p:sp>
      <p:grpSp>
        <p:nvGrpSpPr>
          <p:cNvPr id="6" name="5 Grupo"/>
          <p:cNvGrpSpPr/>
          <p:nvPr/>
        </p:nvGrpSpPr>
        <p:grpSpPr>
          <a:xfrm>
            <a:off x="285720" y="1142984"/>
            <a:ext cx="2000264" cy="1810295"/>
            <a:chOff x="785786" y="1142984"/>
            <a:chExt cx="2000264" cy="181029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85786" y="1142984"/>
              <a:ext cx="2000264" cy="18102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4 Rectángulo"/>
            <p:cNvSpPr/>
            <p:nvPr/>
          </p:nvSpPr>
          <p:spPr>
            <a:xfrm>
              <a:off x="1508793" y="2760179"/>
              <a:ext cx="571504" cy="1428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" name="7 Conector recto de flecha"/>
          <p:cNvCxnSpPr/>
          <p:nvPr/>
        </p:nvCxnSpPr>
        <p:spPr>
          <a:xfrm>
            <a:off x="2428860" y="1928802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" name="10 Grupo"/>
          <p:cNvGrpSpPr/>
          <p:nvPr/>
        </p:nvGrpSpPr>
        <p:grpSpPr>
          <a:xfrm>
            <a:off x="2928926" y="785794"/>
            <a:ext cx="2071702" cy="2685540"/>
            <a:chOff x="3500430" y="785794"/>
            <a:chExt cx="2071702" cy="268554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0430" y="785794"/>
              <a:ext cx="2071702" cy="26855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8 Rectángulo"/>
            <p:cNvSpPr/>
            <p:nvPr/>
          </p:nvSpPr>
          <p:spPr>
            <a:xfrm>
              <a:off x="4721691" y="2820123"/>
              <a:ext cx="712402" cy="15923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0" name="9 Conector recto de flecha"/>
          <p:cNvCxnSpPr/>
          <p:nvPr/>
        </p:nvCxnSpPr>
        <p:spPr>
          <a:xfrm>
            <a:off x="5072066" y="1928802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8" name="17 Grupo"/>
          <p:cNvGrpSpPr/>
          <p:nvPr/>
        </p:nvGrpSpPr>
        <p:grpSpPr>
          <a:xfrm>
            <a:off x="5500694" y="785794"/>
            <a:ext cx="3513240" cy="2643190"/>
            <a:chOff x="5500694" y="785794"/>
            <a:chExt cx="3513240" cy="264319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500694" y="785794"/>
              <a:ext cx="3513240" cy="264319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12 Rectángulo"/>
            <p:cNvSpPr/>
            <p:nvPr/>
          </p:nvSpPr>
          <p:spPr>
            <a:xfrm>
              <a:off x="6500826" y="974785"/>
              <a:ext cx="607340" cy="1131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4" name="13 Conector recto de flecha"/>
          <p:cNvCxnSpPr/>
          <p:nvPr/>
        </p:nvCxnSpPr>
        <p:spPr>
          <a:xfrm rot="5400000">
            <a:off x="8679685" y="3536157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2132" y="3786190"/>
            <a:ext cx="2466975" cy="247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31373" y="3849236"/>
            <a:ext cx="230505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0034" y="3857628"/>
            <a:ext cx="2381250" cy="2419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785794"/>
            <a:ext cx="3581400" cy="4333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714356"/>
            <a:ext cx="3895725" cy="503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785786" y="357166"/>
            <a:ext cx="7772400" cy="552440"/>
          </a:xfrm>
        </p:spPr>
        <p:txBody>
          <a:bodyPr/>
          <a:lstStyle/>
          <a:p>
            <a:r>
              <a:rPr lang="es-ES" dirty="0" smtClean="0"/>
              <a:t>Conectamos a una unidad de red en el EQ2</a:t>
            </a:r>
            <a:endParaRPr lang="es-ES" dirty="0"/>
          </a:p>
        </p:txBody>
      </p:sp>
      <p:grpSp>
        <p:nvGrpSpPr>
          <p:cNvPr id="6" name="5 Grupo"/>
          <p:cNvGrpSpPr/>
          <p:nvPr/>
        </p:nvGrpSpPr>
        <p:grpSpPr>
          <a:xfrm>
            <a:off x="428596" y="1428736"/>
            <a:ext cx="4277078" cy="2000250"/>
            <a:chOff x="285720" y="1000108"/>
            <a:chExt cx="4277078" cy="20002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20" y="1000108"/>
              <a:ext cx="4277078" cy="20002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4 Rectángulo"/>
            <p:cNvSpPr/>
            <p:nvPr/>
          </p:nvSpPr>
          <p:spPr>
            <a:xfrm>
              <a:off x="2668255" y="1306362"/>
              <a:ext cx="756431" cy="1428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7" name="6 Conector recto de flecha"/>
          <p:cNvCxnSpPr/>
          <p:nvPr/>
        </p:nvCxnSpPr>
        <p:spPr>
          <a:xfrm rot="16200000" flipH="1">
            <a:off x="4857752" y="2428868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928934"/>
            <a:ext cx="3989268" cy="2909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8 Conector recto de flecha"/>
          <p:cNvCxnSpPr/>
          <p:nvPr/>
        </p:nvCxnSpPr>
        <p:spPr>
          <a:xfrm rot="10800000">
            <a:off x="4357686" y="442913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4429132"/>
            <a:ext cx="2457450" cy="82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785786" y="214290"/>
            <a:ext cx="7772400" cy="83819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Comprobamos que los permisos funcionan entrando desde cada usuario (Tienen que tener </a:t>
            </a:r>
            <a:r>
              <a:rPr lang="es-ES" smtClean="0"/>
              <a:t>todos contraseña)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285860"/>
            <a:ext cx="2643206" cy="3496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285860"/>
            <a:ext cx="4286280" cy="3494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 descr="Resultado de imagen de iconos puntero 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1238161">
            <a:off x="193118" y="3987211"/>
            <a:ext cx="1190707" cy="2602639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 rot="5400000" flipH="1" flipV="1">
            <a:off x="6500826" y="5643578"/>
            <a:ext cx="1071570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858016" y="592933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 parte 1</a:t>
            </a:r>
            <a:endParaRPr lang="es-ES" dirty="0"/>
          </a:p>
        </p:txBody>
      </p:sp>
      <p:cxnSp>
        <p:nvCxnSpPr>
          <p:cNvPr id="13" name="12 Conector recto de flecha"/>
          <p:cNvCxnSpPr/>
          <p:nvPr/>
        </p:nvCxnSpPr>
        <p:spPr>
          <a:xfrm rot="10800000">
            <a:off x="1928794" y="6500834"/>
            <a:ext cx="4572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234</TotalTime>
  <Words>165</Words>
  <PresentationFormat>Presentación en pantalla (4:3)</PresentationFormat>
  <Paragraphs>26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Equidad</vt:lpstr>
      <vt:lpstr>Permisos y herencias</vt:lpstr>
      <vt:lpstr>Enunciado</vt:lpstr>
      <vt:lpstr>Presentación máquinas y usuarios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Permisos y herencias</dc:title>
  <dc:creator>SMR214</dc:creator>
  <cp:lastModifiedBy>smr214</cp:lastModifiedBy>
  <cp:revision>23</cp:revision>
  <dcterms:created xsi:type="dcterms:W3CDTF">2017-01-17T11:54:47Z</dcterms:created>
  <dcterms:modified xsi:type="dcterms:W3CDTF">2017-01-18T10:16:22Z</dcterms:modified>
</cp:coreProperties>
</file>