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3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Rectángulo redondeado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9 Rectángulo redondeado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4 Título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20" name="19 Subtítulo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19" name="18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08/02/2017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11" name="10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08/02/2017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08/02/2017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08/02/2017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13 Rectángulo redondeado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10 Rectángulo redondeado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08/02/2017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08/02/2017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08/02/2017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08/02/2017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 redondeado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08/02/2017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08/02/2017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Rectángulo redondeado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10 Redondear rectángulo de esquina sencilla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08/02/2017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s-ES" smtClean="0"/>
              <a:t>Haga clic en el icono para agregar una imagen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 redondeado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Rectángulo redondeado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12 Marcador de título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25" name="24 Marcador de fecha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7A847CFC-816F-41D0-AAC0-9BF4FEBC753E}" type="datetimeFigureOut">
              <a:rPr lang="es-ES" smtClean="0"/>
              <a:pPr/>
              <a:t>08/02/2017</a:t>
            </a:fld>
            <a:endParaRPr lang="es-ES"/>
          </a:p>
        </p:txBody>
      </p:sp>
      <p:sp>
        <p:nvSpPr>
          <p:cNvPr id="18" name="17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Escritorio remoto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Nuria Gutiérrez Liaño</a:t>
            </a:r>
          </a:p>
          <a:p>
            <a:endParaRPr lang="es-E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Resultado</a:t>
            </a:r>
            <a:endParaRPr lang="es-E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03238" y="539886"/>
            <a:ext cx="8183562" cy="41685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Indice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Wingdings" pitchFamily="2" charset="2"/>
              <a:buChar char="q"/>
            </a:pPr>
            <a:r>
              <a:rPr lang="es-ES" dirty="0" smtClean="0"/>
              <a:t>Crear un dominio</a:t>
            </a:r>
          </a:p>
          <a:p>
            <a:pPr lvl="1">
              <a:buFont typeface="Wingdings" pitchFamily="2" charset="2"/>
              <a:buChar char="q"/>
            </a:pPr>
            <a:r>
              <a:rPr lang="es-ES" dirty="0" smtClean="0"/>
              <a:t>Crear usuarios en el dominio</a:t>
            </a:r>
          </a:p>
          <a:p>
            <a:pPr lvl="1">
              <a:buFont typeface="Wingdings" pitchFamily="2" charset="2"/>
              <a:buChar char="q"/>
            </a:pPr>
            <a:r>
              <a:rPr lang="es-ES" dirty="0" smtClean="0"/>
              <a:t>Meter los clientes en el dominio</a:t>
            </a:r>
          </a:p>
          <a:p>
            <a:pPr lvl="1">
              <a:buFont typeface="Wingdings" pitchFamily="2" charset="2"/>
              <a:buChar char="q"/>
            </a:pPr>
            <a:r>
              <a:rPr lang="es-ES" dirty="0" smtClean="0"/>
              <a:t>Acceder desde el cliente al domino por escritorio </a:t>
            </a:r>
            <a:r>
              <a:rPr lang="es-ES" dirty="0" smtClean="0"/>
              <a:t>remoto</a:t>
            </a:r>
          </a:p>
          <a:p>
            <a:pPr lvl="1">
              <a:buFont typeface="Wingdings" pitchFamily="2" charset="2"/>
              <a:buChar char="q"/>
            </a:pPr>
            <a:r>
              <a:rPr lang="es-ES" dirty="0" smtClean="0"/>
              <a:t>Configurar acceso remoto en Ubuntu</a:t>
            </a:r>
            <a:endParaRPr lang="es-ES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El dominio</a:t>
            </a:r>
            <a:endParaRPr lang="es-E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28728" y="642918"/>
            <a:ext cx="6236842" cy="16383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4 CuadroTexto"/>
          <p:cNvSpPr txBox="1"/>
          <p:nvPr/>
        </p:nvSpPr>
        <p:spPr>
          <a:xfrm>
            <a:off x="1285852" y="2786058"/>
            <a:ext cx="25717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Tenemos creado el dominio, llamado (</a:t>
            </a:r>
            <a:r>
              <a:rPr lang="es-ES" dirty="0" err="1" smtClean="0"/>
              <a:t>alumnos.local</a:t>
            </a:r>
            <a:r>
              <a:rPr lang="es-ES" dirty="0" smtClean="0"/>
              <a:t>)</a:t>
            </a:r>
            <a:endParaRPr lang="es-ES" dirty="0"/>
          </a:p>
        </p:txBody>
      </p:sp>
      <p:sp>
        <p:nvSpPr>
          <p:cNvPr id="6" name="5 CuadroTexto"/>
          <p:cNvSpPr txBox="1"/>
          <p:nvPr/>
        </p:nvSpPr>
        <p:spPr>
          <a:xfrm>
            <a:off x="5429256" y="2786058"/>
            <a:ext cx="25717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Debemos de asegurarnos de que </a:t>
            </a:r>
            <a:r>
              <a:rPr lang="es-ES" dirty="0" err="1" smtClean="0"/>
              <a:t>estan</a:t>
            </a:r>
            <a:r>
              <a:rPr lang="es-ES" dirty="0" smtClean="0"/>
              <a:t> en la misma red y en </a:t>
            </a:r>
            <a:r>
              <a:rPr lang="es-ES" b="1" dirty="0" smtClean="0"/>
              <a:t>adaptador puente</a:t>
            </a:r>
            <a:endParaRPr lang="es-ES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Usuarios</a:t>
            </a:r>
            <a:endParaRPr lang="es-E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785918" y="428604"/>
            <a:ext cx="5487066" cy="381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4 CuadroTexto"/>
          <p:cNvSpPr txBox="1"/>
          <p:nvPr/>
        </p:nvSpPr>
        <p:spPr>
          <a:xfrm>
            <a:off x="1643042" y="4357694"/>
            <a:ext cx="6000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Están creados los dos usuarios dentro del dominio</a:t>
            </a:r>
            <a:endParaRPr lang="es-E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Clientes en el dominio</a:t>
            </a:r>
            <a:endParaRPr lang="es-E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57224" y="500042"/>
            <a:ext cx="3286125" cy="3829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4 CuadroTexto"/>
          <p:cNvSpPr txBox="1"/>
          <p:nvPr/>
        </p:nvSpPr>
        <p:spPr>
          <a:xfrm>
            <a:off x="5500694" y="1071546"/>
            <a:ext cx="22860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El cliente W7 ya forma parte del dominio</a:t>
            </a:r>
            <a:endParaRPr lang="es-E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Comprobamos que hace ping</a:t>
            </a:r>
            <a:endParaRPr lang="es-E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00034" y="500042"/>
            <a:ext cx="5582899" cy="2857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71670" y="2214554"/>
            <a:ext cx="6381750" cy="314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Modificamos los permisos</a:t>
            </a:r>
            <a:endParaRPr lang="es-E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42910" y="571480"/>
            <a:ext cx="4914285" cy="35417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29190" y="1071546"/>
            <a:ext cx="3419836" cy="40100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Ahora comprobamos</a:t>
            </a:r>
            <a:endParaRPr lang="es-E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571480"/>
            <a:ext cx="3071834" cy="35213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6 CuadroTexto"/>
          <p:cNvSpPr txBox="1"/>
          <p:nvPr/>
        </p:nvSpPr>
        <p:spPr>
          <a:xfrm>
            <a:off x="571472" y="4500570"/>
            <a:ext cx="49292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Asegurarnos de tener activada la </a:t>
            </a:r>
            <a:r>
              <a:rPr lang="es-ES" dirty="0" err="1" smtClean="0"/>
              <a:t>opcion</a:t>
            </a:r>
            <a:r>
              <a:rPr lang="es-ES" dirty="0" smtClean="0"/>
              <a:t> de escritorio remoto en los dos equipos</a:t>
            </a:r>
            <a:endParaRPr lang="es-ES" dirty="0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72132" y="2000240"/>
            <a:ext cx="3077080" cy="3500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929058" y="1071546"/>
            <a:ext cx="4143404" cy="1483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Configuración</a:t>
            </a:r>
            <a:endParaRPr lang="es-E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357290" y="857232"/>
            <a:ext cx="57912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4 CuadroTexto"/>
          <p:cNvSpPr txBox="1"/>
          <p:nvPr/>
        </p:nvSpPr>
        <p:spPr>
          <a:xfrm>
            <a:off x="1714480" y="428604"/>
            <a:ext cx="4643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Instalamos el paquete </a:t>
            </a:r>
            <a:r>
              <a:rPr lang="es-ES" dirty="0" err="1" smtClean="0"/>
              <a:t>rdesktop</a:t>
            </a:r>
            <a:endParaRPr lang="es-E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2976" y="1857364"/>
            <a:ext cx="4143404" cy="34436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6 CuadroTexto"/>
          <p:cNvSpPr txBox="1"/>
          <p:nvPr/>
        </p:nvSpPr>
        <p:spPr>
          <a:xfrm>
            <a:off x="714348" y="1357298"/>
            <a:ext cx="7429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Entramos en esa ventana y completamos los campos</a:t>
            </a:r>
            <a:endParaRPr lang="es-E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643570" y="4071942"/>
            <a:ext cx="2800961" cy="12620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o">
  <a:themeElements>
    <a:clrScheme name="Aspecto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o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Aspect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107</TotalTime>
  <Words>116</Words>
  <PresentationFormat>Presentación en pantalla (4:3)</PresentationFormat>
  <Paragraphs>23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1" baseType="lpstr">
      <vt:lpstr>Aspecto</vt:lpstr>
      <vt:lpstr>Escritorio remoto</vt:lpstr>
      <vt:lpstr>Indice</vt:lpstr>
      <vt:lpstr>El dominio</vt:lpstr>
      <vt:lpstr>Usuarios</vt:lpstr>
      <vt:lpstr>Clientes en el dominio</vt:lpstr>
      <vt:lpstr>Comprobamos que hace ping</vt:lpstr>
      <vt:lpstr>Modificamos los permisos</vt:lpstr>
      <vt:lpstr>Ahora comprobamos</vt:lpstr>
      <vt:lpstr>Configuración</vt:lpstr>
      <vt:lpstr>Resultado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Escritorio remoto</dc:title>
  <dc:creator>SMR214</dc:creator>
  <cp:lastModifiedBy>smr214</cp:lastModifiedBy>
  <cp:revision>12</cp:revision>
  <dcterms:created xsi:type="dcterms:W3CDTF">2017-02-07T11:07:01Z</dcterms:created>
  <dcterms:modified xsi:type="dcterms:W3CDTF">2017-02-08T09:13:10Z</dcterms:modified>
</cp:coreProperties>
</file>