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Protección, vigilancia y soporte de redes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4953000" cy="504056"/>
          </a:xfrm>
        </p:spPr>
        <p:txBody>
          <a:bodyPr/>
          <a:lstStyle/>
          <a:p>
            <a:r>
              <a:rPr lang="es-ES" dirty="0" smtClean="0"/>
              <a:t>Nuria Gutiérrez Liaño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de incidencias de una red de área local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Herramientas básicas: </a:t>
            </a:r>
          </a:p>
          <a:p>
            <a:pPr lvl="1"/>
            <a:r>
              <a:rPr lang="es-ES" dirty="0" smtClean="0"/>
              <a:t>Comando </a:t>
            </a:r>
            <a:r>
              <a:rPr lang="es-ES" dirty="0" err="1" smtClean="0"/>
              <a:t>Ipconfig</a:t>
            </a:r>
            <a:endParaRPr lang="es-ES" dirty="0" smtClean="0"/>
          </a:p>
          <a:p>
            <a:pPr lvl="1"/>
            <a:r>
              <a:rPr lang="es-ES" dirty="0" smtClean="0"/>
              <a:t>Comando PING</a:t>
            </a:r>
          </a:p>
          <a:p>
            <a:r>
              <a:rPr lang="es-ES" dirty="0" smtClean="0"/>
              <a:t>Herramientas avanzadas: </a:t>
            </a:r>
          </a:p>
          <a:p>
            <a:pPr lvl="1"/>
            <a:r>
              <a:rPr lang="es-ES" dirty="0" err="1" smtClean="0"/>
              <a:t>Hostname</a:t>
            </a:r>
            <a:endParaRPr lang="es-ES" dirty="0" smtClean="0"/>
          </a:p>
          <a:p>
            <a:pPr lvl="1"/>
            <a:r>
              <a:rPr lang="es-ES" dirty="0" smtClean="0"/>
              <a:t>Comando </a:t>
            </a:r>
            <a:r>
              <a:rPr lang="es-ES" dirty="0" err="1" smtClean="0"/>
              <a:t>Nbtstar</a:t>
            </a:r>
            <a:endParaRPr lang="es-ES" dirty="0" smtClean="0"/>
          </a:p>
          <a:p>
            <a:pPr lvl="1"/>
            <a:r>
              <a:rPr lang="es-ES" dirty="0" smtClean="0"/>
              <a:t>Comando </a:t>
            </a:r>
            <a:r>
              <a:rPr lang="es-ES" dirty="0" err="1" smtClean="0"/>
              <a:t>PathPing</a:t>
            </a:r>
            <a:endParaRPr lang="es-ES" dirty="0" smtClean="0"/>
          </a:p>
          <a:p>
            <a:pPr lvl="1"/>
            <a:r>
              <a:rPr lang="es-ES" dirty="0" smtClean="0"/>
              <a:t>Comando </a:t>
            </a:r>
            <a:r>
              <a:rPr lang="es-ES" dirty="0" err="1" smtClean="0"/>
              <a:t>Tracert</a:t>
            </a:r>
            <a:endParaRPr lang="es-ES" dirty="0"/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 action="ppaction://hlinksldjump"/>
              </a:rPr>
              <a:t>Precauciones eléctricas</a:t>
            </a:r>
            <a:endParaRPr lang="es-ES" dirty="0" smtClean="0"/>
          </a:p>
          <a:p>
            <a:r>
              <a:rPr lang="es-ES" dirty="0" smtClean="0">
                <a:hlinkClick r:id="rId3" action="ppaction://hlinksldjump"/>
              </a:rPr>
              <a:t>Herramientas de monitorización de la red</a:t>
            </a:r>
            <a:endParaRPr lang="es-ES" dirty="0" smtClean="0"/>
          </a:p>
          <a:p>
            <a:r>
              <a:rPr lang="es-ES" dirty="0" smtClean="0">
                <a:hlinkClick r:id="rId4" action="ppaction://hlinksldjump"/>
              </a:rPr>
              <a:t>Herramientas de diagnóstico de la red</a:t>
            </a:r>
            <a:endParaRPr lang="es-ES" dirty="0" smtClean="0"/>
          </a:p>
          <a:p>
            <a:r>
              <a:rPr lang="es-ES" dirty="0" smtClean="0">
                <a:hlinkClick r:id="rId5" action="ppaction://hlinksldjump"/>
              </a:rPr>
              <a:t>Herramientas de diagnóstico de en caminadores</a:t>
            </a:r>
            <a:endParaRPr lang="es-ES" dirty="0" smtClean="0"/>
          </a:p>
          <a:p>
            <a:r>
              <a:rPr lang="es-ES" dirty="0" smtClean="0">
                <a:hlinkClick r:id="rId6" action="ppaction://hlinksldjump"/>
              </a:rPr>
              <a:t>Herramientas de diagnóstico de equipos</a:t>
            </a:r>
            <a:endParaRPr lang="es-ES" dirty="0" smtClean="0"/>
          </a:p>
          <a:p>
            <a:r>
              <a:rPr lang="es-ES" dirty="0" smtClean="0">
                <a:hlinkClick r:id="rId7" action="ppaction://hlinksldjump"/>
              </a:rPr>
              <a:t>Herramientas de Windows</a:t>
            </a:r>
            <a:endParaRPr lang="es-ES" dirty="0" smtClean="0"/>
          </a:p>
          <a:p>
            <a:r>
              <a:rPr lang="es-ES" dirty="0" smtClean="0">
                <a:hlinkClick r:id="rId8" action="ppaction://hlinksldjump"/>
              </a:rPr>
              <a:t>Herramientas de Linux</a:t>
            </a:r>
            <a:endParaRPr lang="es-ES" dirty="0" smtClean="0"/>
          </a:p>
          <a:p>
            <a:r>
              <a:rPr lang="es-ES" dirty="0" smtClean="0">
                <a:hlinkClick r:id="rId9" action="ppaction://hlinksldjump"/>
              </a:rPr>
              <a:t>Resolución de incidencias de una red de área local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Precauciones eléctricas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No hales los cables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Usar guantes aislantes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NO recomendable usar multitomas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NO dejar cables juntos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No pegar los cables con cintas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Limpiar frecuentemente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Desconectar aparatos cuando no estén en uso</a:t>
            </a:r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Herramientas de monitorización de la 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de un sistema que constantemente monitoriza una red de computadoras buscando componentes lentos o fallidos y luego notifica al administrador de esa red</a:t>
            </a:r>
          </a:p>
          <a:p>
            <a:r>
              <a:rPr lang="es-ES" dirty="0" smtClean="0"/>
              <a:t>Algunos ejemplos: CAPSA, op5, Zabbix …</a:t>
            </a:r>
            <a:endParaRPr lang="es-ES" dirty="0"/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Herramientas de diagnóstico de la 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todo parezca estar funcionando, realizar un diagnóstico de red puede ayudar a asegurar que todo está funcionando como debe. </a:t>
            </a:r>
          </a:p>
          <a:p>
            <a:r>
              <a:rPr lang="es-ES" dirty="0" smtClean="0"/>
              <a:t>Algunos ejemplos: </a:t>
            </a:r>
          </a:p>
          <a:p>
            <a:pPr lvl="1"/>
            <a:r>
              <a:rPr lang="es-ES" dirty="0" smtClean="0"/>
              <a:t>Diagnóstico local: </a:t>
            </a:r>
            <a:r>
              <a:rPr lang="es-ES" dirty="0" err="1" smtClean="0"/>
              <a:t>netstat</a:t>
            </a:r>
            <a:endParaRPr lang="es-ES" dirty="0" smtClean="0"/>
          </a:p>
          <a:p>
            <a:pPr lvl="1"/>
            <a:r>
              <a:rPr lang="es-ES" dirty="0" smtClean="0"/>
              <a:t>Diagnóstico remoto: </a:t>
            </a:r>
            <a:r>
              <a:rPr lang="es-ES" dirty="0" err="1" smtClean="0"/>
              <a:t>nmap</a:t>
            </a:r>
            <a:endParaRPr lang="es-ES" dirty="0"/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Herramientas de diagnóstico de en caminadores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Software que permite monitorear y en algunos casos controlar la funcionalidad del hardware, como: computadoras, servidores y periféricos, según el tipo y sus funciones. Estos dispositivos pueden ser, la memoria RAM, el procesador, los discos duros, </a:t>
            </a:r>
            <a:r>
              <a:rPr lang="es-ES" dirty="0" err="1" smtClean="0"/>
              <a:t>ruteadores</a:t>
            </a:r>
            <a:r>
              <a:rPr lang="es-ES" dirty="0" smtClean="0"/>
              <a:t>, tarjetas de red, entre muchos dispositivos más. El software permite monitorear temperatura, rendimiento, transferencia de datos, etc.</a:t>
            </a:r>
            <a:endParaRPr lang="es-ES" dirty="0"/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Herramientas de diagnóstico de equipos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Juegos de copas (dados), cuadrante de 1/4", 3/8", 1/2 con sus respectivos accesorios.</a:t>
            </a:r>
          </a:p>
          <a:p>
            <a:r>
              <a:rPr lang="es-ES" dirty="0" smtClean="0"/>
              <a:t>Llaves de estrella (poligonales) y de boca (fijas).</a:t>
            </a:r>
          </a:p>
          <a:p>
            <a:r>
              <a:rPr lang="es-ES" dirty="0" smtClean="0"/>
              <a:t>Juegos de destornilladores de punta plana, de estrella y punta TORX</a:t>
            </a:r>
          </a:p>
          <a:p>
            <a:r>
              <a:rPr lang="es-ES" dirty="0" smtClean="0"/>
              <a:t>1 Juego de copas (dados) con punta TORX.</a:t>
            </a:r>
          </a:p>
          <a:p>
            <a:r>
              <a:rPr lang="es-ES" dirty="0" smtClean="0"/>
              <a:t>Juego de pinzas y alicates de uso general .</a:t>
            </a:r>
          </a:p>
          <a:p>
            <a:r>
              <a:rPr lang="es-ES" dirty="0" smtClean="0"/>
              <a:t>Pinzas o alicates de uso eléctrico.</a:t>
            </a:r>
          </a:p>
          <a:p>
            <a:r>
              <a:rPr lang="es-ES" dirty="0" smtClean="0"/>
              <a:t>Llaves Allen o Bristol.</a:t>
            </a:r>
          </a:p>
          <a:p>
            <a:r>
              <a:rPr lang="es-ES" dirty="0" smtClean="0"/>
              <a:t>Martillos de bola y plásticos.</a:t>
            </a:r>
          </a:p>
          <a:p>
            <a:r>
              <a:rPr lang="es-ES" dirty="0" smtClean="0"/>
              <a:t>Pinzas para aro de retención, externos e internos</a:t>
            </a:r>
          </a:p>
          <a:p>
            <a:r>
              <a:rPr lang="es-ES" dirty="0" smtClean="0"/>
              <a:t>Extractores de tipo universal, diversos tamaños con adaptadores</a:t>
            </a:r>
          </a:p>
          <a:p>
            <a:r>
              <a:rPr lang="es-ES" dirty="0" smtClean="0"/>
              <a:t>Juego de botadores, punzones y cinceles</a:t>
            </a:r>
          </a:p>
          <a:p>
            <a:r>
              <a:rPr lang="es-ES" dirty="0" smtClean="0"/>
              <a:t>Limas básicas (redonda, plana, triangular, cuchilla)</a:t>
            </a:r>
          </a:p>
          <a:p>
            <a:r>
              <a:rPr lang="es-ES" dirty="0" smtClean="0"/>
              <a:t>Equipo de protección como guantes (manos), gafas (ojos), aislador de ruido (oído) y máscara para vapores (pulmones).</a:t>
            </a:r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Herramientas de Windows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Windows incorpora algunas herramientas para optimizar el funcionamiento del ordenador. En este tema conoceremos con más detalle algunas de las más utilizadas.</a:t>
            </a:r>
            <a:endParaRPr lang="es-ES" dirty="0"/>
          </a:p>
        </p:txBody>
      </p:sp>
      <p:pic>
        <p:nvPicPr>
          <p:cNvPr id="1026" name="Picture 2" descr="C:\Users\smr119\Downloads\menu_inicio_herramienta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789040"/>
            <a:ext cx="2333625" cy="2800350"/>
          </a:xfrm>
          <a:prstGeom prst="rect">
            <a:avLst/>
          </a:prstGeom>
          <a:noFill/>
        </p:spPr>
      </p:pic>
      <p:sp>
        <p:nvSpPr>
          <p:cNvPr id="5" name="4 Triángulo isósceles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Herramientas de Linux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BleachBit</a:t>
            </a:r>
            <a:r>
              <a:rPr lang="es-ES" dirty="0" smtClean="0"/>
              <a:t>: Elimina archivos innecesarios para liberar espacio en disco</a:t>
            </a:r>
          </a:p>
          <a:p>
            <a:r>
              <a:rPr lang="es-ES" dirty="0" err="1" smtClean="0"/>
              <a:t>MintMenu</a:t>
            </a:r>
            <a:r>
              <a:rPr lang="es-ES" dirty="0" smtClean="0"/>
              <a:t>: Admite filtrado, favoritos y </a:t>
            </a:r>
            <a:r>
              <a:rPr lang="es-ES" dirty="0" err="1" smtClean="0"/>
              <a:t>facil</a:t>
            </a:r>
            <a:r>
              <a:rPr lang="es-ES" dirty="0" smtClean="0"/>
              <a:t> </a:t>
            </a:r>
            <a:r>
              <a:rPr lang="es-ES" dirty="0" err="1" smtClean="0"/>
              <a:t>desinstalacion</a:t>
            </a:r>
            <a:endParaRPr lang="es-ES" dirty="0" smtClean="0"/>
          </a:p>
          <a:p>
            <a:r>
              <a:rPr lang="es-ES" dirty="0" err="1" smtClean="0"/>
              <a:t>Guake</a:t>
            </a:r>
            <a:r>
              <a:rPr lang="es-ES" dirty="0" smtClean="0"/>
              <a:t>: Terminal desplegable para GNOME</a:t>
            </a:r>
          </a:p>
          <a:p>
            <a:r>
              <a:rPr lang="es-ES" dirty="0" err="1" smtClean="0"/>
              <a:t>Docky</a:t>
            </a:r>
            <a:r>
              <a:rPr lang="es-ES" dirty="0" smtClean="0"/>
              <a:t>: Apertura de </a:t>
            </a:r>
            <a:r>
              <a:rPr lang="es-ES" dirty="0" err="1" smtClean="0"/>
              <a:t>aplicacones</a:t>
            </a:r>
            <a:r>
              <a:rPr lang="es-ES" dirty="0" smtClean="0"/>
              <a:t>  mas </a:t>
            </a:r>
            <a:r>
              <a:rPr lang="es-ES" dirty="0" err="1" smtClean="0"/>
              <a:t>facil</a:t>
            </a:r>
            <a:r>
              <a:rPr lang="es-ES" dirty="0" smtClean="0"/>
              <a:t> y </a:t>
            </a:r>
            <a:r>
              <a:rPr lang="es-ES" dirty="0" err="1" smtClean="0"/>
              <a:t>rapido</a:t>
            </a:r>
            <a:endParaRPr lang="es-ES" dirty="0"/>
          </a:p>
        </p:txBody>
      </p:sp>
      <p:sp>
        <p:nvSpPr>
          <p:cNvPr id="4" name="3 Triángulo isósceles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8316416" y="980728"/>
            <a:ext cx="432048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</TotalTime>
  <Words>404</Words>
  <Application>Microsoft Office PowerPoint</Application>
  <PresentationFormat>Presentación en pantalla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Urbano</vt:lpstr>
      <vt:lpstr>Protección, vigilancia y soporte de redes</vt:lpstr>
      <vt:lpstr>Índice</vt:lpstr>
      <vt:lpstr>Precauciones eléctricas</vt:lpstr>
      <vt:lpstr>Herramientas de monitorización de la red</vt:lpstr>
      <vt:lpstr>Herramientas de diagnóstico de la red</vt:lpstr>
      <vt:lpstr>Herramientas de diagnóstico de en caminadores</vt:lpstr>
      <vt:lpstr>Herramientas de diagnóstico de equipos</vt:lpstr>
      <vt:lpstr>Herramientas de Windows</vt:lpstr>
      <vt:lpstr>Herramientas de Linux</vt:lpstr>
      <vt:lpstr>Resolución de incidencias de una red de área local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Protección, vigilancia y soporte de redes</dc:title>
  <dc:creator>smr119</dc:creator>
  <cp:lastModifiedBy>smr119</cp:lastModifiedBy>
  <cp:revision>4</cp:revision>
  <dcterms:created xsi:type="dcterms:W3CDTF">2016-03-22T08:36:42Z</dcterms:created>
  <dcterms:modified xsi:type="dcterms:W3CDTF">2016-03-23T07:34:21Z</dcterms:modified>
</cp:coreProperties>
</file>