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7158" y="3071810"/>
            <a:ext cx="7491440" cy="827083"/>
          </a:xfrm>
        </p:spPr>
        <p:txBody>
          <a:bodyPr/>
          <a:lstStyle/>
          <a:p>
            <a:pPr algn="ctr"/>
            <a:r>
              <a:rPr lang="es-ES" dirty="0" smtClean="0"/>
              <a:t>(</a:t>
            </a:r>
            <a:r>
              <a:rPr lang="es-ES" b="1" i="1" dirty="0" err="1" smtClean="0"/>
              <a:t>Domain</a:t>
            </a:r>
            <a:r>
              <a:rPr lang="es-ES" b="1" i="1" dirty="0" smtClean="0"/>
              <a:t> </a:t>
            </a:r>
            <a:r>
              <a:rPr lang="es-ES" b="1" i="1" dirty="0" err="1" smtClean="0"/>
              <a:t>Name</a:t>
            </a:r>
            <a:r>
              <a:rPr lang="es-ES" b="1" i="1" dirty="0" smtClean="0"/>
              <a:t> </a:t>
            </a:r>
            <a:r>
              <a:rPr lang="es-ES" b="1" i="1" dirty="0" err="1" smtClean="0"/>
              <a:t>System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14612" y="5893594"/>
            <a:ext cx="3817142" cy="96440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Nuria Gutiérrez </a:t>
            </a:r>
          </a:p>
          <a:p>
            <a:r>
              <a:rPr lang="es-ES" dirty="0" smtClean="0"/>
              <a:t>Valentín Sánchez </a:t>
            </a:r>
            <a:endParaRPr lang="es-ES" dirty="0"/>
          </a:p>
        </p:txBody>
      </p:sp>
      <p:sp>
        <p:nvSpPr>
          <p:cNvPr id="16386" name="AutoShape 2" descr="https://www.chirgwin.me/static/global/img/be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6388" name="Picture 4" descr="https://www.chirgwin.me/static/global/img/be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0"/>
            <a:ext cx="7215206" cy="3619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 action="ppaction://hlinksldjump"/>
              </a:rPr>
              <a:t>Definición DNS</a:t>
            </a:r>
            <a:endParaRPr lang="es-ES" dirty="0" smtClean="0"/>
          </a:p>
          <a:p>
            <a:r>
              <a:rPr lang="es-ES" dirty="0" smtClean="0">
                <a:hlinkClick r:id="rId3" action="ppaction://hlinksldjump"/>
              </a:rPr>
              <a:t>Partes del DNS</a:t>
            </a:r>
            <a:endParaRPr lang="es-ES" dirty="0" smtClean="0"/>
          </a:p>
          <a:p>
            <a:r>
              <a:rPr lang="es-ES" dirty="0" smtClean="0">
                <a:hlinkClick r:id="rId4" action="ppaction://hlinksldjump"/>
              </a:rPr>
              <a:t>Jerarquía</a:t>
            </a:r>
            <a:endParaRPr lang="es-ES" dirty="0" smtClean="0"/>
          </a:p>
          <a:p>
            <a:r>
              <a:rPr lang="es-ES" dirty="0" smtClean="0">
                <a:hlinkClick r:id="rId5" action="ppaction://hlinksldjump"/>
              </a:rPr>
              <a:t>Tipos de servidores DNS</a:t>
            </a:r>
            <a:endParaRPr lang="es-ES" dirty="0" smtClean="0"/>
          </a:p>
          <a:p>
            <a:r>
              <a:rPr lang="es-ES" dirty="0" smtClean="0">
                <a:hlinkClick r:id="rId6" action="ppaction://hlinksldjump"/>
              </a:rPr>
              <a:t>Tipos de resolución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1026" name="Picture 2" descr="http://vncscan.com/blog/wp-content/uploads/2014/04/yast-dn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667900">
            <a:off x="5487321" y="3459327"/>
            <a:ext cx="3126292" cy="3126292"/>
          </a:xfrm>
          <a:prstGeom prst="rect">
            <a:avLst/>
          </a:prstGeom>
          <a:noFill/>
        </p:spPr>
      </p:pic>
      <p:pic>
        <p:nvPicPr>
          <p:cNvPr id="5" name="4 Imagen" descr="DNS_Logo1.gif">
            <a:hlinkClick r:id="" action="ppaction://hlinkshowjump?jump=endshow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520" y="285728"/>
            <a:ext cx="1071570" cy="803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DNS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Sistema </a:t>
            </a:r>
            <a:r>
              <a:rPr lang="es-ES" dirty="0" smtClean="0"/>
              <a:t>de nomenclatura jerárquica para computadoras, servicios o cualquier recurso conectado a Internet o a una red privada. Este sistema asocia información variada con nombres de dominios asignado a cada uno de los participantes. Su función más importante es traducir (resolver) nombres inteligibles para las personas en identificadores binarios asociados con los equipos conectados a la red, esto con el propósito de poder localizar y direccionar estos equipos mundialmente.</a:t>
            </a:r>
            <a:endParaRPr lang="es-ES" dirty="0"/>
          </a:p>
        </p:txBody>
      </p:sp>
      <p:pic>
        <p:nvPicPr>
          <p:cNvPr id="4" name="3 Imagen" descr="DNS_Logo1.gif">
            <a:hlinkClick r:id="rId2" action="ppaction://hlinksldjump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285728"/>
            <a:ext cx="1071570" cy="803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Partes del DNS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401080" cy="3117828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smtClean="0"/>
              <a:t>Clientes: </a:t>
            </a:r>
            <a:r>
              <a:rPr lang="es-ES" dirty="0" smtClean="0"/>
              <a:t>Está instalado en el cliente y realiza peticiones de resolución de nombres a servidores DNS</a:t>
            </a:r>
          </a:p>
          <a:p>
            <a:r>
              <a:rPr lang="es-ES" b="1" dirty="0" smtClean="0"/>
              <a:t>Servidores: </a:t>
            </a:r>
            <a:r>
              <a:rPr lang="es-ES" dirty="0" smtClean="0"/>
              <a:t>Contestan peticiones y resuelven los nombres mediante un sistema estructurado en árbol</a:t>
            </a:r>
          </a:p>
          <a:p>
            <a:r>
              <a:rPr lang="es-ES" b="1" dirty="0" smtClean="0"/>
              <a:t>Zonas de autoridad</a:t>
            </a:r>
            <a:r>
              <a:rPr lang="es-ES" dirty="0" smtClean="0"/>
              <a:t>: Servidores o grupos de ellos que tienen asignados resolver un conjunto de dominios determinados</a:t>
            </a:r>
            <a:endParaRPr lang="es-ES" dirty="0"/>
          </a:p>
        </p:txBody>
      </p:sp>
      <p:pic>
        <p:nvPicPr>
          <p:cNvPr id="4" name="3 Imagen" descr="DNS_Logo1.gif">
            <a:hlinkClick r:id="rId2" action="ppaction://hlinksldjump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285728"/>
            <a:ext cx="1071570" cy="803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servidores DNS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Primario (maestro): Guardan los datos de un espacio en sus ficheros</a:t>
            </a:r>
          </a:p>
          <a:p>
            <a:r>
              <a:rPr lang="es-ES" dirty="0" smtClean="0"/>
              <a:t>Secundarios (esclavos): Obtienen los datos de los servidores</a:t>
            </a:r>
          </a:p>
          <a:p>
            <a:r>
              <a:rPr lang="es-ES" dirty="0" smtClean="0"/>
              <a:t>Locales (caché): Usan el mismo software pero no contienen la base de datos para la resolución de nombres </a:t>
            </a:r>
            <a:endParaRPr lang="es-ES" dirty="0"/>
          </a:p>
        </p:txBody>
      </p:sp>
      <p:pic>
        <p:nvPicPr>
          <p:cNvPr id="4" name="3 Imagen" descr="DNS_Logo1.gif">
            <a:hlinkClick r:id="rId2" action="ppaction://hlinksldjump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285728"/>
            <a:ext cx="1071570" cy="803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Jerarquía</a:t>
            </a:r>
            <a:endParaRPr lang="es-E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57557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000100" y="5643578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nombres de dominio se construyen por una secuencia de etiquetas separadas por un punto</a:t>
            </a:r>
            <a:endParaRPr lang="es-ES" dirty="0"/>
          </a:p>
        </p:txBody>
      </p:sp>
      <p:pic>
        <p:nvPicPr>
          <p:cNvPr id="6" name="5 Imagen" descr="DNS_Logo1.gif">
            <a:hlinkClick r:id="rId3" action="ppaction://hlinksldjump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20" y="285728"/>
            <a:ext cx="1071570" cy="803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resolución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Resolución recursiva: </a:t>
            </a:r>
            <a:r>
              <a:rPr lang="es-ES" dirty="0" smtClean="0"/>
              <a:t>Dan respuesta completa del servidor de nombres. El servidor de nombres consulta sus datos locales y ofrece según los datos que contiene</a:t>
            </a:r>
          </a:p>
          <a:p>
            <a:r>
              <a:rPr lang="es-ES" b="1" dirty="0" smtClean="0"/>
              <a:t>Resolución iterativa: </a:t>
            </a:r>
            <a:r>
              <a:rPr lang="es-ES" dirty="0" smtClean="0"/>
              <a:t>El servidor no tiene la información en sus datos locales, asique se pone en contacto con un servidor DNS raíz </a:t>
            </a:r>
            <a:endParaRPr lang="es-ES" dirty="0"/>
          </a:p>
        </p:txBody>
      </p:sp>
      <p:pic>
        <p:nvPicPr>
          <p:cNvPr id="4" name="3 Imagen" descr="DNS_Logo1.gif">
            <a:hlinkClick r:id="rId2" action="ppaction://hlinksldjump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285728"/>
            <a:ext cx="1071570" cy="803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</TotalTime>
  <Words>207</Words>
  <PresentationFormat>Presentación en pantalla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Brío</vt:lpstr>
      <vt:lpstr>(Domain Name System)</vt:lpstr>
      <vt:lpstr>Índice</vt:lpstr>
      <vt:lpstr>Definición de DNS</vt:lpstr>
      <vt:lpstr>Partes del DNS</vt:lpstr>
      <vt:lpstr>Tipos de servidores DNS</vt:lpstr>
      <vt:lpstr>Jerarquía</vt:lpstr>
      <vt:lpstr>Tipos de resolución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 (Domain Name System)</dc:title>
  <dc:creator>smr119</dc:creator>
  <cp:lastModifiedBy>smr119</cp:lastModifiedBy>
  <cp:revision>5</cp:revision>
  <dcterms:created xsi:type="dcterms:W3CDTF">2016-02-22T07:32:45Z</dcterms:created>
  <dcterms:modified xsi:type="dcterms:W3CDTF">2016-02-22T10:14:14Z</dcterms:modified>
</cp:coreProperties>
</file>