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23/02/2016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23/02/2016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3.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643306" y="5715016"/>
            <a:ext cx="5200664" cy="971560"/>
          </a:xfrm>
        </p:spPr>
        <p:txBody>
          <a:bodyPr>
            <a:normAutofit/>
          </a:bodyPr>
          <a:lstStyle/>
          <a:p>
            <a:r>
              <a:rPr lang="es-ES" sz="2400" dirty="0" smtClean="0"/>
              <a:t>Nuria Gutiérrez</a:t>
            </a:r>
          </a:p>
          <a:p>
            <a:r>
              <a:rPr lang="es-ES" sz="2400" dirty="0" smtClean="0"/>
              <a:t>Valentín Sánchez</a:t>
            </a:r>
            <a:endParaRPr lang="es-ES" sz="2400" dirty="0"/>
          </a:p>
        </p:txBody>
      </p:sp>
      <p:pic>
        <p:nvPicPr>
          <p:cNvPr id="1028" name="Picture 4"/>
          <p:cNvPicPr>
            <a:picLocks noChangeAspect="1" noChangeArrowheads="1"/>
          </p:cNvPicPr>
          <p:nvPr/>
        </p:nvPicPr>
        <p:blipFill>
          <a:blip r:embed="rId2"/>
          <a:srcRect/>
          <a:stretch>
            <a:fillRect/>
          </a:stretch>
        </p:blipFill>
        <p:spPr bwMode="auto">
          <a:xfrm>
            <a:off x="1214414" y="571480"/>
            <a:ext cx="5990707" cy="3429024"/>
          </a:xfrm>
          <a:prstGeom prst="rect">
            <a:avLst/>
          </a:prstGeom>
          <a:noFill/>
          <a:ln w="9525">
            <a:noFill/>
            <a:miter lim="800000"/>
            <a:headEnd/>
            <a:tailEnd/>
          </a:ln>
          <a:effectLst/>
        </p:spPr>
      </p:pic>
      <p:sp>
        <p:nvSpPr>
          <p:cNvPr id="8" name="7 CuadroTexto"/>
          <p:cNvSpPr txBox="1"/>
          <p:nvPr/>
        </p:nvSpPr>
        <p:spPr>
          <a:xfrm>
            <a:off x="3929058" y="3286124"/>
            <a:ext cx="3571900" cy="646331"/>
          </a:xfrm>
          <a:prstGeom prst="rect">
            <a:avLst/>
          </a:prstGeom>
          <a:noFill/>
        </p:spPr>
        <p:txBody>
          <a:bodyPr wrap="square" rtlCol="0">
            <a:spAutoFit/>
          </a:bodyPr>
          <a:lstStyle/>
          <a:p>
            <a:r>
              <a:rPr lang="es-ES" sz="3600" b="1" dirty="0" smtClean="0">
                <a:solidFill>
                  <a:schemeClr val="accent4"/>
                </a:solidFill>
              </a:rPr>
              <a:t>CRIPTOGRAFIA</a:t>
            </a:r>
            <a:endParaRPr lang="es-ES" sz="3600" b="1" dirty="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idx="1"/>
          </p:nvPr>
        </p:nvSpPr>
        <p:spPr/>
        <p:txBody>
          <a:bodyPr/>
          <a:lstStyle/>
          <a:p>
            <a:r>
              <a:rPr lang="es-ES" dirty="0" smtClean="0">
                <a:hlinkClick r:id="rId2" action="ppaction://hlinksldjump"/>
              </a:rPr>
              <a:t>WEP</a:t>
            </a:r>
            <a:endParaRPr lang="es-ES" dirty="0" smtClean="0"/>
          </a:p>
          <a:p>
            <a:r>
              <a:rPr lang="es-ES" dirty="0" smtClean="0">
                <a:hlinkClick r:id="rId3" action="ppaction://hlinksldjump"/>
              </a:rPr>
              <a:t>WPA</a:t>
            </a:r>
            <a:endParaRPr lang="es-ES" dirty="0" smtClean="0"/>
          </a:p>
          <a:p>
            <a:r>
              <a:rPr lang="es-ES" dirty="0" smtClean="0">
                <a:hlinkClick r:id="rId4" action="ppaction://hlinksldjump"/>
              </a:rPr>
              <a:t>WPA2</a:t>
            </a:r>
            <a:endParaRPr lang="es-ES" dirty="0" smtClean="0"/>
          </a:p>
          <a:p>
            <a:r>
              <a:rPr lang="es-ES" dirty="0" smtClean="0">
                <a:hlinkClick r:id="rId5" action="ppaction://hlinksldjump"/>
              </a:rPr>
              <a:t>Diferencias entre WEP y WPA</a:t>
            </a:r>
            <a:endParaRPr lang="es-ES" dirty="0" smtClean="0"/>
          </a:p>
          <a:p>
            <a:r>
              <a:rPr lang="es-ES" dirty="0" smtClean="0">
                <a:hlinkClick r:id="rId6" action="ppaction://hlinksldjump"/>
              </a:rPr>
              <a:t>Tipos de criptografía</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1500166" y="500042"/>
          <a:ext cx="6096000" cy="5862320"/>
        </p:xfrm>
        <a:graphic>
          <a:graphicData uri="http://schemas.openxmlformats.org/drawingml/2006/table">
            <a:tbl>
              <a:tblPr firstRow="1" bandRow="1">
                <a:tableStyleId>{EB9631B5-78F2-41C9-869B-9F39066F8104}</a:tableStyleId>
              </a:tblPr>
              <a:tblGrid>
                <a:gridCol w="3048000"/>
                <a:gridCol w="3048000"/>
              </a:tblGrid>
              <a:tr h="370840">
                <a:tc>
                  <a:txBody>
                    <a:bodyPr/>
                    <a:lstStyle/>
                    <a:p>
                      <a:pPr algn="ctr"/>
                      <a:r>
                        <a:rPr lang="es-ES" dirty="0" smtClean="0"/>
                        <a:t>WEP</a:t>
                      </a:r>
                      <a:endParaRPr lang="es-ES" dirty="0"/>
                    </a:p>
                  </a:txBody>
                  <a:tcPr/>
                </a:tc>
                <a:tc>
                  <a:txBody>
                    <a:bodyPr/>
                    <a:lstStyle/>
                    <a:p>
                      <a:pPr algn="ctr"/>
                      <a:r>
                        <a:rPr lang="es-ES" dirty="0" smtClean="0"/>
                        <a:t>WPA2</a:t>
                      </a:r>
                      <a:endParaRPr lang="es-ES" dirty="0"/>
                    </a:p>
                  </a:txBody>
                  <a:tcPr/>
                </a:tc>
              </a:tr>
              <a:tr h="370840">
                <a:tc>
                  <a:txBody>
                    <a:bodyPr/>
                    <a:lstStyle/>
                    <a:p>
                      <a:r>
                        <a:rPr lang="es-ES" sz="1800" b="0" i="0" kern="1200" dirty="0" smtClean="0">
                          <a:solidFill>
                            <a:schemeClr val="dk1"/>
                          </a:solidFill>
                          <a:latin typeface="+mn-lt"/>
                          <a:ea typeface="+mn-ea"/>
                          <a:cs typeface="+mn-cs"/>
                        </a:rPr>
                        <a:t>Primer estándar de seguridad para redes Wi-Fi.</a:t>
                      </a:r>
                      <a:endParaRPr lang="es-ES" dirty="0"/>
                    </a:p>
                  </a:txBody>
                  <a:tcPr/>
                </a:tc>
                <a:tc>
                  <a:txBody>
                    <a:bodyPr/>
                    <a:lstStyle/>
                    <a:p>
                      <a:r>
                        <a:rPr lang="es-ES" dirty="0" smtClean="0"/>
                        <a:t>Más</a:t>
                      </a:r>
                      <a:r>
                        <a:rPr lang="es-ES" baseline="0" dirty="0" smtClean="0"/>
                        <a:t> robusto</a:t>
                      </a:r>
                      <a:endParaRPr lang="es-ES" dirty="0"/>
                    </a:p>
                  </a:txBody>
                  <a:tcPr/>
                </a:tc>
              </a:tr>
              <a:tr h="370840">
                <a:tc>
                  <a:txBody>
                    <a:bodyPr/>
                    <a:lstStyle/>
                    <a:p>
                      <a:r>
                        <a:rPr lang="es-ES" sz="1800" b="0" i="0" kern="1200" dirty="0" smtClean="0">
                          <a:solidFill>
                            <a:schemeClr val="dk1"/>
                          </a:solidFill>
                          <a:latin typeface="+mn-lt"/>
                          <a:ea typeface="+mn-ea"/>
                          <a:cs typeface="+mn-cs"/>
                        </a:rPr>
                        <a:t>Protección es demasiado débil</a:t>
                      </a:r>
                      <a:endParaRPr lang="es-ES" dirty="0"/>
                    </a:p>
                  </a:txBody>
                  <a:tcPr/>
                </a:tc>
                <a:tc>
                  <a:txBody>
                    <a:bodyPr/>
                    <a:lstStyle/>
                    <a:p>
                      <a:r>
                        <a:rPr lang="es-ES" sz="1800" b="0" i="0" kern="1200" dirty="0" smtClean="0">
                          <a:solidFill>
                            <a:schemeClr val="dk1"/>
                          </a:solidFill>
                          <a:latin typeface="+mn-lt"/>
                          <a:ea typeface="+mn-ea"/>
                          <a:cs typeface="+mn-cs"/>
                        </a:rPr>
                        <a:t>Soporta una clave de hasta 63 caracteres alfanuméricos</a:t>
                      </a:r>
                      <a:endParaRPr lang="es-ES" dirty="0"/>
                    </a:p>
                  </a:txBody>
                  <a:tcPr/>
                </a:tc>
              </a:tr>
              <a:tr h="370840">
                <a:tc>
                  <a:txBody>
                    <a:bodyPr/>
                    <a:lstStyle/>
                    <a:p>
                      <a:r>
                        <a:rPr lang="es-ES" dirty="0" smtClean="0"/>
                        <a:t>Herramientas</a:t>
                      </a:r>
                      <a:r>
                        <a:rPr lang="es-ES" baseline="0" dirty="0" smtClean="0"/>
                        <a:t> gratuitas para romper los enlaces protegidos por WEP </a:t>
                      </a:r>
                      <a:endParaRPr lang="es-ES" dirty="0"/>
                    </a:p>
                  </a:txBody>
                  <a:tcPr/>
                </a:tc>
                <a:tc>
                  <a:txBody>
                    <a:bodyPr/>
                    <a:lstStyle/>
                    <a:p>
                      <a:r>
                        <a:rPr lang="es-ES" sz="1800" b="0" i="0" kern="1200" dirty="0" smtClean="0">
                          <a:solidFill>
                            <a:schemeClr val="dk1"/>
                          </a:solidFill>
                          <a:latin typeface="+mn-lt"/>
                          <a:ea typeface="+mn-ea"/>
                          <a:cs typeface="+mn-cs"/>
                        </a:rPr>
                        <a:t>Cambiar de clave automáticamente cada pocos minutos</a:t>
                      </a:r>
                      <a:endParaRPr lang="es-ES" dirty="0"/>
                    </a:p>
                  </a:txBody>
                  <a:tcPr/>
                </a:tc>
              </a:tr>
              <a:tr h="370840">
                <a:tc>
                  <a:txBody>
                    <a:bodyPr/>
                    <a:lstStyle/>
                    <a:p>
                      <a:r>
                        <a:rPr lang="es-ES" dirty="0" smtClean="0"/>
                        <a:t>Cifrado mediante clave simétrica basado en RC4</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dk1"/>
                          </a:solidFill>
                          <a:latin typeface="+mn-lt"/>
                          <a:ea typeface="+mn-ea"/>
                          <a:cs typeface="+mn-cs"/>
                        </a:rPr>
                        <a:t>No todos los dispositivos inalámbricos soportan el modo WPA2-PSK.</a:t>
                      </a:r>
                    </a:p>
                  </a:txBody>
                  <a:tcPr/>
                </a:tc>
              </a:tr>
              <a:tr h="370840">
                <a:tc>
                  <a:txBody>
                    <a:bodyPr/>
                    <a:lstStyle/>
                    <a:p>
                      <a:r>
                        <a:rPr lang="es-ES" dirty="0" smtClean="0"/>
                        <a:t>Solo</a:t>
                      </a:r>
                      <a:r>
                        <a:rPr lang="es-ES" baseline="0" dirty="0" smtClean="0"/>
                        <a:t> cifra las tramas de datos</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dk1"/>
                          </a:solidFill>
                          <a:latin typeface="+mn-lt"/>
                          <a:ea typeface="+mn-ea"/>
                          <a:cs typeface="+mn-cs"/>
                        </a:rPr>
                        <a:t>Someteremos al </a:t>
                      </a:r>
                      <a:r>
                        <a:rPr lang="es-ES" sz="1800" b="0" i="0" kern="1200" dirty="0" err="1" smtClean="0">
                          <a:solidFill>
                            <a:schemeClr val="dk1"/>
                          </a:solidFill>
                          <a:latin typeface="+mn-lt"/>
                          <a:ea typeface="+mn-ea"/>
                          <a:cs typeface="+mn-cs"/>
                        </a:rPr>
                        <a:t>router</a:t>
                      </a:r>
                      <a:r>
                        <a:rPr lang="es-ES" sz="1800" b="0" i="0" kern="1200" dirty="0" smtClean="0">
                          <a:solidFill>
                            <a:schemeClr val="dk1"/>
                          </a:solidFill>
                          <a:latin typeface="+mn-lt"/>
                          <a:ea typeface="+mn-ea"/>
                          <a:cs typeface="+mn-cs"/>
                        </a:rPr>
                        <a:t> a más carga de trabajo ya que ha de generar constantemente nuevas claves.</a:t>
                      </a:r>
                    </a:p>
                  </a:txBody>
                  <a:tcPr/>
                </a:tc>
              </a:tr>
              <a:tr h="370840">
                <a:tc>
                  <a:txBody>
                    <a:bodyPr/>
                    <a:lstStyle/>
                    <a:p>
                      <a:endParaRPr lang="es-ES" dirty="0"/>
                    </a:p>
                  </a:txBody>
                  <a:tcPr/>
                </a:tc>
                <a:tc>
                  <a:txBody>
                    <a:bodyPr/>
                    <a:lstStyle/>
                    <a:p>
                      <a:r>
                        <a:rPr lang="es-ES" dirty="0" smtClean="0"/>
                        <a:t>Señal</a:t>
                      </a:r>
                      <a:r>
                        <a:rPr lang="es-ES" baseline="0" dirty="0" smtClean="0"/>
                        <a:t> más débil</a:t>
                      </a:r>
                      <a:endParaRPr lang="es-E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WEP</a:t>
            </a:r>
            <a:endParaRPr lang="es-ES" dirty="0"/>
          </a:p>
        </p:txBody>
      </p:sp>
      <p:sp>
        <p:nvSpPr>
          <p:cNvPr id="3" name="2 Marcador de contenido"/>
          <p:cNvSpPr>
            <a:spLocks noGrp="1"/>
          </p:cNvSpPr>
          <p:nvPr>
            <p:ph idx="1"/>
          </p:nvPr>
        </p:nvSpPr>
        <p:spPr/>
        <p:txBody>
          <a:bodyPr>
            <a:normAutofit fontScale="92500" lnSpcReduction="20000"/>
          </a:bodyPr>
          <a:lstStyle/>
          <a:p>
            <a:r>
              <a:rPr lang="es-ES" dirty="0"/>
              <a:t>La seguridad de la red es extremadamente importante, especialmente para las aplicaciones o programas que almacenan información valiosa. WEP cifra los datos en su red de forma que sólo el destinatario deseado pueda acceder a ellos. Los cifrados de 64 y 128 bits son dos niveles de seguridad WEP. WEP codifica los datos mediante una “clave” de cifrado antes de enviarlo al aire.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WPA</a:t>
            </a:r>
            <a:endParaRPr lang="es-ES" dirty="0"/>
          </a:p>
        </p:txBody>
      </p:sp>
      <p:sp>
        <p:nvSpPr>
          <p:cNvPr id="3" name="2 Marcador de contenido"/>
          <p:cNvSpPr>
            <a:spLocks noGrp="1"/>
          </p:cNvSpPr>
          <p:nvPr>
            <p:ph idx="1"/>
          </p:nvPr>
        </p:nvSpPr>
        <p:spPr>
          <a:xfrm>
            <a:off x="457200" y="1600200"/>
            <a:ext cx="8229600" cy="3614750"/>
          </a:xfrm>
        </p:spPr>
        <p:txBody>
          <a:bodyPr>
            <a:normAutofit fontScale="62500" lnSpcReduction="20000"/>
          </a:bodyPr>
          <a:lstStyle/>
          <a:p>
            <a:r>
              <a:rPr lang="es-ES" dirty="0"/>
              <a:t>WPA emplea el cifrado de clave dinámico, lo que significa que la clave está cambiando constantemente y hacen que las incursiones en la red inalámbrica sean más difíciles que con WEP. WPA está considerado como uno de los más altos niveles de seguridad inalámbrica para su red, es el método recomendado si su dispositivo es compatible con este tipo de cifrado. Las claves se insertan como de dígitos alfanuméricos, sin restricción de longitud, en la que se recomienda utilizar caracteres especiales, números, mayúsculas y minúsculas, y palabras difíciles de asociar entre ellas o con información personal. </a:t>
            </a:r>
            <a:endParaRPr lang="es-ES" dirty="0" smtClean="0"/>
          </a:p>
          <a:p>
            <a:pPr marL="914400" lvl="1" indent="-514350"/>
            <a:r>
              <a:rPr lang="es-ES" b="1" dirty="0"/>
              <a:t>Para el uso personal </a:t>
            </a:r>
            <a:r>
              <a:rPr lang="es-ES" b="1" dirty="0" smtClean="0"/>
              <a:t>doméstico</a:t>
            </a:r>
          </a:p>
          <a:p>
            <a:pPr marL="914400" lvl="1" indent="-514350"/>
            <a:r>
              <a:rPr lang="es-ES" b="1" dirty="0"/>
              <a:t>Para el uso en empresarial/de negocios</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WPA2</a:t>
            </a:r>
            <a:endParaRPr lang="es-ES" dirty="0"/>
          </a:p>
        </p:txBody>
      </p:sp>
      <p:sp>
        <p:nvSpPr>
          <p:cNvPr id="3" name="2 Marcador de contenido"/>
          <p:cNvSpPr>
            <a:spLocks noGrp="1"/>
          </p:cNvSpPr>
          <p:nvPr>
            <p:ph idx="1"/>
          </p:nvPr>
        </p:nvSpPr>
        <p:spPr/>
        <p:txBody>
          <a:bodyPr>
            <a:normAutofit fontScale="85000" lnSpcReduction="10000"/>
          </a:bodyPr>
          <a:lstStyle/>
          <a:p>
            <a:r>
              <a:rPr lang="es-ES" dirty="0"/>
              <a:t>WPA2 está basada en el nuevo estándar 802.11i. WPA, por ser una versión previa, que se podría considerar de "migración", no incluye todas las características del IEEE 802.11i, mientras que WPA2 se puede inferir que es la versión certificada del estándar 802.11i</a:t>
            </a:r>
            <a:r>
              <a:rPr lang="es-ES" dirty="0" smtClean="0"/>
              <a:t>.</a:t>
            </a:r>
            <a:r>
              <a:rPr lang="es-ES" dirty="0"/>
              <a:t>  </a:t>
            </a:r>
            <a:endParaRPr lang="es-ES" dirty="0" smtClean="0"/>
          </a:p>
          <a:p>
            <a:r>
              <a:rPr lang="es-ES" dirty="0" smtClean="0"/>
              <a:t>Comenzaron </a:t>
            </a:r>
            <a:r>
              <a:rPr lang="es-ES" dirty="0"/>
              <a:t>a producir la nueva generación de puntos de accesos apoyados en el protocolo WPA2 que utiliza el algoritmo de cifrado AES (</a:t>
            </a:r>
            <a:r>
              <a:rPr lang="es-ES" dirty="0" err="1"/>
              <a:t>Advanced</a:t>
            </a:r>
            <a:r>
              <a:rPr lang="es-ES" dirty="0"/>
              <a:t> </a:t>
            </a:r>
            <a:r>
              <a:rPr lang="es-ES" dirty="0" err="1"/>
              <a:t>Encryption</a:t>
            </a:r>
            <a:r>
              <a:rPr lang="es-ES" dirty="0"/>
              <a:t> Standard).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criptografía</a:t>
            </a:r>
            <a:endParaRPr lang="es-ES" dirty="0"/>
          </a:p>
        </p:txBody>
      </p:sp>
      <p:graphicFrame>
        <p:nvGraphicFramePr>
          <p:cNvPr id="4" name="3 Marcador de contenido"/>
          <p:cNvGraphicFramePr>
            <a:graphicFrameLocks noGrp="1"/>
          </p:cNvGraphicFramePr>
          <p:nvPr>
            <p:ph idx="1"/>
          </p:nvPr>
        </p:nvGraphicFramePr>
        <p:xfrm>
          <a:off x="428596" y="2643182"/>
          <a:ext cx="8229600" cy="148336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s-ES" dirty="0"/>
                    </a:p>
                  </a:txBody>
                  <a:tcPr/>
                </a:tc>
                <a:tc>
                  <a:txBody>
                    <a:bodyPr/>
                    <a:lstStyle/>
                    <a:p>
                      <a:endParaRPr lang="es-ES" dirty="0"/>
                    </a:p>
                  </a:txBody>
                  <a:tcPr/>
                </a:tc>
              </a:tr>
              <a:tr h="370840">
                <a:tc>
                  <a:txBody>
                    <a:bodyPr/>
                    <a:lstStyle/>
                    <a:p>
                      <a:r>
                        <a:rPr lang="es-ES" dirty="0" smtClean="0"/>
                        <a:t>WEP</a:t>
                      </a:r>
                      <a:endParaRPr lang="es-ES" dirty="0"/>
                    </a:p>
                  </a:txBody>
                  <a:tcPr/>
                </a:tc>
                <a:tc>
                  <a:txBody>
                    <a:bodyPr/>
                    <a:lstStyle/>
                    <a:p>
                      <a:r>
                        <a:rPr lang="es-ES" dirty="0" smtClean="0"/>
                        <a:t>TKIP</a:t>
                      </a:r>
                      <a:endParaRPr lang="es-ES" dirty="0"/>
                    </a:p>
                  </a:txBody>
                  <a:tcPr/>
                </a:tc>
              </a:tr>
              <a:tr h="370840">
                <a:tc>
                  <a:txBody>
                    <a:bodyPr/>
                    <a:lstStyle/>
                    <a:p>
                      <a:r>
                        <a:rPr lang="es-ES" dirty="0" smtClean="0"/>
                        <a:t>WPA</a:t>
                      </a:r>
                      <a:endParaRPr lang="es-ES" dirty="0"/>
                    </a:p>
                  </a:txBody>
                  <a:tcPr/>
                </a:tc>
                <a:tc>
                  <a:txBody>
                    <a:bodyPr/>
                    <a:lstStyle/>
                    <a:p>
                      <a:r>
                        <a:rPr lang="es-ES" dirty="0" smtClean="0"/>
                        <a:t>TKIP</a:t>
                      </a:r>
                      <a:endParaRPr lang="es-ES" dirty="0"/>
                    </a:p>
                  </a:txBody>
                  <a:tcPr/>
                </a:tc>
              </a:tr>
              <a:tr h="370840">
                <a:tc>
                  <a:txBody>
                    <a:bodyPr/>
                    <a:lstStyle/>
                    <a:p>
                      <a:r>
                        <a:rPr lang="es-ES" dirty="0" smtClean="0"/>
                        <a:t>WPA2</a:t>
                      </a:r>
                      <a:endParaRPr lang="es-ES" dirty="0"/>
                    </a:p>
                  </a:txBody>
                  <a:tcPr/>
                </a:tc>
                <a:tc>
                  <a:txBody>
                    <a:bodyPr/>
                    <a:lstStyle/>
                    <a:p>
                      <a:r>
                        <a:rPr lang="es-ES" sz="1800" b="0" i="0" kern="1200" dirty="0" smtClean="0">
                          <a:solidFill>
                            <a:schemeClr val="dk1"/>
                          </a:solidFill>
                          <a:latin typeface="+mn-lt"/>
                          <a:ea typeface="+mn-ea"/>
                          <a:cs typeface="+mn-cs"/>
                        </a:rPr>
                        <a:t>AES</a:t>
                      </a:r>
                      <a:endParaRPr lang="es-ES"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MR119">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SMR119</Template>
  <TotalTime>52</TotalTime>
  <Words>348</Words>
  <PresentationFormat>Presentación en pantalla (4:3)</PresentationFormat>
  <Paragraphs>38</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SMR119</vt:lpstr>
      <vt:lpstr>Diapositiva 1</vt:lpstr>
      <vt:lpstr>Índice</vt:lpstr>
      <vt:lpstr>Diapositiva 3</vt:lpstr>
      <vt:lpstr>WEP</vt:lpstr>
      <vt:lpstr>WPA</vt:lpstr>
      <vt:lpstr>WPA2</vt:lpstr>
      <vt:lpstr>Tipos de criptografía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smr119</dc:creator>
  <cp:lastModifiedBy>smr119</cp:lastModifiedBy>
  <cp:revision>8</cp:revision>
  <dcterms:created xsi:type="dcterms:W3CDTF">2016-02-23T08:49:56Z</dcterms:created>
  <dcterms:modified xsi:type="dcterms:W3CDTF">2016-02-23T09:52:51Z</dcterms:modified>
</cp:coreProperties>
</file>