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4D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3838" autoAdjust="0"/>
  </p:normalViewPr>
  <p:slideViewPr>
    <p:cSldViewPr>
      <p:cViewPr>
        <p:scale>
          <a:sx n="100" d="100"/>
          <a:sy n="100" d="100"/>
        </p:scale>
        <p:origin x="-109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8141-F46C-482B-8A67-7AD06215A265}" type="datetimeFigureOut">
              <a:rPr lang="es-ES" smtClean="0"/>
              <a:t>17/10/2017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158C8-58DE-49C1-A47A-7F733273F35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</Template>
  <TotalTime>78</TotalTime>
  <Words>96</Words>
  <PresentationFormat>Presentación en pantalla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Ion</vt:lpstr>
      <vt:lpstr>Máquinas virtuales</vt:lpstr>
      <vt:lpstr>Requisitos</vt:lpstr>
      <vt:lpstr>Instalación </vt:lpstr>
      <vt:lpstr>Diapositiva 4</vt:lpstr>
      <vt:lpstr>Requisitos</vt:lpstr>
      <vt:lpstr>Instalación c</vt:lpstr>
      <vt:lpstr>Diapositiva 7</vt:lpstr>
      <vt:lpstr>Requisitos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virtuales</dc:title>
  <dc:creator>SMR211</dc:creator>
  <cp:lastModifiedBy>smr211</cp:lastModifiedBy>
  <cp:revision>15</cp:revision>
  <dcterms:created xsi:type="dcterms:W3CDTF">2017-10-16T09:09:37Z</dcterms:created>
  <dcterms:modified xsi:type="dcterms:W3CDTF">2017-10-17T07:05:33Z</dcterms:modified>
</cp:coreProperties>
</file>