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4" r:id="rId1"/>
  </p:sldMasterIdLst>
  <p:notesMasterIdLst>
    <p:notesMasterId r:id="rId25"/>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9" r:id="rId17"/>
    <p:sldId id="272" r:id="rId18"/>
    <p:sldId id="273" r:id="rId19"/>
    <p:sldId id="274" r:id="rId20"/>
    <p:sldId id="275" r:id="rId21"/>
    <p:sldId id="276" r:id="rId22"/>
    <p:sldId id="278" r:id="rId23"/>
    <p:sldId id="270" r:id="rId24"/>
  </p:sldIdLst>
  <p:sldSz cx="9144000" cy="6858000" type="screen4x3"/>
  <p:notesSz cx="6858000" cy="9144000"/>
  <p:defaultTextStyle>
    <a:defPPr>
      <a:defRPr lang="es-ES_tradnl"/>
    </a:defPPr>
    <a:lvl1pPr algn="l" defTabSz="457200"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A21B"/>
    <a:srgbClr val="00F90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Énfasis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100" d="100"/>
          <a:sy n="100" d="100"/>
        </p:scale>
        <p:origin x="-516" y="1272"/>
      </p:cViewPr>
      <p:guideLst>
        <p:guide orient="horz" pos="4080"/>
        <p:guide pos="336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CAE81A9-92E3-4432-AD7E-EC7B3B353E9E}" type="datetime1">
              <a:rPr lang="es-ES_tradnl"/>
              <a:pPr/>
              <a:t>19/04/2016</a:t>
            </a:fld>
            <a:endParaRPr lang="es-ES_tradnl"/>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s-ES" noProof="0"/>
          </a:p>
        </p:txBody>
      </p:sp>
      <p:sp>
        <p:nvSpPr>
          <p:cNvPr id="5" name="Marcador de notas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C57FC2E-66BC-4712-900F-54DC2CC0C891}" type="slidenum">
              <a:rPr lang="es-ES_tradnl"/>
              <a:pPr/>
              <a:t>‹Nº›</a:t>
            </a:fld>
            <a:endParaRPr lang="es-ES_tradnl"/>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ángulo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5" name="Rectángulo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6" name="Rectángulo 12"/>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7" name="Rectángulo 1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8" name="Título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s-ES_tradnl" smtClean="0"/>
              <a:t>Clic para editar título</a:t>
            </a:r>
            <a:endParaRPr lang="en-US"/>
          </a:p>
        </p:txBody>
      </p:sp>
      <p:sp>
        <p:nvSpPr>
          <p:cNvPr id="9" name="Subtítulo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_tradnl" smtClean="0"/>
              <a:t>Haga clic para modificar el estilo de subtítulo del patrón</a:t>
            </a:r>
            <a:endParaRPr lang="en-US"/>
          </a:p>
        </p:txBody>
      </p:sp>
      <p:sp>
        <p:nvSpPr>
          <p:cNvPr id="10" name="Marcador de fecha 27"/>
          <p:cNvSpPr>
            <a:spLocks noGrp="1"/>
          </p:cNvSpPr>
          <p:nvPr>
            <p:ph type="dt" sz="half" idx="10"/>
          </p:nvPr>
        </p:nvSpPr>
        <p:spPr>
          <a:xfrm>
            <a:off x="6400800" y="6354763"/>
            <a:ext cx="2286000" cy="366712"/>
          </a:xfrm>
        </p:spPr>
        <p:txBody>
          <a:bodyPr/>
          <a:lstStyle>
            <a:lvl1pPr>
              <a:defRPr smtClean="0">
                <a:latin typeface="Gill Sans MT" pitchFamily="34" charset="0"/>
                <a:ea typeface="ＭＳ Ｐゴシック" pitchFamily="34" charset="-128"/>
              </a:defRPr>
            </a:lvl1pPr>
          </a:lstStyle>
          <a:p>
            <a:fld id="{F7AFA1CB-292D-459E-97DA-C193CBD832ED}" type="datetimeFigureOut">
              <a:rPr lang="es-ES"/>
              <a:pPr/>
              <a:t>19/04/2016</a:t>
            </a:fld>
            <a:endParaRPr lang="es-ES"/>
          </a:p>
        </p:txBody>
      </p:sp>
      <p:sp>
        <p:nvSpPr>
          <p:cNvPr id="11" name="Marcador de pie de página 16"/>
          <p:cNvSpPr>
            <a:spLocks noGrp="1"/>
          </p:cNvSpPr>
          <p:nvPr>
            <p:ph type="ftr" sz="quarter" idx="11"/>
          </p:nvPr>
        </p:nvSpPr>
        <p:spPr>
          <a:xfrm>
            <a:off x="2898775" y="6354763"/>
            <a:ext cx="3475038" cy="366712"/>
          </a:xfrm>
        </p:spPr>
        <p:txBody>
          <a:bodyPr/>
          <a:lstStyle>
            <a:lvl1pPr>
              <a:defRPr/>
            </a:lvl1pPr>
          </a:lstStyle>
          <a:p>
            <a:pPr>
              <a:defRPr/>
            </a:pPr>
            <a:endParaRPr lang="es-ES"/>
          </a:p>
        </p:txBody>
      </p:sp>
      <p:sp>
        <p:nvSpPr>
          <p:cNvPr id="12" name="Marcador de número de diapositiva 28"/>
          <p:cNvSpPr>
            <a:spLocks noGrp="1"/>
          </p:cNvSpPr>
          <p:nvPr>
            <p:ph type="sldNum" sz="quarter" idx="12"/>
          </p:nvPr>
        </p:nvSpPr>
        <p:spPr>
          <a:xfrm>
            <a:off x="1216025" y="6354763"/>
            <a:ext cx="1219200" cy="366712"/>
          </a:xfrm>
        </p:spPr>
        <p:txBody>
          <a:bodyPr/>
          <a:lstStyle>
            <a:lvl1pPr>
              <a:defRPr/>
            </a:lvl1pPr>
          </a:lstStyle>
          <a:p>
            <a:fld id="{73B93E1C-4BE1-41ED-B01A-70102BB776AB}"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Marcador de fecha 13"/>
          <p:cNvSpPr>
            <a:spLocks noGrp="1"/>
          </p:cNvSpPr>
          <p:nvPr>
            <p:ph type="dt" sz="half" idx="10"/>
          </p:nvPr>
        </p:nvSpPr>
        <p:spPr/>
        <p:txBody>
          <a:bodyPr/>
          <a:lstStyle>
            <a:lvl1pPr>
              <a:defRPr/>
            </a:lvl1pPr>
          </a:lstStyle>
          <a:p>
            <a:pPr>
              <a:defRPr/>
            </a:pPr>
            <a:endParaRPr lang="es-ES"/>
          </a:p>
        </p:txBody>
      </p:sp>
      <p:sp>
        <p:nvSpPr>
          <p:cNvPr id="5" name="Marcador de pie de página 2"/>
          <p:cNvSpPr>
            <a:spLocks noGrp="1"/>
          </p:cNvSpPr>
          <p:nvPr>
            <p:ph type="ftr" sz="quarter" idx="11"/>
          </p:nvPr>
        </p:nvSpPr>
        <p:spPr/>
        <p:txBody>
          <a:bodyPr/>
          <a:lstStyle>
            <a:lvl1pPr>
              <a:defRPr/>
            </a:lvl1pPr>
          </a:lstStyle>
          <a:p>
            <a:pPr>
              <a:defRPr/>
            </a:pPr>
            <a:endParaRPr lang="es-ES"/>
          </a:p>
        </p:txBody>
      </p:sp>
      <p:sp>
        <p:nvSpPr>
          <p:cNvPr id="6" name="Marcador de número de diapositiva 22"/>
          <p:cNvSpPr>
            <a:spLocks noGrp="1"/>
          </p:cNvSpPr>
          <p:nvPr>
            <p:ph type="sldNum" sz="quarter" idx="12"/>
          </p:nvPr>
        </p:nvSpPr>
        <p:spPr/>
        <p:txBody>
          <a:bodyPr/>
          <a:lstStyle>
            <a:lvl1pPr>
              <a:defRPr/>
            </a:lvl1pPr>
          </a:lstStyle>
          <a:p>
            <a:fld id="{2978C90F-626C-4150-933A-4C1A8AD85FE6}" type="slidenum">
              <a:rPr lang="es-ES_tradnl"/>
              <a:pPr/>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Conector recto 10"/>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lstStyle/>
          <a:p>
            <a:endParaRPr lang="es-ES"/>
          </a:p>
        </p:txBody>
      </p:sp>
      <p:sp>
        <p:nvSpPr>
          <p:cNvPr id="5" name="Triángulo isósceles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6" name="Conector recto 12"/>
          <p:cNvSpPr>
            <a:spLocks noChangeShapeType="1"/>
          </p:cNvSpPr>
          <p:nvPr/>
        </p:nvSpPr>
        <p:spPr bwMode="auto">
          <a:xfrm rot="5400000">
            <a:off x="3630612" y="3201988"/>
            <a:ext cx="5851525" cy="0"/>
          </a:xfrm>
          <a:prstGeom prst="line">
            <a:avLst/>
          </a:prstGeom>
          <a:noFill/>
          <a:ln w="9525">
            <a:solidFill>
              <a:schemeClr val="accent2"/>
            </a:solidFill>
            <a:prstDash val="dash"/>
            <a:round/>
            <a:headEnd/>
            <a:tailEnd/>
          </a:ln>
        </p:spPr>
        <p:txBody>
          <a:bodyPr/>
          <a:lstStyle/>
          <a:p>
            <a:endParaRPr lang="es-ES"/>
          </a:p>
        </p:txBody>
      </p:sp>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n-U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7" name="Marcador de fecha 3"/>
          <p:cNvSpPr>
            <a:spLocks noGrp="1"/>
          </p:cNvSpPr>
          <p:nvPr>
            <p:ph type="dt" sz="half" idx="10"/>
          </p:nvPr>
        </p:nvSpPr>
        <p:spPr/>
        <p:txBody>
          <a:bodyPr/>
          <a:lstStyle>
            <a:lvl1pPr>
              <a:defRPr/>
            </a:lvl1pPr>
          </a:lstStyle>
          <a:p>
            <a:pPr>
              <a:defRPr/>
            </a:pPr>
            <a:endParaRPr lang="es-ES"/>
          </a:p>
        </p:txBody>
      </p:sp>
      <p:sp>
        <p:nvSpPr>
          <p:cNvPr id="8" name="Marcador de pie de página 4"/>
          <p:cNvSpPr>
            <a:spLocks noGrp="1"/>
          </p:cNvSpPr>
          <p:nvPr>
            <p:ph type="ftr" sz="quarter" idx="11"/>
          </p:nvPr>
        </p:nvSpPr>
        <p:spPr/>
        <p:txBody>
          <a:bodyPr/>
          <a:lstStyle>
            <a:lvl1pPr>
              <a:defRPr/>
            </a:lvl1pPr>
          </a:lstStyle>
          <a:p>
            <a:pPr>
              <a:defRPr/>
            </a:pPr>
            <a:endParaRPr lang="es-ES"/>
          </a:p>
        </p:txBody>
      </p:sp>
      <p:sp>
        <p:nvSpPr>
          <p:cNvPr id="9" name="Marcador de número de diapositiva 5"/>
          <p:cNvSpPr>
            <a:spLocks noGrp="1"/>
          </p:cNvSpPr>
          <p:nvPr>
            <p:ph type="sldNum" sz="quarter" idx="12"/>
          </p:nvPr>
        </p:nvSpPr>
        <p:spPr/>
        <p:txBody>
          <a:bodyPr/>
          <a:lstStyle>
            <a:lvl1pPr>
              <a:defRPr/>
            </a:lvl1pPr>
          </a:lstStyle>
          <a:p>
            <a:fld id="{7E91B69F-CF14-4CCF-9576-6D3341B17DA9}" type="slidenum">
              <a:rPr lang="es-ES_tradnl"/>
              <a:pPr/>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n-US"/>
          </a:p>
        </p:txBody>
      </p:sp>
      <p:sp>
        <p:nvSpPr>
          <p:cNvPr id="8" name="Marcador de contenido 7"/>
          <p:cNvSpPr>
            <a:spLocks noGrp="1"/>
          </p:cNvSpPr>
          <p:nvPr>
            <p:ph sz="quarter" idx="1"/>
          </p:nvPr>
        </p:nvSpPr>
        <p:spPr>
          <a:xfrm>
            <a:off x="457200" y="1219200"/>
            <a:ext cx="8229600" cy="4937760"/>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4" name="Marcador de fecha 13"/>
          <p:cNvSpPr>
            <a:spLocks noGrp="1"/>
          </p:cNvSpPr>
          <p:nvPr>
            <p:ph type="dt" sz="half" idx="10"/>
          </p:nvPr>
        </p:nvSpPr>
        <p:spPr/>
        <p:txBody>
          <a:bodyPr/>
          <a:lstStyle>
            <a:lvl1pPr>
              <a:defRPr/>
            </a:lvl1pPr>
          </a:lstStyle>
          <a:p>
            <a:pPr>
              <a:defRPr/>
            </a:pPr>
            <a:endParaRPr lang="es-ES"/>
          </a:p>
        </p:txBody>
      </p:sp>
      <p:sp>
        <p:nvSpPr>
          <p:cNvPr id="5" name="Marcador de pie de página 2"/>
          <p:cNvSpPr>
            <a:spLocks noGrp="1"/>
          </p:cNvSpPr>
          <p:nvPr>
            <p:ph type="ftr" sz="quarter" idx="11"/>
          </p:nvPr>
        </p:nvSpPr>
        <p:spPr/>
        <p:txBody>
          <a:bodyPr/>
          <a:lstStyle>
            <a:lvl1pPr>
              <a:defRPr/>
            </a:lvl1pPr>
          </a:lstStyle>
          <a:p>
            <a:pPr>
              <a:defRPr/>
            </a:pPr>
            <a:endParaRPr lang="es-ES"/>
          </a:p>
        </p:txBody>
      </p:sp>
      <p:sp>
        <p:nvSpPr>
          <p:cNvPr id="6" name="Marcador de número de diapositiva 22"/>
          <p:cNvSpPr>
            <a:spLocks noGrp="1"/>
          </p:cNvSpPr>
          <p:nvPr>
            <p:ph type="sldNum" sz="quarter" idx="12"/>
          </p:nvPr>
        </p:nvSpPr>
        <p:spPr/>
        <p:txBody>
          <a:bodyPr/>
          <a:lstStyle>
            <a:lvl1pPr>
              <a:defRPr/>
            </a:lvl1pPr>
          </a:lstStyle>
          <a:p>
            <a:fld id="{8AB01C21-DDC9-4C63-A5CD-484BF3626D5C}" type="slidenum">
              <a:rPr lang="es-ES_tradnl"/>
              <a:pPr/>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4" name="Rectángulo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5" name="Rectángulo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2" name="Título 1"/>
          <p:cNvSpPr>
            <a:spLocks noGrp="1"/>
          </p:cNvSpPr>
          <p:nvPr>
            <p:ph type="title"/>
          </p:nvPr>
        </p:nvSpPr>
        <p:spPr>
          <a:xfrm>
            <a:off x="1219200" y="2971800"/>
            <a:ext cx="6858000" cy="1066800"/>
          </a:xfrm>
        </p:spPr>
        <p:txBody>
          <a:bodyPr anchor="t"/>
          <a:lstStyle>
            <a:lvl1pPr algn="r">
              <a:buNone/>
              <a:defRPr sz="3200" b="0" cap="none" baseline="0"/>
            </a:lvl1pPr>
          </a:lstStyle>
          <a:p>
            <a:r>
              <a:rPr lang="es-ES_tradnl" smtClean="0"/>
              <a:t>Clic para editar título</a:t>
            </a:r>
            <a:endParaRPr lang="en-US"/>
          </a:p>
        </p:txBody>
      </p:sp>
      <p:sp>
        <p:nvSpPr>
          <p:cNvPr id="3" name="Marcador de texto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_tradnl" smtClean="0"/>
              <a:t>Haga clic para modificar el estilo de texto del patrón</a:t>
            </a:r>
          </a:p>
        </p:txBody>
      </p:sp>
      <p:sp>
        <p:nvSpPr>
          <p:cNvPr id="6" name="Marcador de fecha 3"/>
          <p:cNvSpPr>
            <a:spLocks noGrp="1"/>
          </p:cNvSpPr>
          <p:nvPr>
            <p:ph type="dt" sz="half" idx="10"/>
          </p:nvPr>
        </p:nvSpPr>
        <p:spPr>
          <a:xfrm>
            <a:off x="6400800" y="6354763"/>
            <a:ext cx="2286000" cy="366712"/>
          </a:xfrm>
        </p:spPr>
        <p:txBody>
          <a:bodyPr/>
          <a:lstStyle>
            <a:lvl1pPr>
              <a:defRPr smtClean="0">
                <a:latin typeface="Gill Sans MT" pitchFamily="34" charset="0"/>
                <a:ea typeface="ＭＳ Ｐゴシック" pitchFamily="34" charset="-128"/>
              </a:defRPr>
            </a:lvl1pPr>
          </a:lstStyle>
          <a:p>
            <a:fld id="{84FB45D0-7B70-48D9-B74D-2789352A1764}" type="datetimeFigureOut">
              <a:rPr lang="es-ES"/>
              <a:pPr/>
              <a:t>19/04/2016</a:t>
            </a:fld>
            <a:endParaRPr lang="es-ES"/>
          </a:p>
        </p:txBody>
      </p:sp>
      <p:sp>
        <p:nvSpPr>
          <p:cNvPr id="7" name="Marcador de pie de página 4"/>
          <p:cNvSpPr>
            <a:spLocks noGrp="1"/>
          </p:cNvSpPr>
          <p:nvPr>
            <p:ph type="ftr" sz="quarter" idx="11"/>
          </p:nvPr>
        </p:nvSpPr>
        <p:spPr>
          <a:xfrm>
            <a:off x="2898775" y="6354763"/>
            <a:ext cx="3475038" cy="366712"/>
          </a:xfrm>
        </p:spPr>
        <p:txBody>
          <a:bodyPr/>
          <a:lstStyle>
            <a:lvl1pPr>
              <a:defRPr/>
            </a:lvl1pPr>
          </a:lstStyle>
          <a:p>
            <a:pPr>
              <a:defRPr/>
            </a:pPr>
            <a:endParaRPr lang="es-ES"/>
          </a:p>
        </p:txBody>
      </p:sp>
      <p:sp>
        <p:nvSpPr>
          <p:cNvPr id="8" name="Marcador de número de diapositiva 5"/>
          <p:cNvSpPr>
            <a:spLocks noGrp="1"/>
          </p:cNvSpPr>
          <p:nvPr>
            <p:ph type="sldNum" sz="quarter" idx="12"/>
          </p:nvPr>
        </p:nvSpPr>
        <p:spPr>
          <a:xfrm>
            <a:off x="1069975" y="6354763"/>
            <a:ext cx="1520825" cy="366712"/>
          </a:xfrm>
        </p:spPr>
        <p:txBody>
          <a:bodyPr/>
          <a:lstStyle>
            <a:lvl1pPr>
              <a:defRPr/>
            </a:lvl1pPr>
          </a:lstStyle>
          <a:p>
            <a:fld id="{A357302B-39DA-4CAB-9EFA-BDF5521E1D21}" type="slidenum">
              <a:rPr lang="es-ES"/>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lstStyle/>
          <a:p>
            <a:r>
              <a:rPr lang="es-ES_tradnl" smtClean="0"/>
              <a:t>Clic para editar título</a:t>
            </a:r>
            <a:endParaRPr lang="en-US"/>
          </a:p>
        </p:txBody>
      </p:sp>
      <p:sp>
        <p:nvSpPr>
          <p:cNvPr id="9" name="Marcador de contenido 8"/>
          <p:cNvSpPr>
            <a:spLocks noGrp="1"/>
          </p:cNvSpPr>
          <p:nvPr>
            <p:ph sz="quarter" idx="1"/>
          </p:nvPr>
        </p:nvSpPr>
        <p:spPr>
          <a:xfrm>
            <a:off x="457200" y="1219200"/>
            <a:ext cx="4041648" cy="4937760"/>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11" name="Marcador de contenido 10"/>
          <p:cNvSpPr>
            <a:spLocks noGrp="1"/>
          </p:cNvSpPr>
          <p:nvPr>
            <p:ph sz="quarter" idx="2"/>
          </p:nvPr>
        </p:nvSpPr>
        <p:spPr>
          <a:xfrm>
            <a:off x="4632198" y="1216152"/>
            <a:ext cx="4041648" cy="4937760"/>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5" name="Marcador de fecha 13"/>
          <p:cNvSpPr>
            <a:spLocks noGrp="1"/>
          </p:cNvSpPr>
          <p:nvPr>
            <p:ph type="dt" sz="half" idx="10"/>
          </p:nvPr>
        </p:nvSpPr>
        <p:spPr/>
        <p:txBody>
          <a:bodyPr/>
          <a:lstStyle>
            <a:lvl1pPr>
              <a:defRPr/>
            </a:lvl1pPr>
          </a:lstStyle>
          <a:p>
            <a:pPr>
              <a:defRPr/>
            </a:pPr>
            <a:endParaRPr lang="es-ES"/>
          </a:p>
        </p:txBody>
      </p:sp>
      <p:sp>
        <p:nvSpPr>
          <p:cNvPr id="6" name="Marcador de pie de página 2"/>
          <p:cNvSpPr>
            <a:spLocks noGrp="1"/>
          </p:cNvSpPr>
          <p:nvPr>
            <p:ph type="ftr" sz="quarter" idx="11"/>
          </p:nvPr>
        </p:nvSpPr>
        <p:spPr/>
        <p:txBody>
          <a:bodyPr/>
          <a:lstStyle>
            <a:lvl1pPr>
              <a:defRPr/>
            </a:lvl1pPr>
          </a:lstStyle>
          <a:p>
            <a:pPr>
              <a:defRPr/>
            </a:pPr>
            <a:endParaRPr lang="es-ES"/>
          </a:p>
        </p:txBody>
      </p:sp>
      <p:sp>
        <p:nvSpPr>
          <p:cNvPr id="7" name="Marcador de número de diapositiva 22"/>
          <p:cNvSpPr>
            <a:spLocks noGrp="1"/>
          </p:cNvSpPr>
          <p:nvPr>
            <p:ph type="sldNum" sz="quarter" idx="12"/>
          </p:nvPr>
        </p:nvSpPr>
        <p:spPr/>
        <p:txBody>
          <a:bodyPr/>
          <a:lstStyle>
            <a:lvl1pPr>
              <a:defRPr/>
            </a:lvl1pPr>
          </a:lstStyle>
          <a:p>
            <a:fld id="{7C5C2F9D-AD9B-4321-8FAB-8AABE5949DDF}" type="slidenum">
              <a:rPr lang="es-ES_tradnl"/>
              <a:pPr/>
              <a:t>‹Nº›</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nchor="ctr"/>
          <a:lstStyle>
            <a:lvl1pPr>
              <a:defRPr/>
            </a:lvl1pPr>
          </a:lstStyle>
          <a:p>
            <a:r>
              <a:rPr lang="es-ES_tradnl" smtClean="0"/>
              <a:t>Clic para editar título</a:t>
            </a:r>
            <a:endParaRPr lang="en-US"/>
          </a:p>
        </p:txBody>
      </p:sp>
      <p:sp>
        <p:nvSpPr>
          <p:cNvPr id="3" name="Marcador de texto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s-ES_tradnl" smtClean="0"/>
              <a:t>Haga clic para modificar el estilo de texto del patrón</a:t>
            </a:r>
          </a:p>
        </p:txBody>
      </p:sp>
      <p:sp>
        <p:nvSpPr>
          <p:cNvPr id="4" name="Marcador de texto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s-ES_tradnl" smtClean="0"/>
              <a:t>Haga clic para modificar el estilo de texto del patrón</a:t>
            </a:r>
          </a:p>
        </p:txBody>
      </p:sp>
      <p:sp>
        <p:nvSpPr>
          <p:cNvPr id="11" name="Marcador de contenido 10"/>
          <p:cNvSpPr>
            <a:spLocks noGrp="1"/>
          </p:cNvSpPr>
          <p:nvPr>
            <p:ph sz="quarter" idx="2"/>
          </p:nvPr>
        </p:nvSpPr>
        <p:spPr>
          <a:xfrm>
            <a:off x="457200" y="2133600"/>
            <a:ext cx="4038600" cy="4038600"/>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13" name="Marcador de contenido 12"/>
          <p:cNvSpPr>
            <a:spLocks noGrp="1"/>
          </p:cNvSpPr>
          <p:nvPr>
            <p:ph sz="quarter" idx="4"/>
          </p:nvPr>
        </p:nvSpPr>
        <p:spPr>
          <a:xfrm>
            <a:off x="4648200" y="2133600"/>
            <a:ext cx="4038600" cy="4038600"/>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7" name="Marcador de fecha 13"/>
          <p:cNvSpPr>
            <a:spLocks noGrp="1"/>
          </p:cNvSpPr>
          <p:nvPr>
            <p:ph type="dt" sz="half" idx="10"/>
          </p:nvPr>
        </p:nvSpPr>
        <p:spPr/>
        <p:txBody>
          <a:bodyPr/>
          <a:lstStyle>
            <a:lvl1pPr>
              <a:defRPr/>
            </a:lvl1pPr>
          </a:lstStyle>
          <a:p>
            <a:pPr>
              <a:defRPr/>
            </a:pPr>
            <a:endParaRPr lang="es-ES"/>
          </a:p>
        </p:txBody>
      </p:sp>
      <p:sp>
        <p:nvSpPr>
          <p:cNvPr id="8" name="Marcador de pie de página 2"/>
          <p:cNvSpPr>
            <a:spLocks noGrp="1"/>
          </p:cNvSpPr>
          <p:nvPr>
            <p:ph type="ftr" sz="quarter" idx="11"/>
          </p:nvPr>
        </p:nvSpPr>
        <p:spPr/>
        <p:txBody>
          <a:bodyPr/>
          <a:lstStyle>
            <a:lvl1pPr>
              <a:defRPr/>
            </a:lvl1pPr>
          </a:lstStyle>
          <a:p>
            <a:pPr>
              <a:defRPr/>
            </a:pPr>
            <a:endParaRPr lang="es-ES"/>
          </a:p>
        </p:txBody>
      </p:sp>
      <p:sp>
        <p:nvSpPr>
          <p:cNvPr id="9" name="Marcador de número de diapositiva 22"/>
          <p:cNvSpPr>
            <a:spLocks noGrp="1"/>
          </p:cNvSpPr>
          <p:nvPr>
            <p:ph type="sldNum" sz="quarter" idx="12"/>
          </p:nvPr>
        </p:nvSpPr>
        <p:spPr/>
        <p:txBody>
          <a:bodyPr/>
          <a:lstStyle>
            <a:lvl1pPr>
              <a:defRPr/>
            </a:lvl1pPr>
          </a:lstStyle>
          <a:p>
            <a:fld id="{133B675F-9BEF-4138-ADB6-024A2C57E4DB}" type="slidenum">
              <a:rPr lang="es-ES_tradnl"/>
              <a:pPr/>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Triángulo isósceles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2" name="Título 1"/>
          <p:cNvSpPr>
            <a:spLocks noGrp="1"/>
          </p:cNvSpPr>
          <p:nvPr>
            <p:ph type="title"/>
          </p:nvPr>
        </p:nvSpPr>
        <p:spPr>
          <a:xfrm>
            <a:off x="457200" y="228600"/>
            <a:ext cx="8229600" cy="914400"/>
          </a:xfrm>
        </p:spPr>
        <p:txBody>
          <a:bodyPr/>
          <a:lstStyle/>
          <a:p>
            <a:r>
              <a:rPr lang="es-ES_tradnl" smtClean="0"/>
              <a:t>Clic para editar título</a:t>
            </a:r>
            <a:endParaRPr lang="en-US"/>
          </a:p>
        </p:txBody>
      </p:sp>
      <p:sp>
        <p:nvSpPr>
          <p:cNvPr id="4" name="Marcador de fecha 2"/>
          <p:cNvSpPr>
            <a:spLocks noGrp="1"/>
          </p:cNvSpPr>
          <p:nvPr>
            <p:ph type="dt" sz="half" idx="10"/>
          </p:nvPr>
        </p:nvSpPr>
        <p:spPr/>
        <p:txBody>
          <a:bodyPr/>
          <a:lstStyle>
            <a:lvl1pPr>
              <a:defRPr/>
            </a:lvl1pPr>
          </a:lstStyle>
          <a:p>
            <a:pPr>
              <a:defRPr/>
            </a:pPr>
            <a:endParaRPr lang="es-ES"/>
          </a:p>
        </p:txBody>
      </p:sp>
      <p:sp>
        <p:nvSpPr>
          <p:cNvPr id="5" name="Marcador de pie de página 3"/>
          <p:cNvSpPr>
            <a:spLocks noGrp="1"/>
          </p:cNvSpPr>
          <p:nvPr>
            <p:ph type="ftr" sz="quarter" idx="11"/>
          </p:nvPr>
        </p:nvSpPr>
        <p:spPr/>
        <p:txBody>
          <a:bodyPr/>
          <a:lstStyle>
            <a:lvl1pPr>
              <a:defRPr/>
            </a:lvl1pPr>
          </a:lstStyle>
          <a:p>
            <a:pPr>
              <a:defRPr/>
            </a:pPr>
            <a:endParaRPr lang="es-ES"/>
          </a:p>
        </p:txBody>
      </p:sp>
      <p:sp>
        <p:nvSpPr>
          <p:cNvPr id="6" name="Marcador de número de diapositiva 4"/>
          <p:cNvSpPr>
            <a:spLocks noGrp="1"/>
          </p:cNvSpPr>
          <p:nvPr>
            <p:ph type="sldNum" sz="quarter" idx="12"/>
          </p:nvPr>
        </p:nvSpPr>
        <p:spPr/>
        <p:txBody>
          <a:bodyPr/>
          <a:lstStyle>
            <a:lvl1pPr>
              <a:defRPr/>
            </a:lvl1pPr>
          </a:lstStyle>
          <a:p>
            <a:fld id="{5702BF49-A303-4A11-AA90-CD8A164A5540}" type="slidenum">
              <a:rPr lang="es-ES_tradnl"/>
              <a:pPr/>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Conector recto 10"/>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lstStyle/>
          <a:p>
            <a:endParaRPr lang="es-ES"/>
          </a:p>
        </p:txBody>
      </p:sp>
      <p:sp>
        <p:nvSpPr>
          <p:cNvPr id="3" name="Triángulo isósceles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4" name="Marcador de fecha 1"/>
          <p:cNvSpPr>
            <a:spLocks noGrp="1"/>
          </p:cNvSpPr>
          <p:nvPr>
            <p:ph type="dt" sz="half" idx="10"/>
          </p:nvPr>
        </p:nvSpPr>
        <p:spPr/>
        <p:txBody>
          <a:bodyPr/>
          <a:lstStyle>
            <a:lvl1pPr>
              <a:defRPr/>
            </a:lvl1pPr>
          </a:lstStyle>
          <a:p>
            <a:pPr>
              <a:defRPr/>
            </a:pPr>
            <a:endParaRPr lang="es-ES"/>
          </a:p>
        </p:txBody>
      </p:sp>
      <p:sp>
        <p:nvSpPr>
          <p:cNvPr id="5" name="Marcador de pie de página 2"/>
          <p:cNvSpPr>
            <a:spLocks noGrp="1"/>
          </p:cNvSpPr>
          <p:nvPr>
            <p:ph type="ftr" sz="quarter" idx="11"/>
          </p:nvPr>
        </p:nvSpPr>
        <p:spPr/>
        <p:txBody>
          <a:bodyPr/>
          <a:lstStyle>
            <a:lvl1pPr>
              <a:defRPr/>
            </a:lvl1pPr>
          </a:lstStyle>
          <a:p>
            <a:pPr>
              <a:defRPr/>
            </a:pPr>
            <a:endParaRPr lang="es-ES"/>
          </a:p>
        </p:txBody>
      </p:sp>
      <p:sp>
        <p:nvSpPr>
          <p:cNvPr id="6" name="Marcador de número de diapositiva 3"/>
          <p:cNvSpPr>
            <a:spLocks noGrp="1"/>
          </p:cNvSpPr>
          <p:nvPr>
            <p:ph type="sldNum" sz="quarter" idx="12"/>
          </p:nvPr>
        </p:nvSpPr>
        <p:spPr/>
        <p:txBody>
          <a:bodyPr/>
          <a:lstStyle>
            <a:lvl1pPr>
              <a:defRPr/>
            </a:lvl1pPr>
          </a:lstStyle>
          <a:p>
            <a:fld id="{C08777F4-68C3-4F48-B610-D885E10EA020}" type="slidenum">
              <a:rPr lang="es-ES_tradnl"/>
              <a:pPr/>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Conector recto 10"/>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lstStyle/>
          <a:p>
            <a:endParaRPr lang="es-ES"/>
          </a:p>
        </p:txBody>
      </p:sp>
      <p:sp>
        <p:nvSpPr>
          <p:cNvPr id="6" name="Conector recto 11"/>
          <p:cNvSpPr>
            <a:spLocks noChangeShapeType="1"/>
          </p:cNvSpPr>
          <p:nvPr/>
        </p:nvSpPr>
        <p:spPr bwMode="auto">
          <a:xfrm rot="5400000">
            <a:off x="3160712" y="3324226"/>
            <a:ext cx="6035675" cy="0"/>
          </a:xfrm>
          <a:prstGeom prst="line">
            <a:avLst/>
          </a:prstGeom>
          <a:noFill/>
          <a:ln w="9525">
            <a:solidFill>
              <a:schemeClr val="accent2"/>
            </a:solidFill>
            <a:prstDash val="dash"/>
            <a:round/>
            <a:headEnd/>
            <a:tailEnd/>
          </a:ln>
        </p:spPr>
        <p:txBody>
          <a:bodyPr/>
          <a:lstStyle/>
          <a:p>
            <a:endParaRPr lang="es-ES"/>
          </a:p>
        </p:txBody>
      </p:sp>
      <p:sp>
        <p:nvSpPr>
          <p:cNvPr id="7" name="Triángulo isósceles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2" name="Título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s-ES_tradnl" smtClean="0"/>
              <a:t>Clic para editar título</a:t>
            </a:r>
            <a:endParaRPr lang="en-US"/>
          </a:p>
        </p:txBody>
      </p:sp>
      <p:sp>
        <p:nvSpPr>
          <p:cNvPr id="3" name="Marcador de texto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s-ES_tradnl" smtClean="0"/>
              <a:t>Haga clic para modificar el estilo de texto del patrón</a:t>
            </a:r>
          </a:p>
        </p:txBody>
      </p:sp>
      <p:sp>
        <p:nvSpPr>
          <p:cNvPr id="12" name="Marcador de contenido 11"/>
          <p:cNvSpPr>
            <a:spLocks noGrp="1"/>
          </p:cNvSpPr>
          <p:nvPr>
            <p:ph sz="quarter" idx="1"/>
          </p:nvPr>
        </p:nvSpPr>
        <p:spPr>
          <a:xfrm>
            <a:off x="304800" y="304800"/>
            <a:ext cx="5715000" cy="5715000"/>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a:p>
        </p:txBody>
      </p:sp>
      <p:sp>
        <p:nvSpPr>
          <p:cNvPr id="8" name="Marcador de fecha 4"/>
          <p:cNvSpPr>
            <a:spLocks noGrp="1"/>
          </p:cNvSpPr>
          <p:nvPr>
            <p:ph type="dt" sz="half" idx="10"/>
          </p:nvPr>
        </p:nvSpPr>
        <p:spPr/>
        <p:txBody>
          <a:bodyPr/>
          <a:lstStyle>
            <a:lvl1pPr>
              <a:defRPr/>
            </a:lvl1pPr>
          </a:lstStyle>
          <a:p>
            <a:pPr>
              <a:defRPr/>
            </a:pPr>
            <a:endParaRPr lang="es-ES"/>
          </a:p>
        </p:txBody>
      </p:sp>
      <p:sp>
        <p:nvSpPr>
          <p:cNvPr id="9" name="Marcador de pie de página 5"/>
          <p:cNvSpPr>
            <a:spLocks noGrp="1"/>
          </p:cNvSpPr>
          <p:nvPr>
            <p:ph type="ftr" sz="quarter" idx="11"/>
          </p:nvPr>
        </p:nvSpPr>
        <p:spPr/>
        <p:txBody>
          <a:bodyPr/>
          <a:lstStyle>
            <a:lvl1pPr>
              <a:defRPr/>
            </a:lvl1pPr>
          </a:lstStyle>
          <a:p>
            <a:pPr>
              <a:defRPr/>
            </a:pPr>
            <a:endParaRPr lang="es-ES"/>
          </a:p>
        </p:txBody>
      </p:sp>
      <p:sp>
        <p:nvSpPr>
          <p:cNvPr id="10" name="Marcador de número de diapositiva 6"/>
          <p:cNvSpPr>
            <a:spLocks noGrp="1"/>
          </p:cNvSpPr>
          <p:nvPr>
            <p:ph type="sldNum" sz="quarter" idx="12"/>
          </p:nvPr>
        </p:nvSpPr>
        <p:spPr/>
        <p:txBody>
          <a:bodyPr/>
          <a:lstStyle>
            <a:lvl1pPr>
              <a:defRPr/>
            </a:lvl1pPr>
          </a:lstStyle>
          <a:p>
            <a:fld id="{9DFA2179-9FC6-47A6-82CB-84D9725382BA}" type="slidenum">
              <a:rPr lang="es-ES_tradnl"/>
              <a:pPr/>
              <a:t>‹Nº›</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5" name="Conector recto 10"/>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lstStyle/>
          <a:p>
            <a:endParaRPr lang="es-ES"/>
          </a:p>
        </p:txBody>
      </p:sp>
      <p:sp>
        <p:nvSpPr>
          <p:cNvPr id="6" name="Triángulo isósceles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7" name="Rectángulo 12"/>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
        <p:nvSpPr>
          <p:cNvPr id="2" name="Título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s-ES_tradnl" smtClean="0"/>
              <a:t>Clic para editar título</a:t>
            </a:r>
            <a:endParaRPr lang="en-US"/>
          </a:p>
        </p:txBody>
      </p:sp>
      <p:sp>
        <p:nvSpPr>
          <p:cNvPr id="3" name="Marcador de posición de imagen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s-ES_tradnl" noProof="0" smtClean="0"/>
              <a:t>Arrastre la imagen al marcador de posición o haga clic en el icono para agregar</a:t>
            </a:r>
            <a:endParaRPr lang="en-US" noProof="0" dirty="0"/>
          </a:p>
        </p:txBody>
      </p:sp>
      <p:sp>
        <p:nvSpPr>
          <p:cNvPr id="4" name="Marcador de texto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s-ES_tradnl" smtClean="0"/>
              <a:t>Haga clic para modificar el estilo de texto del patrón</a:t>
            </a:r>
          </a:p>
        </p:txBody>
      </p:sp>
      <p:sp>
        <p:nvSpPr>
          <p:cNvPr id="8" name="Marcador de fecha 4"/>
          <p:cNvSpPr>
            <a:spLocks noGrp="1"/>
          </p:cNvSpPr>
          <p:nvPr>
            <p:ph type="dt" sz="half" idx="10"/>
          </p:nvPr>
        </p:nvSpPr>
        <p:spPr/>
        <p:txBody>
          <a:bodyPr/>
          <a:lstStyle>
            <a:lvl1pPr>
              <a:defRPr/>
            </a:lvl1pPr>
          </a:lstStyle>
          <a:p>
            <a:pPr>
              <a:defRPr/>
            </a:pPr>
            <a:endParaRPr lang="es-ES"/>
          </a:p>
        </p:txBody>
      </p:sp>
      <p:sp>
        <p:nvSpPr>
          <p:cNvPr id="9" name="Marcador de pie de página 5"/>
          <p:cNvSpPr>
            <a:spLocks noGrp="1"/>
          </p:cNvSpPr>
          <p:nvPr>
            <p:ph type="ftr" sz="quarter" idx="11"/>
          </p:nvPr>
        </p:nvSpPr>
        <p:spPr/>
        <p:txBody>
          <a:bodyPr/>
          <a:lstStyle>
            <a:lvl1pPr>
              <a:defRPr/>
            </a:lvl1pPr>
          </a:lstStyle>
          <a:p>
            <a:pPr>
              <a:defRPr/>
            </a:pPr>
            <a:endParaRPr lang="es-ES"/>
          </a:p>
        </p:txBody>
      </p:sp>
      <p:sp>
        <p:nvSpPr>
          <p:cNvPr id="10" name="Marcador de número de diapositiva 6"/>
          <p:cNvSpPr>
            <a:spLocks noGrp="1"/>
          </p:cNvSpPr>
          <p:nvPr>
            <p:ph type="sldNum" sz="quarter" idx="12"/>
          </p:nvPr>
        </p:nvSpPr>
        <p:spPr/>
        <p:txBody>
          <a:bodyPr/>
          <a:lstStyle>
            <a:lvl1pPr>
              <a:defRPr/>
            </a:lvl1pPr>
          </a:lstStyle>
          <a:p>
            <a:fld id="{47AA1B34-0E11-41BA-ADD0-99A194F4AABF}" type="slidenum">
              <a:rPr lang="es-ES_tradnl"/>
              <a:pPr/>
              <a:t>‹Nº›</a:t>
            </a:fld>
            <a:endParaRPr lang="es-ES_tradnl"/>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_tradnl" smtClean="0"/>
              <a:t>Clic para editar título</a:t>
            </a:r>
            <a:endParaRPr lang="en-US" smtClean="0"/>
          </a:p>
        </p:txBody>
      </p:sp>
      <p:sp>
        <p:nvSpPr>
          <p:cNvPr id="1027" name="Marcador de texto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smtClean="0"/>
          </a:p>
        </p:txBody>
      </p:sp>
      <p:sp>
        <p:nvSpPr>
          <p:cNvPr id="14" name="Marcador de fecha 13"/>
          <p:cNvSpPr>
            <a:spLocks noGrp="1"/>
          </p:cNvSpPr>
          <p:nvPr>
            <p:ph type="dt" sz="half" idx="2"/>
          </p:nvPr>
        </p:nvSpPr>
        <p:spPr>
          <a:xfrm>
            <a:off x="6400800" y="6356350"/>
            <a:ext cx="2289175"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latin typeface="Gill Sans MT" charset="0"/>
                <a:ea typeface="ＭＳ Ｐゴシック" charset="0"/>
                <a:cs typeface="ＭＳ Ｐゴシック" charset="0"/>
              </a:defRPr>
            </a:lvl1pPr>
          </a:lstStyle>
          <a:p>
            <a:pPr>
              <a:defRPr/>
            </a:pPr>
            <a:endParaRPr lang="es-ES"/>
          </a:p>
        </p:txBody>
      </p:sp>
      <p:sp>
        <p:nvSpPr>
          <p:cNvPr id="3" name="Marcador de pie de página 2"/>
          <p:cNvSpPr>
            <a:spLocks noGrp="1"/>
          </p:cNvSpPr>
          <p:nvPr>
            <p:ph type="ftr" sz="quarter" idx="3"/>
          </p:nvPr>
        </p:nvSpPr>
        <p:spPr>
          <a:xfrm>
            <a:off x="2898775" y="6356350"/>
            <a:ext cx="3505200" cy="365125"/>
          </a:xfrm>
          <a:prstGeom prst="rect">
            <a:avLst/>
          </a:prstGeom>
        </p:spPr>
        <p:txBody>
          <a:bodyPr vert="horz" wrap="square" lIns="91440" tIns="45720" rIns="91440" bIns="45720" numCol="1" anchor="t" anchorCtr="0" compatLnSpc="1">
            <a:prstTxWarp prst="textNoShape">
              <a:avLst/>
            </a:prstTxWarp>
          </a:bodyPr>
          <a:lstStyle>
            <a:lvl1pPr algn="r">
              <a:defRPr sz="1400">
                <a:solidFill>
                  <a:schemeClr val="tx2"/>
                </a:solidFill>
                <a:latin typeface="Gill Sans MT" charset="0"/>
                <a:ea typeface="ＭＳ Ｐゴシック" charset="0"/>
                <a:cs typeface="ＭＳ Ｐゴシック" charset="0"/>
              </a:defRPr>
            </a:lvl1pPr>
          </a:lstStyle>
          <a:p>
            <a:pPr>
              <a:defRPr/>
            </a:pPr>
            <a:endParaRPr lang="es-ES"/>
          </a:p>
        </p:txBody>
      </p:sp>
      <p:sp>
        <p:nvSpPr>
          <p:cNvPr id="23" name="Marcador de número de diapositiva 22"/>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latin typeface="Gill Sans MT" pitchFamily="34" charset="0"/>
              </a:defRPr>
            </a:lvl1pPr>
          </a:lstStyle>
          <a:p>
            <a:fld id="{0E08324E-1AFB-42A5-93E0-93D6D6D56398}" type="slidenum">
              <a:rPr lang="es-ES_tradnl"/>
              <a:pPr/>
              <a:t>‹Nº›</a:t>
            </a:fld>
            <a:endParaRPr lang="es-ES_tradnl"/>
          </a:p>
        </p:txBody>
      </p:sp>
      <p:sp>
        <p:nvSpPr>
          <p:cNvPr id="1031" name="Conector recto 27"/>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lstStyle/>
          <a:p>
            <a:endParaRPr lang="es-ES"/>
          </a:p>
        </p:txBody>
      </p:sp>
      <p:sp>
        <p:nvSpPr>
          <p:cNvPr id="1032" name="Conector recto 28"/>
          <p:cNvSpPr>
            <a:spLocks noChangeShapeType="1"/>
          </p:cNvSpPr>
          <p:nvPr/>
        </p:nvSpPr>
        <p:spPr bwMode="auto">
          <a:xfrm>
            <a:off x="457200" y="1143000"/>
            <a:ext cx="8229600" cy="0"/>
          </a:xfrm>
          <a:prstGeom prst="line">
            <a:avLst/>
          </a:prstGeom>
          <a:noFill/>
          <a:ln w="9525">
            <a:solidFill>
              <a:schemeClr val="accent2"/>
            </a:solidFill>
            <a:prstDash val="dash"/>
            <a:round/>
            <a:headEnd/>
            <a:tailEnd/>
          </a:ln>
        </p:spPr>
        <p:txBody>
          <a:bodyPr/>
          <a:lstStyle/>
          <a:p>
            <a:endParaRPr lang="es-ES"/>
          </a:p>
        </p:txBody>
      </p:sp>
      <p:sp>
        <p:nvSpPr>
          <p:cNvPr id="10" name="Triángulo isósceles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srgbClr val="FFFFFF"/>
              </a:solidFill>
              <a:ea typeface="ＭＳ Ｐゴシック" charset="0"/>
              <a:cs typeface="ＭＳ Ｐゴシック" charset="0"/>
            </a:endParaRPr>
          </a:p>
        </p:txBody>
      </p:sp>
    </p:spTree>
  </p:cSld>
  <p:clrMap bg1="lt1" tx1="dk1" bg2="lt2" tx2="dk2" accent1="accent1" accent2="accent2" accent3="accent3" accent4="accent4" accent5="accent5" accent6="accent6" hlink="hlink" folHlink="folHlink"/>
  <p:sldLayoutIdLst>
    <p:sldLayoutId id="2147484347" r:id="rId1"/>
    <p:sldLayoutId id="2147484343" r:id="rId2"/>
    <p:sldLayoutId id="2147484348" r:id="rId3"/>
    <p:sldLayoutId id="2147484344" r:id="rId4"/>
    <p:sldLayoutId id="2147484345" r:id="rId5"/>
    <p:sldLayoutId id="2147484349" r:id="rId6"/>
    <p:sldLayoutId id="2147484350" r:id="rId7"/>
    <p:sldLayoutId id="2147484351" r:id="rId8"/>
    <p:sldLayoutId id="2147484352" r:id="rId9"/>
    <p:sldLayoutId id="2147484346" r:id="rId10"/>
    <p:sldLayoutId id="2147484353" r:id="rId11"/>
  </p:sldLayoutIdLst>
  <p:txStyles>
    <p:titleStyle>
      <a:lvl1pPr algn="l" rtl="0" eaLnBrk="0" fontAlgn="base" hangingPunct="0">
        <a:spcBef>
          <a:spcPct val="0"/>
        </a:spcBef>
        <a:spcAft>
          <a:spcPct val="0"/>
        </a:spcAft>
        <a:defRPr sz="32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200">
          <a:solidFill>
            <a:schemeClr val="tx2"/>
          </a:solidFill>
          <a:latin typeface="Bookman Old Style" charset="0"/>
          <a:ea typeface="ＭＳ Ｐゴシック" charset="0"/>
          <a:cs typeface="ＭＳ Ｐゴシック" charset="0"/>
        </a:defRPr>
      </a:lvl2pPr>
      <a:lvl3pPr algn="l" rtl="0" eaLnBrk="0" fontAlgn="base" hangingPunct="0">
        <a:spcBef>
          <a:spcPct val="0"/>
        </a:spcBef>
        <a:spcAft>
          <a:spcPct val="0"/>
        </a:spcAft>
        <a:defRPr sz="3200">
          <a:solidFill>
            <a:schemeClr val="tx2"/>
          </a:solidFill>
          <a:latin typeface="Bookman Old Style" charset="0"/>
          <a:ea typeface="ＭＳ Ｐゴシック" charset="0"/>
          <a:cs typeface="ＭＳ Ｐゴシック" charset="0"/>
        </a:defRPr>
      </a:lvl3pPr>
      <a:lvl4pPr algn="l" rtl="0" eaLnBrk="0" fontAlgn="base" hangingPunct="0">
        <a:spcBef>
          <a:spcPct val="0"/>
        </a:spcBef>
        <a:spcAft>
          <a:spcPct val="0"/>
        </a:spcAft>
        <a:defRPr sz="3200">
          <a:solidFill>
            <a:schemeClr val="tx2"/>
          </a:solidFill>
          <a:latin typeface="Bookman Old Style" charset="0"/>
          <a:ea typeface="ＭＳ Ｐゴシック" charset="0"/>
          <a:cs typeface="ＭＳ Ｐゴシック" charset="0"/>
        </a:defRPr>
      </a:lvl4pPr>
      <a:lvl5pPr algn="l" rtl="0" eaLnBrk="0" fontAlgn="base" hangingPunct="0">
        <a:spcBef>
          <a:spcPct val="0"/>
        </a:spcBef>
        <a:spcAft>
          <a:spcPct val="0"/>
        </a:spcAft>
        <a:defRPr sz="32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32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32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32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3200">
          <a:solidFill>
            <a:schemeClr val="tx2"/>
          </a:solidFill>
          <a:latin typeface="Bookman Old Style" charset="0"/>
          <a:ea typeface="ＭＳ Ｐゴシック" charset="0"/>
          <a:cs typeface="ＭＳ Ｐゴシック"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ＭＳ Ｐゴシック" charset="0"/>
          <a:cs typeface="ＭＳ Ｐゴシック" charset="0"/>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ＭＳ Ｐゴシック" charset="0"/>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ＭＳ Ｐゴシック" charset="0"/>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ＭＳ Ｐゴシック" charset="0"/>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ＭＳ Ｐゴシック" charset="0"/>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ítulo 1"/>
          <p:cNvSpPr>
            <a:spLocks noGrp="1"/>
          </p:cNvSpPr>
          <p:nvPr>
            <p:ph type="ctrTitle"/>
          </p:nvPr>
        </p:nvSpPr>
        <p:spPr>
          <a:xfrm>
            <a:off x="1219200" y="3576638"/>
            <a:ext cx="6858000" cy="1304925"/>
          </a:xfrm>
        </p:spPr>
        <p:txBody>
          <a:bodyPr/>
          <a:lstStyle/>
          <a:p>
            <a:pPr eaLnBrk="1" hangingPunct="1"/>
            <a:r>
              <a:rPr lang="es-ES_tradnl" sz="2800" dirty="0" smtClean="0">
                <a:latin typeface="Arial Rounded MT Bold" pitchFamily="34" charset="0"/>
                <a:ea typeface="ＭＳ Ｐゴシック" pitchFamily="34" charset="-128"/>
              </a:rPr>
              <a:t>UT8: </a:t>
            </a:r>
            <a:r>
              <a:rPr lang="es-ES_tradnl" sz="2800" dirty="0" smtClean="0">
                <a:latin typeface="Arial Rounded MT Bold" pitchFamily="34" charset="0"/>
                <a:ea typeface="ＭＳ Ｐゴシック" pitchFamily="34" charset="-128"/>
              </a:rPr>
              <a:t>Interconexión de equipos y redes: el nivel de red. </a:t>
            </a:r>
            <a:r>
              <a:rPr lang="es-ES_tradnl" sz="2000" dirty="0" smtClean="0">
                <a:solidFill>
                  <a:srgbClr val="FF0000"/>
                </a:solidFill>
                <a:latin typeface="Arial Rounded MT Bold" pitchFamily="34" charset="0"/>
                <a:ea typeface="ＭＳ Ｐゴシック" pitchFamily="34" charset="-128"/>
              </a:rPr>
              <a:t>NAT y PAT </a:t>
            </a:r>
          </a:p>
        </p:txBody>
      </p:sp>
      <p:sp>
        <p:nvSpPr>
          <p:cNvPr id="14338" name="Subtítulo 2"/>
          <p:cNvSpPr>
            <a:spLocks noGrp="1"/>
          </p:cNvSpPr>
          <p:nvPr>
            <p:ph type="subTitle" idx="1"/>
          </p:nvPr>
        </p:nvSpPr>
        <p:spPr/>
        <p:txBody>
          <a:bodyPr/>
          <a:lstStyle/>
          <a:p>
            <a:pPr eaLnBrk="1" hangingPunct="1">
              <a:lnSpc>
                <a:spcPct val="80000"/>
              </a:lnSpc>
            </a:pPr>
            <a:r>
              <a:rPr lang="es-ES_tradnl" sz="1100" smtClean="0">
                <a:latin typeface="Arial Rounded MT Bold" pitchFamily="34" charset="0"/>
                <a:ea typeface="ＭＳ Ｐゴシック" pitchFamily="34" charset="-128"/>
              </a:rPr>
              <a:t>REDES LOCALES</a:t>
            </a:r>
          </a:p>
          <a:p>
            <a:pPr eaLnBrk="1" hangingPunct="1">
              <a:lnSpc>
                <a:spcPct val="80000"/>
              </a:lnSpc>
            </a:pPr>
            <a:r>
              <a:rPr lang="es-ES_tradnl" sz="1100" smtClean="0">
                <a:latin typeface="Arial Rounded MT Bold" pitchFamily="34" charset="0"/>
                <a:ea typeface="ＭＳ Ｐゴシック" pitchFamily="34" charset="-128"/>
              </a:rPr>
              <a:t>1º CFGM Sistemas Microinformáticos y Redes</a:t>
            </a:r>
          </a:p>
          <a:p>
            <a:pPr eaLnBrk="1" hangingPunct="1">
              <a:lnSpc>
                <a:spcPct val="80000"/>
              </a:lnSpc>
            </a:pPr>
            <a:endParaRPr lang="es-ES_tradnl" sz="1100" smtClean="0">
              <a:latin typeface="Arial Rounded MT Bold"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ítulo 1"/>
          <p:cNvSpPr>
            <a:spLocks noGrp="1"/>
          </p:cNvSpPr>
          <p:nvPr>
            <p:ph type="title"/>
          </p:nvPr>
        </p:nvSpPr>
        <p:spPr/>
        <p:txBody>
          <a:bodyPr/>
          <a:lstStyle/>
          <a:p>
            <a:pPr eaLnBrk="1" hangingPunct="1"/>
            <a:r>
              <a:rPr lang="es-ES" smtClean="0">
                <a:latin typeface="Calibri" pitchFamily="34" charset="0"/>
                <a:ea typeface="ＭＳ Ｐゴシック" pitchFamily="34" charset="-128"/>
              </a:rPr>
              <a:t>NAPT/PAT</a:t>
            </a:r>
          </a:p>
        </p:txBody>
      </p:sp>
      <p:pic>
        <p:nvPicPr>
          <p:cNvPr id="23554" name="Marcador de contenido 3"/>
          <p:cNvPicPr>
            <a:picLocks noGrp="1" noChangeAspect="1"/>
          </p:cNvPicPr>
          <p:nvPr>
            <p:ph idx="1"/>
          </p:nvPr>
        </p:nvPicPr>
        <p:blipFill>
          <a:blip r:embed="rId2"/>
          <a:srcRect l="-15280" r="-15280"/>
          <a:stretch>
            <a:fillRect/>
          </a:stretch>
        </p:blipFill>
        <p:spPr>
          <a:xfrm>
            <a:off x="177800" y="1795463"/>
            <a:ext cx="8229600" cy="4525962"/>
          </a:xfrm>
        </p:spPr>
      </p:pic>
      <p:sp>
        <p:nvSpPr>
          <p:cNvPr id="5" name="Rectángulo 4"/>
          <p:cNvSpPr/>
          <p:nvPr/>
        </p:nvSpPr>
        <p:spPr>
          <a:xfrm>
            <a:off x="1400175" y="2555875"/>
            <a:ext cx="1936750" cy="37465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sz="1400" dirty="0"/>
              <a:t>IP Origen: 10.0.0.2</a:t>
            </a:r>
          </a:p>
          <a:p>
            <a:pPr algn="ctr" fontAlgn="auto">
              <a:spcBef>
                <a:spcPts val="0"/>
              </a:spcBef>
              <a:spcAft>
                <a:spcPts val="0"/>
              </a:spcAft>
              <a:defRPr/>
            </a:pPr>
            <a:r>
              <a:rPr lang="es-ES" sz="1400" dirty="0"/>
              <a:t>IP Destino: 128.23.2.2</a:t>
            </a:r>
          </a:p>
        </p:txBody>
      </p:sp>
      <p:sp>
        <p:nvSpPr>
          <p:cNvPr id="6" name="Rectángulo 5"/>
          <p:cNvSpPr/>
          <p:nvPr/>
        </p:nvSpPr>
        <p:spPr>
          <a:xfrm>
            <a:off x="3205149" y="4072969"/>
            <a:ext cx="2379347" cy="54764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sz="1400" dirty="0"/>
              <a:t>IP Origen: </a:t>
            </a:r>
            <a:r>
              <a:rPr lang="es-ES" sz="1400" strike="sngStrike" dirty="0"/>
              <a:t>10.0.0.2</a:t>
            </a:r>
            <a:r>
              <a:rPr lang="es-ES" sz="1400" dirty="0"/>
              <a:t>, 80.50.1.1</a:t>
            </a:r>
          </a:p>
          <a:p>
            <a:pPr algn="ctr" fontAlgn="auto">
              <a:spcBef>
                <a:spcPts val="0"/>
              </a:spcBef>
              <a:spcAft>
                <a:spcPts val="0"/>
              </a:spcAft>
              <a:defRPr/>
            </a:pPr>
            <a:r>
              <a:rPr lang="es-ES" sz="1400" dirty="0"/>
              <a:t>IP Destino: 128.23.2.2</a:t>
            </a:r>
          </a:p>
        </p:txBody>
      </p:sp>
      <p:sp>
        <p:nvSpPr>
          <p:cNvPr id="7" name="Rectángulo 6"/>
          <p:cNvSpPr/>
          <p:nvPr/>
        </p:nvSpPr>
        <p:spPr>
          <a:xfrm>
            <a:off x="5338763" y="1871663"/>
            <a:ext cx="2003425" cy="4111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sz="1400" dirty="0"/>
              <a:t>IP Origen: 80.50.1.1</a:t>
            </a:r>
          </a:p>
          <a:p>
            <a:pPr algn="ctr" fontAlgn="auto">
              <a:spcBef>
                <a:spcPts val="0"/>
              </a:spcBef>
              <a:spcAft>
                <a:spcPts val="0"/>
              </a:spcAft>
              <a:defRPr/>
            </a:pPr>
            <a:r>
              <a:rPr lang="es-ES" sz="1400" dirty="0"/>
              <a:t>IP Destino: 128.23.2.2</a:t>
            </a:r>
          </a:p>
        </p:txBody>
      </p:sp>
      <p:sp>
        <p:nvSpPr>
          <p:cNvPr id="8" name="Rectángulo 7"/>
          <p:cNvSpPr>
            <a:spLocks noChangeArrowheads="1"/>
          </p:cNvSpPr>
          <p:nvPr/>
        </p:nvSpPr>
        <p:spPr bwMode="auto">
          <a:xfrm>
            <a:off x="4572000" y="3076575"/>
            <a:ext cx="1174750" cy="374650"/>
          </a:xfrm>
          <a:prstGeom prst="rect">
            <a:avLst/>
          </a:prstGeom>
          <a:gradFill rotWithShape="1">
            <a:gsLst>
              <a:gs pos="0">
                <a:srgbClr val="CDE8B9"/>
              </a:gs>
              <a:gs pos="30000">
                <a:srgbClr val="B7E198"/>
              </a:gs>
              <a:gs pos="45000">
                <a:srgbClr val="B0DE8B"/>
              </a:gs>
              <a:gs pos="55000">
                <a:srgbClr val="B0DE8B"/>
              </a:gs>
              <a:gs pos="73000">
                <a:srgbClr val="B7E198"/>
              </a:gs>
              <a:gs pos="100000">
                <a:srgbClr val="CDE8B9"/>
              </a:gs>
            </a:gsLst>
            <a:lin ang="900000" scaled="1"/>
          </a:gradFill>
          <a:ln w="9525">
            <a:solidFill>
              <a:srgbClr val="70A525"/>
            </a:solidFill>
            <a:miter lim="800000"/>
            <a:headEnd/>
            <a:tailEnd/>
          </a:ln>
          <a:effectLst>
            <a:outerShdw dist="25400" dir="5400000" rotWithShape="0">
              <a:srgbClr val="808080">
                <a:alpha val="39999"/>
              </a:srgbClr>
            </a:outerShdw>
          </a:effectLst>
        </p:spPr>
        <p:txBody>
          <a:bodyPr anchor="ctr"/>
          <a:lstStyle/>
          <a:p>
            <a:pPr algn="ctr" fontAlgn="auto">
              <a:spcBef>
                <a:spcPts val="0"/>
              </a:spcBef>
              <a:spcAft>
                <a:spcPts val="0"/>
              </a:spcAft>
              <a:defRPr/>
            </a:pPr>
            <a:r>
              <a:rPr lang="es-ES" sz="1400" dirty="0">
                <a:solidFill>
                  <a:schemeClr val="dk1"/>
                </a:solidFill>
                <a:latin typeface="+mn-lt"/>
                <a:ea typeface="+mn-ea"/>
              </a:rPr>
              <a:t>Se0:80.50.1.1</a:t>
            </a:r>
          </a:p>
        </p:txBody>
      </p:sp>
      <p:sp>
        <p:nvSpPr>
          <p:cNvPr id="9" name="Rectángulo 8"/>
          <p:cNvSpPr>
            <a:spLocks noChangeArrowheads="1"/>
          </p:cNvSpPr>
          <p:nvPr/>
        </p:nvSpPr>
        <p:spPr bwMode="auto">
          <a:xfrm>
            <a:off x="2363788" y="3416300"/>
            <a:ext cx="1174750" cy="374650"/>
          </a:xfrm>
          <a:prstGeom prst="rect">
            <a:avLst/>
          </a:prstGeom>
          <a:gradFill rotWithShape="1">
            <a:gsLst>
              <a:gs pos="0">
                <a:srgbClr val="CDE8B9"/>
              </a:gs>
              <a:gs pos="30000">
                <a:srgbClr val="B7E198"/>
              </a:gs>
              <a:gs pos="45000">
                <a:srgbClr val="B0DE8B"/>
              </a:gs>
              <a:gs pos="55000">
                <a:srgbClr val="B0DE8B"/>
              </a:gs>
              <a:gs pos="73000">
                <a:srgbClr val="B7E198"/>
              </a:gs>
              <a:gs pos="100000">
                <a:srgbClr val="CDE8B9"/>
              </a:gs>
            </a:gsLst>
            <a:lin ang="900000" scaled="1"/>
          </a:gradFill>
          <a:ln w="9525">
            <a:solidFill>
              <a:srgbClr val="70A525"/>
            </a:solidFill>
            <a:miter lim="800000"/>
            <a:headEnd/>
            <a:tailEnd/>
          </a:ln>
          <a:effectLst>
            <a:outerShdw dist="25400" dir="5400000" rotWithShape="0">
              <a:srgbClr val="808080">
                <a:alpha val="39999"/>
              </a:srgbClr>
            </a:outerShdw>
          </a:effectLst>
        </p:spPr>
        <p:txBody>
          <a:bodyPr anchor="ctr"/>
          <a:lstStyle/>
          <a:p>
            <a:pPr algn="ctr" fontAlgn="auto">
              <a:spcBef>
                <a:spcPts val="0"/>
              </a:spcBef>
              <a:spcAft>
                <a:spcPts val="0"/>
              </a:spcAft>
              <a:defRPr/>
            </a:pPr>
            <a:r>
              <a:rPr lang="es-ES" sz="1400" dirty="0">
                <a:solidFill>
                  <a:schemeClr val="dk1"/>
                </a:solidFill>
                <a:latin typeface="+mn-lt"/>
                <a:ea typeface="+mn-ea"/>
              </a:rPr>
              <a:t>Fa0:10.0.0.1</a:t>
            </a:r>
          </a:p>
        </p:txBody>
      </p:sp>
      <p:sp>
        <p:nvSpPr>
          <p:cNvPr id="10" name="Rectángulo 9"/>
          <p:cNvSpPr/>
          <p:nvPr/>
        </p:nvSpPr>
        <p:spPr>
          <a:xfrm>
            <a:off x="1268413" y="4219575"/>
            <a:ext cx="1936750" cy="37465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s-ES" sz="1400" dirty="0"/>
              <a:t>IP Origen: 10.0.0.3</a:t>
            </a:r>
          </a:p>
          <a:p>
            <a:pPr algn="ctr" fontAlgn="auto">
              <a:spcBef>
                <a:spcPts val="0"/>
              </a:spcBef>
              <a:spcAft>
                <a:spcPts val="0"/>
              </a:spcAft>
              <a:defRPr/>
            </a:pPr>
            <a:r>
              <a:rPr lang="es-ES" sz="1400" dirty="0"/>
              <a:t>IP Destino: 128.23.2.2</a:t>
            </a:r>
          </a:p>
        </p:txBody>
      </p:sp>
      <p:sp>
        <p:nvSpPr>
          <p:cNvPr id="11" name="Rectángulo 10"/>
          <p:cNvSpPr/>
          <p:nvPr/>
        </p:nvSpPr>
        <p:spPr>
          <a:xfrm>
            <a:off x="3205149" y="4749272"/>
            <a:ext cx="2379347" cy="547645"/>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s-ES" sz="1400" dirty="0"/>
              <a:t>IP Origen: </a:t>
            </a:r>
            <a:r>
              <a:rPr lang="es-ES" sz="1400" strike="sngStrike" dirty="0"/>
              <a:t>10.0.0.3</a:t>
            </a:r>
            <a:r>
              <a:rPr lang="es-ES" sz="1400" dirty="0"/>
              <a:t>, 80.50.1.1</a:t>
            </a:r>
          </a:p>
          <a:p>
            <a:pPr algn="ctr" fontAlgn="auto">
              <a:spcBef>
                <a:spcPts val="0"/>
              </a:spcBef>
              <a:spcAft>
                <a:spcPts val="0"/>
              </a:spcAft>
              <a:defRPr/>
            </a:pPr>
            <a:r>
              <a:rPr lang="es-ES" sz="1400" dirty="0"/>
              <a:t>IP Destino: 128.23.2.2</a:t>
            </a:r>
          </a:p>
        </p:txBody>
      </p:sp>
      <p:sp>
        <p:nvSpPr>
          <p:cNvPr id="12" name="Rectángulo 11"/>
          <p:cNvSpPr/>
          <p:nvPr/>
        </p:nvSpPr>
        <p:spPr>
          <a:xfrm>
            <a:off x="5491163" y="2435225"/>
            <a:ext cx="2003425" cy="409575"/>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s-ES" sz="1400" dirty="0"/>
              <a:t>IP Origen: 80.50.1.1</a:t>
            </a:r>
          </a:p>
          <a:p>
            <a:pPr algn="ctr" fontAlgn="auto">
              <a:spcBef>
                <a:spcPts val="0"/>
              </a:spcBef>
              <a:spcAft>
                <a:spcPts val="0"/>
              </a:spcAft>
              <a:defRPr/>
            </a:pPr>
            <a:r>
              <a:rPr lang="es-ES" sz="1400" dirty="0"/>
              <a:t>IP Destino: 128.23.2.2</a:t>
            </a:r>
          </a:p>
        </p:txBody>
      </p:sp>
      <p:cxnSp>
        <p:nvCxnSpPr>
          <p:cNvPr id="13" name="Conector recto de flecha 12"/>
          <p:cNvCxnSpPr/>
          <p:nvPr/>
        </p:nvCxnSpPr>
        <p:spPr>
          <a:xfrm>
            <a:off x="1970088" y="676275"/>
            <a:ext cx="4541837" cy="0"/>
          </a:xfrm>
          <a:prstGeom prst="straightConnector1">
            <a:avLst/>
          </a:prstGeom>
          <a:ln w="57150" cmpd="sng">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4" name="Llamada rectangular 13"/>
          <p:cNvSpPr>
            <a:spLocks noChangeArrowheads="1"/>
          </p:cNvSpPr>
          <p:nvPr/>
        </p:nvSpPr>
        <p:spPr bwMode="auto">
          <a:xfrm>
            <a:off x="6054725" y="274638"/>
            <a:ext cx="1955800" cy="1143000"/>
          </a:xfrm>
          <a:prstGeom prst="wedgeRectCallout">
            <a:avLst>
              <a:gd name="adj1" fmla="val -208542"/>
              <a:gd name="adj2" fmla="val 105954"/>
            </a:avLst>
          </a:prstGeom>
          <a:solidFill>
            <a:srgbClr val="70A525"/>
          </a:solidFill>
          <a:ln w="25400">
            <a:solidFill>
              <a:schemeClr val="bg1"/>
            </a:solidFill>
            <a:miter lim="800000"/>
            <a:headEnd/>
            <a:tailEnd/>
          </a:ln>
          <a:effectLst>
            <a:outerShdw dist="25400" dir="5400000" rotWithShape="0">
              <a:srgbClr val="808080">
                <a:alpha val="39999"/>
              </a:srgbClr>
            </a:outerShdw>
          </a:effectLst>
        </p:spPr>
        <p:txBody>
          <a:bodyPr anchor="ctr"/>
          <a:lstStyle/>
          <a:p>
            <a:pPr algn="ctr" fontAlgn="auto">
              <a:spcBef>
                <a:spcPts val="0"/>
              </a:spcBef>
              <a:spcAft>
                <a:spcPts val="0"/>
              </a:spcAft>
              <a:defRPr/>
            </a:pPr>
            <a:r>
              <a:rPr lang="es-ES" sz="1400" dirty="0">
                <a:solidFill>
                  <a:schemeClr val="lt1"/>
                </a:solidFill>
                <a:latin typeface="+mn-lt"/>
                <a:ea typeface="+mn-ea"/>
              </a:rPr>
              <a:t>Los dos </a:t>
            </a:r>
            <a:r>
              <a:rPr lang="es-ES" sz="1400" dirty="0" err="1">
                <a:solidFill>
                  <a:schemeClr val="lt1"/>
                </a:solidFill>
                <a:latin typeface="+mn-lt"/>
                <a:ea typeface="+mn-ea"/>
              </a:rPr>
              <a:t>PCs</a:t>
            </a:r>
            <a:r>
              <a:rPr lang="es-ES" sz="1400" dirty="0">
                <a:solidFill>
                  <a:schemeClr val="lt1"/>
                </a:solidFill>
                <a:latin typeface="+mn-lt"/>
                <a:ea typeface="+mn-ea"/>
              </a:rPr>
              <a:t> se conectan a internet y se conectan al servidor 128.23.2.2</a:t>
            </a:r>
          </a:p>
        </p:txBody>
      </p:sp>
      <p:sp>
        <p:nvSpPr>
          <p:cNvPr id="15" name="Rectángulo 14"/>
          <p:cNvSpPr/>
          <p:nvPr/>
        </p:nvSpPr>
        <p:spPr>
          <a:xfrm>
            <a:off x="457200" y="960438"/>
            <a:ext cx="3081338"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t>HACIA INTERNET: UPLOAD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ítulo 1"/>
          <p:cNvSpPr>
            <a:spLocks noGrp="1"/>
          </p:cNvSpPr>
          <p:nvPr>
            <p:ph type="title"/>
          </p:nvPr>
        </p:nvSpPr>
        <p:spPr/>
        <p:txBody>
          <a:bodyPr/>
          <a:lstStyle/>
          <a:p>
            <a:pPr eaLnBrk="1" hangingPunct="1"/>
            <a:r>
              <a:rPr lang="es-ES" smtClean="0">
                <a:latin typeface="Calibri" pitchFamily="34" charset="0"/>
                <a:ea typeface="ＭＳ Ｐゴシック" pitchFamily="34" charset="-128"/>
              </a:rPr>
              <a:t>NAPT/PAT</a:t>
            </a:r>
          </a:p>
        </p:txBody>
      </p:sp>
      <p:pic>
        <p:nvPicPr>
          <p:cNvPr id="24578" name="Marcador de contenido 3"/>
          <p:cNvPicPr>
            <a:picLocks noGrp="1" noChangeAspect="1"/>
          </p:cNvPicPr>
          <p:nvPr>
            <p:ph idx="1"/>
          </p:nvPr>
        </p:nvPicPr>
        <p:blipFill>
          <a:blip r:embed="rId2"/>
          <a:srcRect l="-15280" r="-15280"/>
          <a:stretch>
            <a:fillRect/>
          </a:stretch>
        </p:blipFill>
        <p:spPr>
          <a:xfrm>
            <a:off x="177800" y="1795463"/>
            <a:ext cx="8229600" cy="4525962"/>
          </a:xfrm>
        </p:spPr>
      </p:pic>
      <p:sp>
        <p:nvSpPr>
          <p:cNvPr id="5" name="Rectángulo 4"/>
          <p:cNvSpPr/>
          <p:nvPr/>
        </p:nvSpPr>
        <p:spPr>
          <a:xfrm>
            <a:off x="1400175" y="2555875"/>
            <a:ext cx="1936750" cy="37465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sz="1400" dirty="0"/>
              <a:t>IP Origen: 10.0.0.2</a:t>
            </a:r>
          </a:p>
          <a:p>
            <a:pPr algn="ctr" fontAlgn="auto">
              <a:spcBef>
                <a:spcPts val="0"/>
              </a:spcBef>
              <a:spcAft>
                <a:spcPts val="0"/>
              </a:spcAft>
              <a:defRPr/>
            </a:pPr>
            <a:r>
              <a:rPr lang="es-ES" sz="1400" dirty="0"/>
              <a:t>IP Destino: 128.23.2.2</a:t>
            </a:r>
          </a:p>
        </p:txBody>
      </p:sp>
      <p:sp>
        <p:nvSpPr>
          <p:cNvPr id="6" name="Rectángulo 5"/>
          <p:cNvSpPr/>
          <p:nvPr/>
        </p:nvSpPr>
        <p:spPr>
          <a:xfrm>
            <a:off x="3205149" y="4072969"/>
            <a:ext cx="2379347" cy="54764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sz="1400" dirty="0"/>
              <a:t>IP Origen: </a:t>
            </a:r>
            <a:r>
              <a:rPr lang="es-ES" sz="1400" strike="sngStrike" dirty="0"/>
              <a:t>10.0.0.2</a:t>
            </a:r>
            <a:r>
              <a:rPr lang="es-ES" sz="1400" dirty="0"/>
              <a:t>, 80.50.1.1</a:t>
            </a:r>
          </a:p>
          <a:p>
            <a:pPr algn="ctr" fontAlgn="auto">
              <a:spcBef>
                <a:spcPts val="0"/>
              </a:spcBef>
              <a:spcAft>
                <a:spcPts val="0"/>
              </a:spcAft>
              <a:defRPr/>
            </a:pPr>
            <a:r>
              <a:rPr lang="es-ES" sz="1400" dirty="0"/>
              <a:t>IP Destino: 128.23.2.2</a:t>
            </a:r>
          </a:p>
        </p:txBody>
      </p:sp>
      <p:sp>
        <p:nvSpPr>
          <p:cNvPr id="7" name="Rectángulo 6"/>
          <p:cNvSpPr/>
          <p:nvPr/>
        </p:nvSpPr>
        <p:spPr>
          <a:xfrm>
            <a:off x="5338763" y="1871663"/>
            <a:ext cx="2003425" cy="4111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sz="1400" dirty="0"/>
              <a:t>IP Origen: 80.50.1.1</a:t>
            </a:r>
          </a:p>
          <a:p>
            <a:pPr algn="ctr" fontAlgn="auto">
              <a:spcBef>
                <a:spcPts val="0"/>
              </a:spcBef>
              <a:spcAft>
                <a:spcPts val="0"/>
              </a:spcAft>
              <a:defRPr/>
            </a:pPr>
            <a:r>
              <a:rPr lang="es-ES" sz="1400" dirty="0"/>
              <a:t>IP Destino: 128.23.2.2</a:t>
            </a:r>
          </a:p>
        </p:txBody>
      </p:sp>
      <p:sp>
        <p:nvSpPr>
          <p:cNvPr id="8" name="Rectángulo 7"/>
          <p:cNvSpPr>
            <a:spLocks noChangeArrowheads="1"/>
          </p:cNvSpPr>
          <p:nvPr/>
        </p:nvSpPr>
        <p:spPr bwMode="auto">
          <a:xfrm>
            <a:off x="4572000" y="3076575"/>
            <a:ext cx="1174750" cy="374650"/>
          </a:xfrm>
          <a:prstGeom prst="rect">
            <a:avLst/>
          </a:prstGeom>
          <a:gradFill rotWithShape="1">
            <a:gsLst>
              <a:gs pos="0">
                <a:srgbClr val="CDE8B9"/>
              </a:gs>
              <a:gs pos="30000">
                <a:srgbClr val="B7E198"/>
              </a:gs>
              <a:gs pos="45000">
                <a:srgbClr val="B0DE8B"/>
              </a:gs>
              <a:gs pos="55000">
                <a:srgbClr val="B0DE8B"/>
              </a:gs>
              <a:gs pos="73000">
                <a:srgbClr val="B7E198"/>
              </a:gs>
              <a:gs pos="100000">
                <a:srgbClr val="CDE8B9"/>
              </a:gs>
            </a:gsLst>
            <a:lin ang="900000" scaled="1"/>
          </a:gradFill>
          <a:ln w="9525">
            <a:solidFill>
              <a:srgbClr val="70A525"/>
            </a:solidFill>
            <a:miter lim="800000"/>
            <a:headEnd/>
            <a:tailEnd/>
          </a:ln>
          <a:effectLst>
            <a:outerShdw dist="25400" dir="5400000" rotWithShape="0">
              <a:srgbClr val="808080">
                <a:alpha val="39999"/>
              </a:srgbClr>
            </a:outerShdw>
          </a:effectLst>
        </p:spPr>
        <p:txBody>
          <a:bodyPr anchor="ctr"/>
          <a:lstStyle/>
          <a:p>
            <a:pPr algn="ctr" fontAlgn="auto">
              <a:spcBef>
                <a:spcPts val="0"/>
              </a:spcBef>
              <a:spcAft>
                <a:spcPts val="0"/>
              </a:spcAft>
              <a:defRPr/>
            </a:pPr>
            <a:r>
              <a:rPr lang="es-ES" sz="1400" dirty="0">
                <a:solidFill>
                  <a:schemeClr val="dk1"/>
                </a:solidFill>
                <a:latin typeface="+mn-lt"/>
                <a:ea typeface="+mn-ea"/>
              </a:rPr>
              <a:t>Se0:80.50.1.1</a:t>
            </a:r>
          </a:p>
        </p:txBody>
      </p:sp>
      <p:sp>
        <p:nvSpPr>
          <p:cNvPr id="9" name="Rectángulo 8"/>
          <p:cNvSpPr>
            <a:spLocks noChangeArrowheads="1"/>
          </p:cNvSpPr>
          <p:nvPr/>
        </p:nvSpPr>
        <p:spPr bwMode="auto">
          <a:xfrm>
            <a:off x="2363788" y="3416300"/>
            <a:ext cx="1174750" cy="374650"/>
          </a:xfrm>
          <a:prstGeom prst="rect">
            <a:avLst/>
          </a:prstGeom>
          <a:gradFill rotWithShape="1">
            <a:gsLst>
              <a:gs pos="0">
                <a:srgbClr val="CDE8B9"/>
              </a:gs>
              <a:gs pos="30000">
                <a:srgbClr val="B7E198"/>
              </a:gs>
              <a:gs pos="45000">
                <a:srgbClr val="B0DE8B"/>
              </a:gs>
              <a:gs pos="55000">
                <a:srgbClr val="B0DE8B"/>
              </a:gs>
              <a:gs pos="73000">
                <a:srgbClr val="B7E198"/>
              </a:gs>
              <a:gs pos="100000">
                <a:srgbClr val="CDE8B9"/>
              </a:gs>
            </a:gsLst>
            <a:lin ang="900000" scaled="1"/>
          </a:gradFill>
          <a:ln w="9525">
            <a:solidFill>
              <a:srgbClr val="70A525"/>
            </a:solidFill>
            <a:miter lim="800000"/>
            <a:headEnd/>
            <a:tailEnd/>
          </a:ln>
          <a:effectLst>
            <a:outerShdw dist="25400" dir="5400000" rotWithShape="0">
              <a:srgbClr val="808080">
                <a:alpha val="39999"/>
              </a:srgbClr>
            </a:outerShdw>
          </a:effectLst>
        </p:spPr>
        <p:txBody>
          <a:bodyPr anchor="ctr"/>
          <a:lstStyle/>
          <a:p>
            <a:pPr algn="ctr" fontAlgn="auto">
              <a:spcBef>
                <a:spcPts val="0"/>
              </a:spcBef>
              <a:spcAft>
                <a:spcPts val="0"/>
              </a:spcAft>
              <a:defRPr/>
            </a:pPr>
            <a:r>
              <a:rPr lang="es-ES" sz="1400" dirty="0">
                <a:solidFill>
                  <a:schemeClr val="dk1"/>
                </a:solidFill>
                <a:latin typeface="+mn-lt"/>
                <a:ea typeface="+mn-ea"/>
              </a:rPr>
              <a:t>Fa0:10.0.0.1</a:t>
            </a:r>
          </a:p>
        </p:txBody>
      </p:sp>
      <p:sp>
        <p:nvSpPr>
          <p:cNvPr id="10" name="Rectángulo 9"/>
          <p:cNvSpPr/>
          <p:nvPr/>
        </p:nvSpPr>
        <p:spPr>
          <a:xfrm>
            <a:off x="1268413" y="4219575"/>
            <a:ext cx="1936750" cy="37465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s-ES" sz="1400" dirty="0"/>
              <a:t>IP Origen: 10.0.0.3</a:t>
            </a:r>
          </a:p>
          <a:p>
            <a:pPr algn="ctr" fontAlgn="auto">
              <a:spcBef>
                <a:spcPts val="0"/>
              </a:spcBef>
              <a:spcAft>
                <a:spcPts val="0"/>
              </a:spcAft>
              <a:defRPr/>
            </a:pPr>
            <a:r>
              <a:rPr lang="es-ES" sz="1400" dirty="0"/>
              <a:t>IP Destino: 128.23.2.2</a:t>
            </a:r>
          </a:p>
        </p:txBody>
      </p:sp>
      <p:sp>
        <p:nvSpPr>
          <p:cNvPr id="11" name="Rectángulo 10"/>
          <p:cNvSpPr/>
          <p:nvPr/>
        </p:nvSpPr>
        <p:spPr>
          <a:xfrm>
            <a:off x="3205149" y="4749272"/>
            <a:ext cx="2379347" cy="547645"/>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s-ES" sz="1400" dirty="0"/>
              <a:t>IP Origen: </a:t>
            </a:r>
            <a:r>
              <a:rPr lang="es-ES" sz="1400" strike="sngStrike" dirty="0"/>
              <a:t>10.0.0.3</a:t>
            </a:r>
            <a:r>
              <a:rPr lang="es-ES" sz="1400" dirty="0"/>
              <a:t>, 80.50.1.1</a:t>
            </a:r>
          </a:p>
          <a:p>
            <a:pPr algn="ctr" fontAlgn="auto">
              <a:spcBef>
                <a:spcPts val="0"/>
              </a:spcBef>
              <a:spcAft>
                <a:spcPts val="0"/>
              </a:spcAft>
              <a:defRPr/>
            </a:pPr>
            <a:r>
              <a:rPr lang="es-ES" sz="1400" dirty="0"/>
              <a:t>IP Destino: 128.23.2.2</a:t>
            </a:r>
          </a:p>
        </p:txBody>
      </p:sp>
      <p:sp>
        <p:nvSpPr>
          <p:cNvPr id="12" name="Rectángulo 11"/>
          <p:cNvSpPr/>
          <p:nvPr/>
        </p:nvSpPr>
        <p:spPr>
          <a:xfrm>
            <a:off x="5491163" y="2435225"/>
            <a:ext cx="2003425" cy="409575"/>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s-ES" sz="1400" dirty="0"/>
              <a:t>IP Origen: 80.50.1.1</a:t>
            </a:r>
          </a:p>
          <a:p>
            <a:pPr algn="ctr" fontAlgn="auto">
              <a:spcBef>
                <a:spcPts val="0"/>
              </a:spcBef>
              <a:spcAft>
                <a:spcPts val="0"/>
              </a:spcAft>
              <a:defRPr/>
            </a:pPr>
            <a:r>
              <a:rPr lang="es-ES" sz="1400" dirty="0"/>
              <a:t>IP Destino: 128.23.2.2</a:t>
            </a:r>
          </a:p>
        </p:txBody>
      </p:sp>
      <p:cxnSp>
        <p:nvCxnSpPr>
          <p:cNvPr id="13" name="Conector recto de flecha 12"/>
          <p:cNvCxnSpPr/>
          <p:nvPr/>
        </p:nvCxnSpPr>
        <p:spPr>
          <a:xfrm flipH="1">
            <a:off x="650875" y="676275"/>
            <a:ext cx="6464300" cy="0"/>
          </a:xfrm>
          <a:prstGeom prst="straightConnector1">
            <a:avLst/>
          </a:prstGeom>
          <a:ln w="57150" cmpd="sng">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4" name="Llamada rectangular 13"/>
          <p:cNvSpPr>
            <a:spLocks noChangeArrowheads="1"/>
          </p:cNvSpPr>
          <p:nvPr/>
        </p:nvSpPr>
        <p:spPr bwMode="auto">
          <a:xfrm>
            <a:off x="6054725" y="274638"/>
            <a:ext cx="1955800" cy="1143000"/>
          </a:xfrm>
          <a:prstGeom prst="wedgeRectCallout">
            <a:avLst>
              <a:gd name="adj1" fmla="val -208542"/>
              <a:gd name="adj2" fmla="val 105954"/>
            </a:avLst>
          </a:prstGeom>
          <a:solidFill>
            <a:srgbClr val="70A525"/>
          </a:solidFill>
          <a:ln w="25400">
            <a:solidFill>
              <a:schemeClr val="bg1"/>
            </a:solidFill>
            <a:miter lim="800000"/>
            <a:headEnd/>
            <a:tailEnd/>
          </a:ln>
          <a:effectLst>
            <a:outerShdw dist="25400" dir="5400000" rotWithShape="0">
              <a:srgbClr val="808080">
                <a:alpha val="39999"/>
              </a:srgbClr>
            </a:outerShdw>
          </a:effectLst>
        </p:spPr>
        <p:txBody>
          <a:bodyPr anchor="ctr"/>
          <a:lstStyle/>
          <a:p>
            <a:pPr algn="ctr"/>
            <a:r>
              <a:rPr lang="es-ES" sz="1400">
                <a:solidFill>
                  <a:srgbClr val="FFFFFF"/>
                </a:solidFill>
                <a:latin typeface="Gill Sans MT" pitchFamily="34" charset="0"/>
              </a:rPr>
              <a:t>Los datos ahora van de vuelta, desde el servidor hacia los PCs. ¿Cómo sabe el router a quién para quién?</a:t>
            </a:r>
          </a:p>
        </p:txBody>
      </p:sp>
      <p:sp>
        <p:nvSpPr>
          <p:cNvPr id="15" name="Rectángulo 14"/>
          <p:cNvSpPr/>
          <p:nvPr/>
        </p:nvSpPr>
        <p:spPr>
          <a:xfrm>
            <a:off x="457200" y="960438"/>
            <a:ext cx="3081338"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ES" dirty="0"/>
              <a:t>DESDE INTERNET: DOWNLOAD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ítulo 1"/>
          <p:cNvSpPr>
            <a:spLocks noGrp="1"/>
          </p:cNvSpPr>
          <p:nvPr>
            <p:ph type="title"/>
          </p:nvPr>
        </p:nvSpPr>
        <p:spPr/>
        <p:txBody>
          <a:bodyPr/>
          <a:lstStyle/>
          <a:p>
            <a:pPr eaLnBrk="1" hangingPunct="1"/>
            <a:r>
              <a:rPr lang="es-ES" smtClean="0">
                <a:latin typeface="Calibri" pitchFamily="34" charset="0"/>
                <a:ea typeface="ＭＳ Ｐゴシック" pitchFamily="34" charset="-128"/>
              </a:rPr>
              <a:t>NAPT/PAT</a:t>
            </a:r>
          </a:p>
        </p:txBody>
      </p:sp>
      <p:sp>
        <p:nvSpPr>
          <p:cNvPr id="25602" name="Marcador de contenido 2"/>
          <p:cNvSpPr>
            <a:spLocks noGrp="1"/>
          </p:cNvSpPr>
          <p:nvPr>
            <p:ph idx="1"/>
          </p:nvPr>
        </p:nvSpPr>
        <p:spPr>
          <a:xfrm>
            <a:off x="457200" y="1219200"/>
            <a:ext cx="8229600" cy="4937125"/>
          </a:xfrm>
        </p:spPr>
        <p:txBody>
          <a:bodyPr/>
          <a:lstStyle/>
          <a:p>
            <a:pPr algn="just" eaLnBrk="1" hangingPunct="1"/>
            <a:r>
              <a:rPr lang="es-ES" smtClean="0">
                <a:latin typeface="Calibri" pitchFamily="34" charset="0"/>
                <a:ea typeface="ＭＳ Ｐゴシック" pitchFamily="34" charset="-128"/>
              </a:rPr>
              <a:t>Para conseguir que a la vuelta, la descarga de datos de internet se entreguen al PC correcto </a:t>
            </a:r>
            <a:r>
              <a:rPr lang="es-ES" b="1" smtClean="0">
                <a:solidFill>
                  <a:srgbClr val="FF0000"/>
                </a:solidFill>
                <a:latin typeface="Calibri" pitchFamily="34" charset="0"/>
                <a:ea typeface="ＭＳ Ｐゴシック" pitchFamily="34" charset="-128"/>
              </a:rPr>
              <a:t>se asigna un puerto a cada dispositivo</a:t>
            </a:r>
            <a:r>
              <a:rPr lang="es-ES" smtClean="0">
                <a:latin typeface="Calibri" pitchFamily="34" charset="0"/>
                <a:ea typeface="ＭＳ Ｐゴシック" pitchFamily="34" charset="-128"/>
              </a:rPr>
              <a:t>.</a:t>
            </a:r>
          </a:p>
          <a:p>
            <a:pPr algn="just" eaLnBrk="1" hangingPunct="1"/>
            <a:r>
              <a:rPr lang="es-ES" smtClean="0">
                <a:latin typeface="Calibri" pitchFamily="34" charset="0"/>
                <a:ea typeface="ＭＳ Ｐゴシック" pitchFamily="34" charset="-128"/>
              </a:rPr>
              <a:t>De este modo todos tendrá la misma IP pública pero distinto número de puerto. </a:t>
            </a:r>
          </a:p>
          <a:p>
            <a:pPr algn="just" eaLnBrk="1" hangingPunct="1"/>
            <a:r>
              <a:rPr lang="es-ES" smtClean="0">
                <a:latin typeface="Calibri" pitchFamily="34" charset="0"/>
                <a:ea typeface="ＭＳ Ｐゴシック" pitchFamily="34" charset="-128"/>
              </a:rPr>
              <a:t>Cuando los datos llegan al router desde internet, irá dirigidos a </a:t>
            </a:r>
            <a:r>
              <a:rPr lang="es-ES" b="1" smtClean="0">
                <a:solidFill>
                  <a:srgbClr val="FF0000"/>
                </a:solidFill>
                <a:latin typeface="Calibri" pitchFamily="34" charset="0"/>
                <a:ea typeface="ＭＳ Ｐゴシック" pitchFamily="34" charset="-128"/>
              </a:rPr>
              <a:t>IP:Puerto </a:t>
            </a:r>
            <a:r>
              <a:rPr lang="es-ES" smtClean="0">
                <a:latin typeface="Calibri" pitchFamily="34" charset="0"/>
                <a:ea typeface="ＭＳ Ｐゴシック" pitchFamily="34" charset="-128"/>
              </a:rPr>
              <a:t>y de esa manera el router sabrá a qué PC entregarlos.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ítulo 1"/>
          <p:cNvSpPr>
            <a:spLocks noGrp="1"/>
          </p:cNvSpPr>
          <p:nvPr>
            <p:ph type="title"/>
          </p:nvPr>
        </p:nvSpPr>
        <p:spPr/>
        <p:txBody>
          <a:bodyPr/>
          <a:lstStyle/>
          <a:p>
            <a:pPr eaLnBrk="1" hangingPunct="1"/>
            <a:r>
              <a:rPr lang="es-ES" smtClean="0">
                <a:latin typeface="Calibri" pitchFamily="34" charset="0"/>
                <a:ea typeface="ＭＳ Ｐゴシック" pitchFamily="34" charset="-128"/>
              </a:rPr>
              <a:t>NAPT/PAT</a:t>
            </a:r>
          </a:p>
        </p:txBody>
      </p:sp>
      <p:pic>
        <p:nvPicPr>
          <p:cNvPr id="4" name="Marcador de contenido 3" descr="Picture 9.png"/>
          <p:cNvPicPr>
            <a:picLocks noGrp="1" noChangeAspect="1"/>
          </p:cNvPicPr>
          <p:nvPr>
            <p:ph idx="1"/>
          </p:nvPr>
        </p:nvPicPr>
        <p:blipFill>
          <a:blip r:embed="rId2"/>
          <a:srcRect t="-10703" b="-10703"/>
          <a:stretch>
            <a:fillRect/>
          </a:stretch>
        </p:blipFill>
        <p:spPr>
          <a:xfrm>
            <a:off x="457200" y="1219200"/>
            <a:ext cx="8229600" cy="4937125"/>
          </a:xfrm>
          <a:effectLst>
            <a:outerShdw dist="139700" dir="2700000" algn="tl" rotWithShape="0">
              <a:srgbClr val="333333">
                <a:alpha val="64999"/>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ítulo 1"/>
          <p:cNvSpPr>
            <a:spLocks noGrp="1"/>
          </p:cNvSpPr>
          <p:nvPr>
            <p:ph type="title"/>
          </p:nvPr>
        </p:nvSpPr>
        <p:spPr/>
        <p:txBody>
          <a:bodyPr/>
          <a:lstStyle/>
          <a:p>
            <a:pPr eaLnBrk="1" hangingPunct="1"/>
            <a:r>
              <a:rPr lang="es-ES" smtClean="0">
                <a:latin typeface="Calibri" pitchFamily="34" charset="0"/>
                <a:ea typeface="ＭＳ Ｐゴシック" pitchFamily="34" charset="-128"/>
              </a:rPr>
              <a:t>NAPT/PAT</a:t>
            </a:r>
          </a:p>
        </p:txBody>
      </p:sp>
      <p:pic>
        <p:nvPicPr>
          <p:cNvPr id="27650" name="Marcador de contenido 3" descr="Picture 11.png"/>
          <p:cNvPicPr>
            <a:picLocks noGrp="1" noChangeAspect="1"/>
          </p:cNvPicPr>
          <p:nvPr>
            <p:ph idx="1"/>
          </p:nvPr>
        </p:nvPicPr>
        <p:blipFill>
          <a:blip r:embed="rId2"/>
          <a:srcRect l="-14706" r="-14706"/>
          <a:stretch>
            <a:fillRect/>
          </a:stretch>
        </p:blipFill>
        <p:spPr>
          <a:xfrm>
            <a:off x="457200" y="1219200"/>
            <a:ext cx="8229600" cy="493712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ítulo 1"/>
          <p:cNvSpPr>
            <a:spLocks noGrp="1"/>
          </p:cNvSpPr>
          <p:nvPr>
            <p:ph type="title"/>
          </p:nvPr>
        </p:nvSpPr>
        <p:spPr/>
        <p:txBody>
          <a:bodyPr/>
          <a:lstStyle/>
          <a:p>
            <a:pPr eaLnBrk="1" hangingPunct="1"/>
            <a:r>
              <a:rPr lang="es-ES" smtClean="0">
                <a:latin typeface="Calibri" pitchFamily="34" charset="0"/>
                <a:ea typeface="ＭＳ Ｐゴシック" pitchFamily="34" charset="-128"/>
              </a:rPr>
              <a:t>NAPT/PAT</a:t>
            </a:r>
          </a:p>
        </p:txBody>
      </p:sp>
      <p:sp>
        <p:nvSpPr>
          <p:cNvPr id="3" name="Marcador de contenido 2"/>
          <p:cNvSpPr>
            <a:spLocks noGrp="1"/>
          </p:cNvSpPr>
          <p:nvPr>
            <p:ph idx="1"/>
          </p:nvPr>
        </p:nvSpPr>
        <p:spPr>
          <a:xfrm>
            <a:off x="457200" y="1219200"/>
            <a:ext cx="8229600" cy="4937125"/>
          </a:xfrm>
        </p:spPr>
        <p:txBody>
          <a:bodyPr>
            <a:normAutofit/>
          </a:bodyPr>
          <a:lstStyle/>
          <a:p>
            <a:pPr algn="just" eaLnBrk="1" hangingPunct="1">
              <a:buFont typeface="Arial" pitchFamily="34" charset="0"/>
              <a:buChar char="•"/>
            </a:pPr>
            <a:r>
              <a:rPr lang="es-ES" b="1" smtClean="0">
                <a:solidFill>
                  <a:srgbClr val="FF0000"/>
                </a:solidFill>
                <a:ea typeface="ＭＳ Ｐゴシック" pitchFamily="34" charset="-128"/>
              </a:rPr>
              <a:t>PAT</a:t>
            </a:r>
            <a:r>
              <a:rPr lang="es-ES" smtClean="0">
                <a:ea typeface="ＭＳ Ｐゴシック" pitchFamily="34" charset="-128"/>
              </a:rPr>
              <a:t> se llama por eso Port Address Translation o </a:t>
            </a:r>
            <a:r>
              <a:rPr lang="es-ES" b="1" i="1" smtClean="0">
                <a:solidFill>
                  <a:srgbClr val="FF0000"/>
                </a:solidFill>
                <a:ea typeface="ＭＳ Ｐゴシック" pitchFamily="34" charset="-128"/>
              </a:rPr>
              <a:t>Traducción de direcciones de puerto</a:t>
            </a:r>
            <a:r>
              <a:rPr lang="es-ES" smtClean="0">
                <a:ea typeface="ＭＳ Ｐゴシック" pitchFamily="34" charset="-128"/>
              </a:rPr>
              <a:t>. </a:t>
            </a:r>
          </a:p>
          <a:p>
            <a:pPr algn="just" eaLnBrk="1" hangingPunct="1">
              <a:buFont typeface="Arial" pitchFamily="34" charset="0"/>
              <a:buChar char="•"/>
            </a:pPr>
            <a:r>
              <a:rPr lang="es-ES" smtClean="0">
                <a:ea typeface="ＭＳ Ｐゴシック" pitchFamily="34" charset="-128"/>
              </a:rPr>
              <a:t>El router mantendrá entonces </a:t>
            </a:r>
            <a:r>
              <a:rPr lang="es-ES" b="1" smtClean="0">
                <a:solidFill>
                  <a:srgbClr val="80BDDF"/>
                </a:solidFill>
                <a:ea typeface="ＭＳ Ｐゴシック" pitchFamily="34" charset="-128"/>
              </a:rPr>
              <a:t>la </a:t>
            </a:r>
            <a:r>
              <a:rPr lang="es-ES" b="1" u="sng" smtClean="0">
                <a:solidFill>
                  <a:srgbClr val="FF0000"/>
                </a:solidFill>
                <a:ea typeface="ＭＳ Ｐゴシック" pitchFamily="34" charset="-128"/>
              </a:rPr>
              <a:t>tabla NAT</a:t>
            </a:r>
            <a:r>
              <a:rPr lang="es-ES" b="1" smtClean="0">
                <a:solidFill>
                  <a:srgbClr val="80BDDF"/>
                </a:solidFill>
                <a:ea typeface="ＭＳ Ｐゴシック" pitchFamily="34" charset="-128"/>
              </a:rPr>
              <a:t> con la relación de direcciones IP privadas y los puertos </a:t>
            </a:r>
            <a:r>
              <a:rPr lang="es-ES" smtClean="0">
                <a:ea typeface="ＭＳ Ｐゴシック" pitchFamily="34" charset="-128"/>
              </a:rPr>
              <a:t>en los que debe entregar los datos a cada uno. </a:t>
            </a:r>
          </a:p>
          <a:p>
            <a:pPr algn="just" eaLnBrk="1" hangingPunct="1">
              <a:buFont typeface="Arial" pitchFamily="34" charset="0"/>
              <a:buChar char="•"/>
            </a:pPr>
            <a:r>
              <a:rPr lang="es-ES" smtClean="0">
                <a:ea typeface="ＭＳ Ｐゴシック" pitchFamily="34" charset="-128"/>
              </a:rPr>
              <a:t>NAT y PAT actuando simultáneamente permiten entonces que varias máquinas naveguen por internet usando la misma dirección IP sin que haya confusiones en la entrega de datos. </a:t>
            </a:r>
          </a:p>
          <a:p>
            <a:pPr algn="just" eaLnBrk="1" hangingPunct="1">
              <a:buFont typeface="Arial" pitchFamily="34" charset="0"/>
              <a:buChar char="•"/>
            </a:pPr>
            <a:r>
              <a:rPr lang="es-ES" smtClean="0">
                <a:ea typeface="ＭＳ Ｐゴシック" pitchFamily="34" charset="-128"/>
              </a:rPr>
              <a:t>PAT también se llama </a:t>
            </a:r>
            <a:r>
              <a:rPr lang="es-ES" b="1" smtClean="0">
                <a:solidFill>
                  <a:srgbClr val="008000"/>
                </a:solidFill>
                <a:ea typeface="ＭＳ Ｐゴシック" pitchFamily="34" charset="-128"/>
              </a:rPr>
              <a:t>NAT sobrecargado</a:t>
            </a:r>
            <a:r>
              <a:rPr lang="es-ES" smtClean="0">
                <a:ea typeface="ＭＳ Ｐゴシック" pitchFamily="34" charset="-128"/>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ítulo 1"/>
          <p:cNvSpPr>
            <a:spLocks noGrp="1"/>
          </p:cNvSpPr>
          <p:nvPr>
            <p:ph type="title"/>
          </p:nvPr>
        </p:nvSpPr>
        <p:spPr/>
        <p:txBody>
          <a:bodyPr/>
          <a:lstStyle/>
          <a:p>
            <a:pPr eaLnBrk="1" hangingPunct="1"/>
            <a:r>
              <a:rPr lang="es-ES" smtClean="0">
                <a:latin typeface="Calibri" pitchFamily="34" charset="0"/>
                <a:ea typeface="ＭＳ Ｐゴシック" pitchFamily="34" charset="-128"/>
              </a:rPr>
              <a:t>NAPT/PAT</a:t>
            </a:r>
          </a:p>
        </p:txBody>
      </p:sp>
      <p:pic>
        <p:nvPicPr>
          <p:cNvPr id="4" name="Marcador de contenido 3" descr="Picture 9.png"/>
          <p:cNvPicPr>
            <a:picLocks noGrp="1" noChangeAspect="1"/>
          </p:cNvPicPr>
          <p:nvPr>
            <p:ph idx="1"/>
          </p:nvPr>
        </p:nvPicPr>
        <p:blipFill>
          <a:blip r:embed="rId2"/>
          <a:srcRect t="-10703" b="-10703"/>
          <a:stretch>
            <a:fillRect/>
          </a:stretch>
        </p:blipFill>
        <p:spPr>
          <a:xfrm>
            <a:off x="1258888" y="895350"/>
            <a:ext cx="6265862" cy="3757613"/>
          </a:xfrm>
          <a:effectLst>
            <a:outerShdw dist="139700" dir="2700000" algn="tl" rotWithShape="0">
              <a:srgbClr val="333333">
                <a:alpha val="64999"/>
              </a:srgbClr>
            </a:outerShdw>
          </a:effectLst>
        </p:spPr>
      </p:pic>
      <p:graphicFrame>
        <p:nvGraphicFramePr>
          <p:cNvPr id="5" name="Tabla 4"/>
          <p:cNvGraphicFramePr>
            <a:graphicFrameLocks noGrp="1"/>
          </p:cNvGraphicFramePr>
          <p:nvPr/>
        </p:nvGraphicFramePr>
        <p:xfrm>
          <a:off x="457200" y="4292600"/>
          <a:ext cx="7947025" cy="2268538"/>
        </p:xfrm>
        <a:graphic>
          <a:graphicData uri="http://schemas.openxmlformats.org/drawingml/2006/table">
            <a:tbl>
              <a:tblPr/>
              <a:tblGrid>
                <a:gridCol w="1165225"/>
                <a:gridCol w="749300"/>
                <a:gridCol w="1166813"/>
                <a:gridCol w="747712"/>
                <a:gridCol w="1363663"/>
                <a:gridCol w="692150"/>
                <a:gridCol w="2062162"/>
              </a:tblGrid>
              <a:tr h="254000">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rgbClr val="FF0000"/>
                          </a:solidFill>
                          <a:effectLst/>
                          <a:latin typeface="Gill Sans MT" pitchFamily="34" charset="0"/>
                          <a:ea typeface="ＭＳ Ｐゴシック" pitchFamily="34" charset="-128"/>
                        </a:rPr>
                        <a:t>TABLA NAT</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25400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rgbClr val="0000FF"/>
                          </a:solidFill>
                          <a:effectLst/>
                          <a:latin typeface="Gill Sans MT" pitchFamily="34" charset="0"/>
                          <a:ea typeface="ＭＳ Ｐゴシック" pitchFamily="34" charset="-128"/>
                        </a:rPr>
                        <a:t>Red privada</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c hMerge="1">
                  <a:txBody>
                    <a:bodyPr/>
                    <a:lstStyle/>
                    <a:p>
                      <a:endParaRPr lang="es-E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rgbClr val="008000"/>
                          </a:solidFill>
                          <a:effectLst/>
                          <a:latin typeface="Gill Sans MT" pitchFamily="34" charset="0"/>
                          <a:ea typeface="ＭＳ Ｐゴシック" pitchFamily="34" charset="-128"/>
                        </a:rPr>
                        <a:t>Red pública</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c hMerge="1">
                  <a:txBody>
                    <a:bodyPr/>
                    <a:lstStyle/>
                    <a:p>
                      <a:endParaRPr lang="es-E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rgbClr val="FF6600"/>
                          </a:solidFill>
                          <a:effectLst/>
                          <a:latin typeface="Gill Sans MT" pitchFamily="34" charset="0"/>
                          <a:ea typeface="ＭＳ Ｐゴシック" pitchFamily="34" charset="-128"/>
                        </a:rPr>
                        <a:t>Red Destino</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c hMerge="1">
                  <a:txBody>
                    <a:bodyPr/>
                    <a:lstStyle/>
                    <a:p>
                      <a:endParaRPr lang="es-ES"/>
                    </a:p>
                  </a:txBody>
                  <a:tcPr/>
                </a:tc>
                <a:tc hMerge="1">
                  <a:txBody>
                    <a:bodyPr/>
                    <a:lstStyle/>
                    <a:p>
                      <a:endParaRPr lang="es-ES"/>
                    </a:p>
                  </a:txBody>
                  <a:tcPr/>
                </a:tc>
              </a:tr>
              <a:tr h="25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Dirección IP</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Puerto</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Dirección IP</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Puerto</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Dirección IP</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Puerto</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Aplicación</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r>
              <a:tr h="25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192.168.0.4</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3500</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200.1.1.1</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45000</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173.194.41.255</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80</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www.google.es</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r>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192.168.0.4</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5601</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200.1.1.1</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45001</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173.194.70.26</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25</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Servidor de correo de gmail</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r>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192.168.0.3</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25344</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200.1.1.1</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45002</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193.110.128.199</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80</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www.marca.es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200" b="0" i="0" u="none" strike="noStrike" cap="none" normalizeH="0" baseline="0" smtClean="0">
                        <a:ln>
                          <a:noFill/>
                        </a:ln>
                        <a:solidFill>
                          <a:srgbClr val="7F7F7F"/>
                        </a:solidFill>
                        <a:effectLst/>
                        <a:latin typeface="Gill Sans MT" pitchFamily="34" charset="0"/>
                        <a:ea typeface="ＭＳ Ｐゴシック" pitchFamily="34" charset="-128"/>
                      </a:endParaRP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6EAF9"/>
                    </a:solidFill>
                  </a:tcPr>
                </a:tc>
              </a:tr>
              <a:tr h="357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192.168.0.2</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10011</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200.1.1.1</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45003</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147.83.194.55</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21</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7F7F7F"/>
                          </a:solidFill>
                          <a:effectLst/>
                          <a:latin typeface="Gill Sans MT" pitchFamily="34" charset="0"/>
                          <a:ea typeface="ＭＳ Ｐゴシック" pitchFamily="34" charset="-128"/>
                        </a:rPr>
                        <a:t>Servidor FTP de Ubuntu</a:t>
                      </a:r>
                    </a:p>
                  </a:txBody>
                  <a:tcPr marL="91456" marR="91456" marT="45671" marB="456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F5FC"/>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ítulo 1"/>
          <p:cNvSpPr>
            <a:spLocks noGrp="1"/>
          </p:cNvSpPr>
          <p:nvPr>
            <p:ph type="title"/>
          </p:nvPr>
        </p:nvSpPr>
        <p:spPr/>
        <p:txBody>
          <a:bodyPr/>
          <a:lstStyle/>
          <a:p>
            <a:r>
              <a:rPr lang="es-ES" smtClean="0">
                <a:ea typeface="ＭＳ Ｐゴシック" pitchFamily="34" charset="-128"/>
              </a:rPr>
              <a:t>NAPT/PAT</a:t>
            </a:r>
          </a:p>
        </p:txBody>
      </p:sp>
      <p:sp>
        <p:nvSpPr>
          <p:cNvPr id="30722" name="Marcador de contenido 2"/>
          <p:cNvSpPr>
            <a:spLocks noGrp="1"/>
          </p:cNvSpPr>
          <p:nvPr>
            <p:ph sz="quarter" idx="1"/>
          </p:nvPr>
        </p:nvSpPr>
        <p:spPr>
          <a:xfrm>
            <a:off x="457200" y="1219200"/>
            <a:ext cx="8229600" cy="4937125"/>
          </a:xfrm>
        </p:spPr>
        <p:txBody>
          <a:bodyPr/>
          <a:lstStyle/>
          <a:p>
            <a:pPr algn="just">
              <a:lnSpc>
                <a:spcPct val="120000"/>
              </a:lnSpc>
            </a:pPr>
            <a:r>
              <a:rPr lang="es-ES" sz="2000" smtClean="0">
                <a:ea typeface="ＭＳ Ｐゴシック" pitchFamily="34" charset="-128"/>
              </a:rPr>
              <a:t>Por tanto la información que se modifica al pasar por un router con NAPT/PAT es la siguiente:</a:t>
            </a:r>
          </a:p>
          <a:p>
            <a:pPr lvl="1" algn="just">
              <a:lnSpc>
                <a:spcPct val="120000"/>
              </a:lnSpc>
            </a:pPr>
            <a:r>
              <a:rPr lang="es-ES" sz="1800" b="1" smtClean="0">
                <a:ea typeface="ＭＳ Ｐゴシック" pitchFamily="34" charset="-128"/>
              </a:rPr>
              <a:t>IP origen y puerto origen </a:t>
            </a:r>
            <a:r>
              <a:rPr lang="es-ES" sz="1800" smtClean="0">
                <a:ea typeface="ＭＳ Ｐゴシック" pitchFamily="34" charset="-128"/>
              </a:rPr>
              <a:t>en el </a:t>
            </a:r>
            <a:r>
              <a:rPr lang="es-ES" sz="1800" b="1" u="sng" smtClean="0">
                <a:ea typeface="ＭＳ Ｐゴシック" pitchFamily="34" charset="-128"/>
              </a:rPr>
              <a:t>tráfico saliente</a:t>
            </a:r>
            <a:r>
              <a:rPr lang="es-ES" sz="1800" b="1" smtClean="0">
                <a:ea typeface="ＭＳ Ｐゴシック" pitchFamily="34" charset="-128"/>
              </a:rPr>
              <a:t> </a:t>
            </a:r>
            <a:r>
              <a:rPr lang="es-ES" sz="1800" smtClean="0">
                <a:ea typeface="ＭＳ Ｐゴシック" pitchFamily="34" charset="-128"/>
              </a:rPr>
              <a:t>de la red privada. </a:t>
            </a:r>
          </a:p>
          <a:p>
            <a:pPr lvl="1" algn="just">
              <a:lnSpc>
                <a:spcPct val="120000"/>
              </a:lnSpc>
            </a:pPr>
            <a:r>
              <a:rPr lang="es-ES" sz="1800" b="1" smtClean="0">
                <a:ea typeface="ＭＳ Ｐゴシック" pitchFamily="34" charset="-128"/>
              </a:rPr>
              <a:t>IP destino y puerto destino </a:t>
            </a:r>
            <a:r>
              <a:rPr lang="es-ES" sz="1800" smtClean="0">
                <a:ea typeface="ＭＳ Ｐゴシック" pitchFamily="34" charset="-128"/>
              </a:rPr>
              <a:t>en el </a:t>
            </a:r>
            <a:r>
              <a:rPr lang="es-ES" sz="1800" b="1" u="sng" smtClean="0">
                <a:ea typeface="ＭＳ Ｐゴシック" pitchFamily="34" charset="-128"/>
              </a:rPr>
              <a:t>tráfico entrante</a:t>
            </a:r>
            <a:r>
              <a:rPr lang="es-ES" sz="1800" smtClean="0">
                <a:ea typeface="ＭＳ Ｐゴシック" pitchFamily="34" charset="-128"/>
              </a:rPr>
              <a:t> en la red privada. </a:t>
            </a:r>
          </a:p>
          <a:p>
            <a:pPr algn="just">
              <a:lnSpc>
                <a:spcPct val="120000"/>
              </a:lnSpc>
            </a:pPr>
            <a:r>
              <a:rPr lang="es-ES" sz="2000" smtClean="0">
                <a:ea typeface="ＭＳ Ｐゴシック" pitchFamily="34" charset="-128"/>
              </a:rPr>
              <a:t>El router con NAT dispondrá de una tabla NAT con los cambios que se realizan en el tráfico saliente para poder deshacer dichos cambios en el tráfico entrante. Esta tabla dispone de los campos:</a:t>
            </a:r>
          </a:p>
          <a:p>
            <a:pPr lvl="1" algn="just">
              <a:lnSpc>
                <a:spcPct val="120000"/>
              </a:lnSpc>
            </a:pPr>
            <a:r>
              <a:rPr lang="es-ES" sz="1800" smtClean="0">
                <a:ea typeface="ＭＳ Ｐゴシック" pitchFamily="34" charset="-128"/>
              </a:rPr>
              <a:t>Dirección IP origen interna (privada). </a:t>
            </a:r>
          </a:p>
          <a:p>
            <a:pPr lvl="1" algn="just">
              <a:lnSpc>
                <a:spcPct val="120000"/>
              </a:lnSpc>
            </a:pPr>
            <a:r>
              <a:rPr lang="es-ES" sz="1800" smtClean="0">
                <a:ea typeface="ＭＳ Ｐゴシック" pitchFamily="34" charset="-128"/>
              </a:rPr>
              <a:t>Puerto interno. </a:t>
            </a:r>
          </a:p>
          <a:p>
            <a:pPr lvl="1" algn="just">
              <a:lnSpc>
                <a:spcPct val="120000"/>
              </a:lnSpc>
            </a:pPr>
            <a:r>
              <a:rPr lang="es-ES" sz="1800" smtClean="0">
                <a:ea typeface="ＭＳ Ｐゴシック" pitchFamily="34" charset="-128"/>
              </a:rPr>
              <a:t>Dirección IP origen externa (pública). </a:t>
            </a:r>
          </a:p>
          <a:p>
            <a:pPr lvl="1" algn="just">
              <a:lnSpc>
                <a:spcPct val="120000"/>
              </a:lnSpc>
            </a:pPr>
            <a:r>
              <a:rPr lang="es-ES" sz="1800" smtClean="0">
                <a:ea typeface="ＭＳ Ｐゴシック" pitchFamily="34" charset="-128"/>
              </a:rPr>
              <a:t>Puerto externo (el asignado al PC). </a:t>
            </a:r>
          </a:p>
          <a:p>
            <a:pPr lvl="1" algn="just">
              <a:lnSpc>
                <a:spcPct val="120000"/>
              </a:lnSpc>
            </a:pPr>
            <a:r>
              <a:rPr lang="es-ES" sz="1800" smtClean="0">
                <a:ea typeface="ＭＳ Ｐゴシック" pitchFamily="34" charset="-128"/>
              </a:rPr>
              <a:t>Protocolo del nivel de transporte (TCP o UDP). </a:t>
            </a:r>
          </a:p>
          <a:p>
            <a:pPr lvl="1" algn="just">
              <a:lnSpc>
                <a:spcPct val="120000"/>
              </a:lnSpc>
            </a:pPr>
            <a:r>
              <a:rPr lang="es-ES" sz="1800" smtClean="0">
                <a:ea typeface="ＭＳ Ｐゴシック" pitchFamily="34" charset="-128"/>
              </a:rPr>
              <a:t>Dirección IP de destino (pública).</a:t>
            </a:r>
          </a:p>
          <a:p>
            <a:pPr lvl="1" algn="just">
              <a:lnSpc>
                <a:spcPct val="120000"/>
              </a:lnSpc>
            </a:pPr>
            <a:r>
              <a:rPr lang="es-ES" sz="1800" smtClean="0">
                <a:ea typeface="ＭＳ Ｐゴシック" pitchFamily="34" charset="-128"/>
              </a:rPr>
              <a:t>Puerto destino.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ítulo 1"/>
          <p:cNvSpPr>
            <a:spLocks noGrp="1"/>
          </p:cNvSpPr>
          <p:nvPr>
            <p:ph type="title"/>
          </p:nvPr>
        </p:nvSpPr>
        <p:spPr/>
        <p:txBody>
          <a:bodyPr/>
          <a:lstStyle/>
          <a:p>
            <a:r>
              <a:rPr lang="es-ES" smtClean="0">
                <a:ea typeface="ＭＳ Ｐゴシック" pitchFamily="34" charset="-128"/>
              </a:rPr>
              <a:t>NAPT/PAT	</a:t>
            </a:r>
          </a:p>
        </p:txBody>
      </p:sp>
      <p:sp>
        <p:nvSpPr>
          <p:cNvPr id="31746" name="Marcador de contenido 2"/>
          <p:cNvSpPr>
            <a:spLocks noGrp="1"/>
          </p:cNvSpPr>
          <p:nvPr>
            <p:ph sz="quarter" idx="1"/>
          </p:nvPr>
        </p:nvSpPr>
        <p:spPr>
          <a:xfrm>
            <a:off x="457200" y="1219200"/>
            <a:ext cx="8229600" cy="4937125"/>
          </a:xfrm>
        </p:spPr>
        <p:txBody>
          <a:bodyPr/>
          <a:lstStyle/>
          <a:p>
            <a:pPr algn="just"/>
            <a:r>
              <a:rPr lang="es-ES" sz="2000" smtClean="0">
                <a:ea typeface="ＭＳ Ｐゴシック" pitchFamily="34" charset="-128"/>
              </a:rPr>
              <a:t>Tráfico saliente. 	</a:t>
            </a:r>
          </a:p>
          <a:p>
            <a:pPr lvl="1" algn="just"/>
            <a:r>
              <a:rPr lang="es-ES" sz="1800" smtClean="0">
                <a:ea typeface="ＭＳ Ｐゴシック" pitchFamily="34" charset="-128"/>
              </a:rPr>
              <a:t>El router que hace NAT sustituirá la dirección IP de origen (privada) por la dirección IP pública del router. </a:t>
            </a:r>
          </a:p>
          <a:p>
            <a:pPr lvl="1" algn="just"/>
            <a:r>
              <a:rPr lang="es-ES" sz="1800" smtClean="0">
                <a:ea typeface="ＭＳ Ｐゴシック" pitchFamily="34" charset="-128"/>
              </a:rPr>
              <a:t>De esta forma cuando el paquete llega a su destino parecerá que el origen del mismo el el propio router. </a:t>
            </a:r>
          </a:p>
          <a:p>
            <a:pPr lvl="1" algn="just"/>
            <a:r>
              <a:rPr lang="es-ES" sz="1800" smtClean="0">
                <a:ea typeface="ＭＳ Ｐゴシック" pitchFamily="34" charset="-128"/>
              </a:rPr>
              <a:t>El puerto origen se traduce también por un nuevo puerto de entre los disponibles que tenga el router. </a:t>
            </a:r>
          </a:p>
          <a:p>
            <a:pPr algn="just"/>
            <a:r>
              <a:rPr lang="es-ES" sz="2000" smtClean="0">
                <a:ea typeface="ＭＳ Ｐゴシック" pitchFamily="34" charset="-128"/>
              </a:rPr>
              <a:t>Respuesta al tráfico saliente. </a:t>
            </a:r>
          </a:p>
          <a:p>
            <a:pPr lvl="1" algn="just"/>
            <a:r>
              <a:rPr lang="es-ES" sz="1800" smtClean="0">
                <a:ea typeface="ＭＳ Ｐゴシック" pitchFamily="34" charset="-128"/>
              </a:rPr>
              <a:t>Cuando al router llega un paquete del exterior, comprueba si la dirección IP y el puerto destino coincide con alguno de los registros de la tabla NAT del router. </a:t>
            </a:r>
          </a:p>
          <a:p>
            <a:pPr lvl="1" algn="just"/>
            <a:r>
              <a:rPr lang="es-ES" sz="1800" smtClean="0">
                <a:ea typeface="ＭＳ Ｐゴシック" pitchFamily="34" charset="-128"/>
              </a:rPr>
              <a:t>Si es así (respuesta al tráfico saliente) quiere decir que se trata de una respuesta a algún paquete saliente anterior y el router cambiará de nuevo la IP y el puerto destino por la dirección IP privada y el puerto del PC según esté en la tabla NAT.</a:t>
            </a:r>
          </a:p>
          <a:p>
            <a:pPr lvl="1" algn="just"/>
            <a:r>
              <a:rPr lang="es-ES" sz="1800" smtClean="0">
                <a:ea typeface="ＭＳ Ｐゴシック" pitchFamily="34" charset="-128"/>
              </a:rPr>
              <a:t>Si por el contrario el paquete entrante tiene una IP y puerto que no se encuentran en la tabla NAT se trata de trafico entrante nuevo y </a:t>
            </a:r>
            <a:r>
              <a:rPr lang="es-ES" sz="1800" b="1" smtClean="0">
                <a:solidFill>
                  <a:srgbClr val="FF0000"/>
                </a:solidFill>
                <a:ea typeface="ＭＳ Ｐゴシック" pitchFamily="34" charset="-128"/>
              </a:rPr>
              <a:t>en principio se descartará.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ítulo 1"/>
          <p:cNvSpPr>
            <a:spLocks noGrp="1"/>
          </p:cNvSpPr>
          <p:nvPr>
            <p:ph type="title"/>
          </p:nvPr>
        </p:nvSpPr>
        <p:spPr/>
        <p:txBody>
          <a:bodyPr/>
          <a:lstStyle/>
          <a:p>
            <a:r>
              <a:rPr lang="es-ES" smtClean="0">
                <a:ea typeface="ＭＳ Ｐゴシック" pitchFamily="34" charset="-128"/>
              </a:rPr>
              <a:t>NAPT/PAT</a:t>
            </a:r>
          </a:p>
        </p:txBody>
      </p:sp>
      <p:sp>
        <p:nvSpPr>
          <p:cNvPr id="32770" name="Marcador de contenido 2"/>
          <p:cNvSpPr>
            <a:spLocks noGrp="1"/>
          </p:cNvSpPr>
          <p:nvPr>
            <p:ph sz="quarter" idx="1"/>
          </p:nvPr>
        </p:nvSpPr>
        <p:spPr>
          <a:xfrm>
            <a:off x="457200" y="1219200"/>
            <a:ext cx="8229600" cy="4937125"/>
          </a:xfrm>
        </p:spPr>
        <p:txBody>
          <a:bodyPr/>
          <a:lstStyle/>
          <a:p>
            <a:pPr algn="just"/>
            <a:r>
              <a:rPr lang="es-ES" sz="2400" smtClean="0">
                <a:ea typeface="ＭＳ Ｐゴシック" pitchFamily="34" charset="-128"/>
              </a:rPr>
              <a:t>Port Forwarding (Redirección de puertos). </a:t>
            </a:r>
          </a:p>
          <a:p>
            <a:pPr lvl="1" algn="just"/>
            <a:r>
              <a:rPr lang="es-ES" sz="2000" smtClean="0">
                <a:ea typeface="ＭＳ Ｐゴシック" pitchFamily="34" charset="-128"/>
              </a:rPr>
              <a:t>Pero, ¿qué pasa si detrás del router, en mi red privada, tengo un servidor Web (por ejemplo en mi casa)? </a:t>
            </a:r>
          </a:p>
          <a:p>
            <a:pPr lvl="1" algn="just"/>
            <a:r>
              <a:rPr lang="es-ES" sz="2000" smtClean="0">
                <a:ea typeface="ＭＳ Ｐゴシック" pitchFamily="34" charset="-128"/>
              </a:rPr>
              <a:t>Según lo dicho antes, cuando alguien trate de conectarse, como es tráfico entrante nuevo, ese paquete se descartará, y en este caso no es eso lo que queremos. </a:t>
            </a:r>
          </a:p>
          <a:p>
            <a:pPr lvl="1" algn="just"/>
            <a:r>
              <a:rPr lang="es-ES" sz="2000" smtClean="0">
                <a:ea typeface="ＭＳ Ｐゴシック" pitchFamily="34" charset="-128"/>
              </a:rPr>
              <a:t>La técnica que permite que el tráfico nuevo y entrante llegue hasta alguno de los PCs en la red privada es el redireccionamiento de puertos o port forwarding. </a:t>
            </a:r>
          </a:p>
          <a:p>
            <a:pPr lvl="1" algn="just"/>
            <a:r>
              <a:rPr lang="es-ES" sz="2000" b="1" smtClean="0">
                <a:solidFill>
                  <a:srgbClr val="FF0000"/>
                </a:solidFill>
                <a:ea typeface="ＭＳ Ｐゴシック" pitchFamily="34" charset="-128"/>
              </a:rPr>
              <a:t>Port forwarding: </a:t>
            </a:r>
            <a:r>
              <a:rPr lang="es-ES" sz="2000" i="1" u="sng" smtClean="0">
                <a:ea typeface="ＭＳ Ｐゴシック" pitchFamily="34" charset="-128"/>
              </a:rPr>
              <a:t>consiste en indicarle al router una dirección IP interna a la que dirigir todo el tráfico entrante nuevo dirigido a la IP pública del router y a un puerto concreto</a:t>
            </a:r>
            <a:r>
              <a:rPr lang="es-ES" sz="2000" smtClean="0">
                <a:ea typeface="ＭＳ Ｐゴシック" pitchFamily="34" charset="-128"/>
              </a:rPr>
              <a:t>. </a:t>
            </a:r>
          </a:p>
          <a:p>
            <a:pPr lvl="1" algn="just"/>
            <a:r>
              <a:rPr lang="es-ES" sz="2000" smtClean="0">
                <a:ea typeface="ＭＳ Ｐゴシック" pitchFamily="34" charset="-128"/>
              </a:rPr>
              <a:t>Para ello se debe añadir manualmente a la tabla NAT una IP interna a la que enviar el tráfico en función del puerto al que vaya dirigido.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ítulo 1"/>
          <p:cNvSpPr>
            <a:spLocks noGrp="1"/>
          </p:cNvSpPr>
          <p:nvPr>
            <p:ph type="title"/>
          </p:nvPr>
        </p:nvSpPr>
        <p:spPr/>
        <p:txBody>
          <a:bodyPr/>
          <a:lstStyle/>
          <a:p>
            <a:r>
              <a:rPr lang="es-ES" smtClean="0">
                <a:ea typeface="ＭＳ Ｐゴシック" pitchFamily="34" charset="-128"/>
              </a:rPr>
              <a:t>Introducción. </a:t>
            </a:r>
          </a:p>
        </p:txBody>
      </p:sp>
      <p:sp>
        <p:nvSpPr>
          <p:cNvPr id="15362" name="Marcador de contenido 2"/>
          <p:cNvSpPr>
            <a:spLocks noGrp="1"/>
          </p:cNvSpPr>
          <p:nvPr>
            <p:ph sz="quarter" idx="1"/>
          </p:nvPr>
        </p:nvSpPr>
        <p:spPr>
          <a:xfrm>
            <a:off x="457200" y="1219200"/>
            <a:ext cx="8229600" cy="4937125"/>
          </a:xfrm>
        </p:spPr>
        <p:txBody>
          <a:bodyPr/>
          <a:lstStyle/>
          <a:p>
            <a:pPr algn="just">
              <a:lnSpc>
                <a:spcPct val="120000"/>
              </a:lnSpc>
            </a:pPr>
            <a:r>
              <a:rPr lang="es-ES" sz="2000" smtClean="0">
                <a:ea typeface="ＭＳ Ｐゴシック" pitchFamily="34" charset="-128"/>
              </a:rPr>
              <a:t>El número de dispositivos conectados a Internet ha crecido exponencialmente en los últimos años con la consiguiente demanda de direcciones IP públicas. </a:t>
            </a:r>
          </a:p>
          <a:p>
            <a:pPr algn="just">
              <a:lnSpc>
                <a:spcPct val="120000"/>
              </a:lnSpc>
            </a:pPr>
            <a:r>
              <a:rPr lang="es-ES" sz="2000" smtClean="0">
                <a:ea typeface="ＭＳ Ｐゴシック" pitchFamily="34" charset="-128"/>
              </a:rPr>
              <a:t>Esto ha provocado que en pocos años el número de direcciones IPv4 disponibles se haya agotado. </a:t>
            </a:r>
          </a:p>
          <a:p>
            <a:pPr algn="just">
              <a:lnSpc>
                <a:spcPct val="120000"/>
              </a:lnSpc>
            </a:pPr>
            <a:r>
              <a:rPr lang="es-ES" sz="2000" smtClean="0">
                <a:ea typeface="ＭＳ Ｐゴシック" pitchFamily="34" charset="-128"/>
              </a:rPr>
              <a:t>Para paliar este problema se han ideado diversas técnicas. </a:t>
            </a:r>
          </a:p>
          <a:p>
            <a:pPr algn="just">
              <a:lnSpc>
                <a:spcPct val="120000"/>
              </a:lnSpc>
            </a:pPr>
            <a:r>
              <a:rPr lang="es-ES" sz="2000" smtClean="0">
                <a:ea typeface="ＭＳ Ｐゴシック" pitchFamily="34" charset="-128"/>
              </a:rPr>
              <a:t>Una de ellas es NAT, que persigue minimizar el número de ordenadores con una IP pública. </a:t>
            </a:r>
          </a:p>
          <a:p>
            <a:pPr algn="just">
              <a:lnSpc>
                <a:spcPct val="120000"/>
              </a:lnSpc>
            </a:pPr>
            <a:r>
              <a:rPr lang="es-ES" sz="2000" smtClean="0">
                <a:ea typeface="ＭＳ Ｐゴシック" pitchFamily="34" charset="-128"/>
              </a:rPr>
              <a:t>NAT permitirá que todos los ordenadores con IPs dentro de una misma red privada salgan a internet con la misma IP pública.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ítulo 1"/>
          <p:cNvSpPr>
            <a:spLocks noGrp="1"/>
          </p:cNvSpPr>
          <p:nvPr>
            <p:ph type="title"/>
          </p:nvPr>
        </p:nvSpPr>
        <p:spPr/>
        <p:txBody>
          <a:bodyPr/>
          <a:lstStyle/>
          <a:p>
            <a:r>
              <a:rPr lang="es-ES" smtClean="0">
                <a:ea typeface="ＭＳ Ｐゴシック" pitchFamily="34" charset="-128"/>
              </a:rPr>
              <a:t>NAPT/PAT</a:t>
            </a:r>
          </a:p>
        </p:txBody>
      </p:sp>
      <p:pic>
        <p:nvPicPr>
          <p:cNvPr id="33794" name="Marcador de contenido 3"/>
          <p:cNvPicPr>
            <a:picLocks noGrp="1" noChangeAspect="1"/>
          </p:cNvPicPr>
          <p:nvPr>
            <p:ph sz="quarter" idx="1"/>
          </p:nvPr>
        </p:nvPicPr>
        <p:blipFill>
          <a:blip r:embed="rId2"/>
          <a:srcRect t="24220" b="513"/>
          <a:stretch>
            <a:fillRect/>
          </a:stretch>
        </p:blipFill>
        <p:spPr>
          <a:xfrm>
            <a:off x="179388" y="981075"/>
            <a:ext cx="4248150" cy="4427538"/>
          </a:xfrm>
        </p:spPr>
      </p:pic>
      <p:sp>
        <p:nvSpPr>
          <p:cNvPr id="5" name="Llamada con línea 2 4"/>
          <p:cNvSpPr/>
          <p:nvPr/>
        </p:nvSpPr>
        <p:spPr>
          <a:xfrm>
            <a:off x="5232920" y="152400"/>
            <a:ext cx="3733800" cy="3145904"/>
          </a:xfrm>
          <a:prstGeom prst="borderCallout2">
            <a:avLst>
              <a:gd name="adj1" fmla="val 18750"/>
              <a:gd name="adj2" fmla="val -8333"/>
              <a:gd name="adj3" fmla="val 18750"/>
              <a:gd name="adj4" fmla="val -16667"/>
              <a:gd name="adj5" fmla="val 85692"/>
              <a:gd name="adj6" fmla="val -38392"/>
            </a:avLst>
          </a:prstGeom>
        </p:spPr>
        <p:style>
          <a:lnRef idx="1">
            <a:schemeClr val="accent1"/>
          </a:lnRef>
          <a:fillRef idx="3">
            <a:schemeClr val="accent1"/>
          </a:fillRef>
          <a:effectRef idx="2">
            <a:schemeClr val="accent1"/>
          </a:effectRef>
          <a:fontRef idx="minor">
            <a:schemeClr val="lt1"/>
          </a:fontRef>
        </p:style>
        <p:txBody>
          <a:bodyPr anchor="ctr"/>
          <a:lstStyle/>
          <a:p>
            <a:pPr marL="285750" indent="-285750" algn="just">
              <a:buFont typeface="Arial" pitchFamily="34" charset="0"/>
              <a:buChar char="•"/>
            </a:pPr>
            <a:r>
              <a:rPr lang="es-ES" sz="1600">
                <a:solidFill>
                  <a:srgbClr val="FFFFFF"/>
                </a:solidFill>
                <a:ea typeface="ＭＳ Ｐゴシック" pitchFamily="34" charset="-128"/>
              </a:rPr>
              <a:t>La IP privada del servidor web es 192.168.1.150. </a:t>
            </a:r>
          </a:p>
          <a:p>
            <a:pPr marL="285750" indent="-285750" algn="just">
              <a:buFont typeface="Arial" pitchFamily="34" charset="0"/>
              <a:buChar char="•"/>
            </a:pPr>
            <a:r>
              <a:rPr lang="es-ES" sz="1600">
                <a:solidFill>
                  <a:srgbClr val="FFFFFF"/>
                </a:solidFill>
                <a:ea typeface="ＭＳ Ｐゴシック" pitchFamily="34" charset="-128"/>
              </a:rPr>
              <a:t>Si alguien desde internet se quiere conectar deberá conectarse a la IP 178.63.24.34.</a:t>
            </a:r>
          </a:p>
          <a:p>
            <a:pPr marL="285750" indent="-285750" algn="just">
              <a:buFont typeface="Arial" pitchFamily="34" charset="0"/>
              <a:buChar char="•"/>
            </a:pPr>
            <a:r>
              <a:rPr lang="es-ES" sz="1600">
                <a:solidFill>
                  <a:srgbClr val="FFFFFF"/>
                </a:solidFill>
                <a:ea typeface="ＭＳ Ｐゴシック" pitchFamily="34" charset="-128"/>
              </a:rPr>
              <a:t>Como los servidores web escuchan en el puerto 80, el tráfico irá dirigido a 178.63.24.34. </a:t>
            </a:r>
          </a:p>
          <a:p>
            <a:pPr marL="285750" indent="-285750" algn="just">
              <a:buFont typeface="Arial" pitchFamily="34" charset="0"/>
              <a:buChar char="•"/>
            </a:pPr>
            <a:r>
              <a:rPr lang="es-ES" sz="1600">
                <a:solidFill>
                  <a:srgbClr val="FFFFFF"/>
                </a:solidFill>
                <a:ea typeface="ＭＳ Ｐゴシック" pitchFamily="34" charset="-128"/>
              </a:rPr>
              <a:t>Por lo tanto en la tabla NAT deberá añadirse una entrada e la siguiente manera:     </a:t>
            </a:r>
          </a:p>
        </p:txBody>
      </p:sp>
      <p:graphicFrame>
        <p:nvGraphicFramePr>
          <p:cNvPr id="6" name="Tabla 5"/>
          <p:cNvGraphicFramePr>
            <a:graphicFrameLocks noGrp="1"/>
          </p:cNvGraphicFramePr>
          <p:nvPr/>
        </p:nvGraphicFramePr>
        <p:xfrm>
          <a:off x="3027363" y="4724400"/>
          <a:ext cx="5689600" cy="1949450"/>
        </p:xfrm>
        <a:graphic>
          <a:graphicData uri="http://schemas.openxmlformats.org/drawingml/2006/table">
            <a:tbl>
              <a:tblPr/>
              <a:tblGrid>
                <a:gridCol w="1289050"/>
                <a:gridCol w="723900"/>
                <a:gridCol w="1225550"/>
                <a:gridCol w="1225550"/>
                <a:gridCol w="1225550"/>
              </a:tblGrid>
              <a:tr h="325438">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1" i="0" u="none" strike="noStrike" cap="none" normalizeH="0" baseline="0" smtClean="0">
                          <a:ln>
                            <a:noFill/>
                          </a:ln>
                          <a:solidFill>
                            <a:srgbClr val="FFFFFF"/>
                          </a:solidFill>
                          <a:effectLst/>
                          <a:latin typeface="Gill Sans MT" pitchFamily="34" charset="0"/>
                          <a:ea typeface="ＭＳ Ｐゴシック" pitchFamily="34" charset="-128"/>
                        </a:rPr>
                        <a:t>TABLA PORT FORWARDING</a:t>
                      </a:r>
                      <a:endParaRPr kumimoji="0" lang="es-ES" sz="1200" b="1" i="0" u="none" strike="noStrike" cap="none" normalizeH="0" baseline="0" smtClean="0">
                        <a:ln>
                          <a:noFill/>
                        </a:ln>
                        <a:solidFill>
                          <a:srgbClr val="FF0000"/>
                        </a:solidFill>
                        <a:effectLst/>
                        <a:latin typeface="Gill Sans MT" pitchFamily="34" charset="0"/>
                        <a:ea typeface="ＭＳ Ｐゴシック" pitchFamily="34" charset="-128"/>
                      </a:endParaRPr>
                    </a:p>
                  </a:txBody>
                  <a:tcPr marL="91456" marR="91456" marT="45671" marB="45671" horzOverflow="overflow">
                    <a:lnL w="12700" cap="flat" cmpd="sng" algn="ctr">
                      <a:solidFill>
                        <a:srgbClr val="A5D848"/>
                      </a:solidFill>
                      <a:prstDash val="solid"/>
                      <a:round/>
                      <a:headEnd type="none" w="med" len="med"/>
                      <a:tailEnd type="none" w="med" len="med"/>
                    </a:lnL>
                    <a:lnR w="12700" cap="flat" cmpd="sng" algn="ctr">
                      <a:solidFill>
                        <a:srgbClr val="A5D848"/>
                      </a:solidFill>
                      <a:prstDash val="solid"/>
                      <a:round/>
                      <a:headEnd type="none" w="med" len="med"/>
                      <a:tailEnd type="none" w="med" len="med"/>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rgbClr val="A5D848"/>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2543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Red privada</a:t>
                      </a:r>
                    </a:p>
                  </a:txBody>
                  <a:tcPr marL="91456" marR="91456" marT="45671" marB="45671" horzOverflow="overflow">
                    <a:lnL w="12700" cap="flat" cmpd="sng" algn="ctr">
                      <a:solidFill>
                        <a:srgbClr val="A5D848"/>
                      </a:solidFill>
                      <a:prstDash val="solid"/>
                      <a:round/>
                      <a:headEnd type="none" w="med" len="med"/>
                      <a:tailEnd type="none" w="med" len="med"/>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rgbClr val="F0F8E9"/>
                    </a:solidFill>
                  </a:tcPr>
                </a:tc>
                <a:tc hMerge="1">
                  <a:txBody>
                    <a:bodyPr/>
                    <a:lstStyle/>
                    <a:p>
                      <a:endParaRPr lang="es-E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Red pública</a:t>
                      </a:r>
                    </a:p>
                  </a:txBody>
                  <a:tcPr marL="91456" marR="91456" marT="45671" marB="45671" horzOverflow="overflow">
                    <a:lnL>
                      <a:noFill/>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rgbClr val="F0F8E9"/>
                    </a:solidFill>
                  </a:tcPr>
                </a:tc>
                <a:tc hMerge="1">
                  <a:txBody>
                    <a:bodyPr/>
                    <a:lstStyle/>
                    <a:p>
                      <a:endParaRPr lang="es-ES"/>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Protocolo</a:t>
                      </a:r>
                    </a:p>
                  </a:txBody>
                  <a:tcPr marL="91456" marR="91456" marT="45671" marB="45671" horzOverflow="overflow">
                    <a:lnL>
                      <a:noFill/>
                    </a:lnL>
                    <a:lnR w="12700" cap="flat" cmpd="sng" algn="ctr">
                      <a:solidFill>
                        <a:srgbClr val="A5D848"/>
                      </a:solidFill>
                      <a:prstDash val="solid"/>
                      <a:round/>
                      <a:headEnd type="none" w="med" len="med"/>
                      <a:tailEnd type="none" w="med" len="med"/>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rgbClr val="F0F8E9"/>
                    </a:solidFill>
                  </a:tcPr>
                </a:tc>
              </a:tr>
              <a:tr h="325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Dirección IP</a:t>
                      </a:r>
                    </a:p>
                  </a:txBody>
                  <a:tcPr marL="91456" marR="91456" marT="45671" marB="45671" horzOverflow="overflow">
                    <a:lnL w="12700" cap="flat" cmpd="sng" algn="ctr">
                      <a:solidFill>
                        <a:srgbClr val="A5D848"/>
                      </a:solidFill>
                      <a:prstDash val="solid"/>
                      <a:round/>
                      <a:headEnd type="none" w="med" len="med"/>
                      <a:tailEnd type="none" w="med" len="med"/>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Puerto</a:t>
                      </a:r>
                    </a:p>
                  </a:txBody>
                  <a:tcPr marL="91456" marR="91456" marT="45671" marB="45671" horzOverflow="overflow">
                    <a:lnL>
                      <a:noFill/>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Dirección IP</a:t>
                      </a:r>
                    </a:p>
                  </a:txBody>
                  <a:tcPr marL="91456" marR="91456" marT="45671" marB="45671" horzOverflow="overflow">
                    <a:lnL>
                      <a:noFill/>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Puerto</a:t>
                      </a:r>
                    </a:p>
                  </a:txBody>
                  <a:tcPr marL="91456" marR="91456" marT="45671" marB="45671" horzOverflow="overflow">
                    <a:lnL>
                      <a:noFill/>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chemeClr val="bg1"/>
                    </a:solidFill>
                  </a:tcPr>
                </a:tc>
                <a:tc vMerge="1">
                  <a:txBody>
                    <a:bodyPr/>
                    <a:lstStyle/>
                    <a:p>
                      <a:endParaRPr lang="es-ES"/>
                    </a:p>
                  </a:txBody>
                  <a:tcPr/>
                </a:tc>
              </a:tr>
              <a:tr h="325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192.168.1.150</a:t>
                      </a:r>
                    </a:p>
                  </a:txBody>
                  <a:tcPr marL="91456" marR="91456" marT="45671" marB="45671" horzOverflow="overflow">
                    <a:lnL w="12700" cap="flat" cmpd="sng" algn="ctr">
                      <a:solidFill>
                        <a:srgbClr val="A5D848"/>
                      </a:solidFill>
                      <a:prstDash val="solid"/>
                      <a:round/>
                      <a:headEnd type="none" w="med" len="med"/>
                      <a:tailEnd type="none" w="med" len="med"/>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rgbClr val="F0F8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80</a:t>
                      </a:r>
                    </a:p>
                  </a:txBody>
                  <a:tcPr marL="91456" marR="91456" marT="45671" marB="45671" horzOverflow="overflow">
                    <a:lnL>
                      <a:noFill/>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rgbClr val="F0F8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178.63.24.34</a:t>
                      </a:r>
                    </a:p>
                  </a:txBody>
                  <a:tcPr marL="91456" marR="91456" marT="45671" marB="45671" horzOverflow="overflow">
                    <a:lnL>
                      <a:noFill/>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rgbClr val="F0F8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80</a:t>
                      </a:r>
                    </a:p>
                  </a:txBody>
                  <a:tcPr marL="91456" marR="91456" marT="45671" marB="45671" horzOverflow="overflow">
                    <a:lnL>
                      <a:noFill/>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rgbClr val="F0F8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TCP</a:t>
                      </a:r>
                    </a:p>
                  </a:txBody>
                  <a:tcPr marL="91456" marR="91456" marT="45671" marB="45671" horzOverflow="overflow">
                    <a:lnL>
                      <a:noFill/>
                    </a:lnL>
                    <a:lnR w="12700" cap="flat" cmpd="sng" algn="ctr">
                      <a:solidFill>
                        <a:srgbClr val="A5D848"/>
                      </a:solidFill>
                      <a:prstDash val="solid"/>
                      <a:round/>
                      <a:headEnd type="none" w="med" len="med"/>
                      <a:tailEnd type="none" w="med" len="med"/>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rgbClr val="F0F8E9"/>
                    </a:solidFill>
                  </a:tcPr>
                </a:tc>
              </a:tr>
              <a:tr h="325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192.168.1.160</a:t>
                      </a:r>
                    </a:p>
                  </a:txBody>
                  <a:tcPr marL="91456" marR="91456" marT="45671" marB="45671" horzOverflow="overflow">
                    <a:lnL w="12700" cap="flat" cmpd="sng" algn="ctr">
                      <a:solidFill>
                        <a:srgbClr val="A5D848"/>
                      </a:solidFill>
                      <a:prstDash val="solid"/>
                      <a:round/>
                      <a:headEnd type="none" w="med" len="med"/>
                      <a:tailEnd type="none" w="med" len="med"/>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5800</a:t>
                      </a:r>
                    </a:p>
                  </a:txBody>
                  <a:tcPr marL="91456" marR="91456" marT="45671" marB="45671" horzOverflow="overflow">
                    <a:lnL>
                      <a:noFill/>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178.63.24.34</a:t>
                      </a:r>
                    </a:p>
                  </a:txBody>
                  <a:tcPr marL="91456" marR="91456" marT="45671" marB="45671" horzOverflow="overflow">
                    <a:lnL>
                      <a:noFill/>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5800</a:t>
                      </a:r>
                    </a:p>
                  </a:txBody>
                  <a:tcPr marL="91456" marR="91456" marT="45671" marB="45671" horzOverflow="overflow">
                    <a:lnL>
                      <a:noFill/>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TCP</a:t>
                      </a:r>
                    </a:p>
                  </a:txBody>
                  <a:tcPr marL="91456" marR="91456" marT="45671" marB="45671" horzOverflow="overflow">
                    <a:lnL>
                      <a:noFill/>
                    </a:lnL>
                    <a:lnR w="12700" cap="flat" cmpd="sng" algn="ctr">
                      <a:solidFill>
                        <a:srgbClr val="A5D848"/>
                      </a:solidFill>
                      <a:prstDash val="solid"/>
                      <a:round/>
                      <a:headEnd type="none" w="med" len="med"/>
                      <a:tailEnd type="none" w="med" len="med"/>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chemeClr val="bg1"/>
                    </a:solidFill>
                  </a:tcPr>
                </a:tc>
              </a:tr>
              <a:tr h="325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192.168.1.10</a:t>
                      </a:r>
                    </a:p>
                  </a:txBody>
                  <a:tcPr marL="91456" marR="91456" marT="45671" marB="45671" horzOverflow="overflow">
                    <a:lnL w="12700" cap="flat" cmpd="sng" algn="ctr">
                      <a:solidFill>
                        <a:srgbClr val="A5D848"/>
                      </a:solidFill>
                      <a:prstDash val="solid"/>
                      <a:round/>
                      <a:headEnd type="none" w="med" len="med"/>
                      <a:tailEnd type="none" w="med" len="med"/>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rgbClr val="F0F8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3389</a:t>
                      </a:r>
                    </a:p>
                  </a:txBody>
                  <a:tcPr marL="91456" marR="91456" marT="45671" marB="45671" horzOverflow="overflow">
                    <a:lnL>
                      <a:noFill/>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rgbClr val="F0F8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178.63.24.34</a:t>
                      </a:r>
                    </a:p>
                  </a:txBody>
                  <a:tcPr marL="91456" marR="91456" marT="45671" marB="45671" horzOverflow="overflow">
                    <a:lnL>
                      <a:noFill/>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rgbClr val="F0F8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3389</a:t>
                      </a:r>
                    </a:p>
                  </a:txBody>
                  <a:tcPr marL="91456" marR="91456" marT="45671" marB="45671" horzOverflow="overflow">
                    <a:lnL>
                      <a:noFill/>
                    </a:lnL>
                    <a:lnR>
                      <a:noFill/>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rgbClr val="F0F8E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200" b="0" i="0" u="none" strike="noStrike" cap="none" normalizeH="0" baseline="0" smtClean="0">
                          <a:ln>
                            <a:noFill/>
                          </a:ln>
                          <a:solidFill>
                            <a:srgbClr val="000000"/>
                          </a:solidFill>
                          <a:effectLst/>
                          <a:latin typeface="Gill Sans MT" pitchFamily="34" charset="0"/>
                          <a:ea typeface="ＭＳ Ｐゴシック" pitchFamily="34" charset="-128"/>
                        </a:rPr>
                        <a:t>TCP</a:t>
                      </a:r>
                    </a:p>
                  </a:txBody>
                  <a:tcPr marL="91456" marR="91456" marT="45671" marB="45671" horzOverflow="overflow">
                    <a:lnL>
                      <a:noFill/>
                    </a:lnL>
                    <a:lnR w="12700" cap="flat" cmpd="sng" algn="ctr">
                      <a:solidFill>
                        <a:srgbClr val="A5D848"/>
                      </a:solidFill>
                      <a:prstDash val="solid"/>
                      <a:round/>
                      <a:headEnd type="none" w="med" len="med"/>
                      <a:tailEnd type="none" w="med" len="med"/>
                    </a:lnR>
                    <a:lnT w="12700" cap="flat" cmpd="sng" algn="ctr">
                      <a:solidFill>
                        <a:srgbClr val="A5D848"/>
                      </a:solidFill>
                      <a:prstDash val="solid"/>
                      <a:round/>
                      <a:headEnd type="none" w="med" len="med"/>
                      <a:tailEnd type="none" w="med" len="med"/>
                    </a:lnT>
                    <a:lnB w="12700" cap="flat" cmpd="sng" algn="ctr">
                      <a:solidFill>
                        <a:srgbClr val="A5D848"/>
                      </a:solidFill>
                      <a:prstDash val="solid"/>
                      <a:round/>
                      <a:headEnd type="none" w="med" len="med"/>
                      <a:tailEnd type="none" w="med" len="med"/>
                    </a:lnB>
                    <a:lnTlToBr>
                      <a:noFill/>
                    </a:lnTlToBr>
                    <a:lnBlToTr>
                      <a:noFill/>
                    </a:lnBlToTr>
                    <a:solidFill>
                      <a:srgbClr val="F0F8E9"/>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ítulo 1"/>
          <p:cNvSpPr>
            <a:spLocks noGrp="1"/>
          </p:cNvSpPr>
          <p:nvPr>
            <p:ph type="title"/>
          </p:nvPr>
        </p:nvSpPr>
        <p:spPr/>
        <p:txBody>
          <a:bodyPr/>
          <a:lstStyle/>
          <a:p>
            <a:r>
              <a:rPr lang="es-ES" smtClean="0">
                <a:ea typeface="ＭＳ Ｐゴシック" pitchFamily="34" charset="-128"/>
              </a:rPr>
              <a:t>NAPT/PAT</a:t>
            </a:r>
          </a:p>
        </p:txBody>
      </p:sp>
      <p:sp>
        <p:nvSpPr>
          <p:cNvPr id="34818" name="Marcador de contenido 2"/>
          <p:cNvSpPr>
            <a:spLocks noGrp="1"/>
          </p:cNvSpPr>
          <p:nvPr>
            <p:ph sz="quarter" idx="1"/>
          </p:nvPr>
        </p:nvSpPr>
        <p:spPr>
          <a:xfrm>
            <a:off x="457200" y="1219200"/>
            <a:ext cx="8229600" cy="4937125"/>
          </a:xfrm>
        </p:spPr>
        <p:txBody>
          <a:bodyPr/>
          <a:lstStyle/>
          <a:p>
            <a:r>
              <a:rPr lang="es-ES" smtClean="0">
                <a:ea typeface="ＭＳ Ｐゴシック" pitchFamily="34" charset="-128"/>
              </a:rPr>
              <a:t>Ejemplo de configuración de NAT router modelo Linksys.</a:t>
            </a:r>
          </a:p>
        </p:txBody>
      </p:sp>
      <p:pic>
        <p:nvPicPr>
          <p:cNvPr id="34819" name="Imagen 3" descr="linksys_port_fwd_afp.jpg"/>
          <p:cNvPicPr>
            <a:picLocks noChangeAspect="1"/>
          </p:cNvPicPr>
          <p:nvPr/>
        </p:nvPicPr>
        <p:blipFill>
          <a:blip r:embed="rId2"/>
          <a:srcRect/>
          <a:stretch>
            <a:fillRect/>
          </a:stretch>
        </p:blipFill>
        <p:spPr bwMode="auto">
          <a:xfrm>
            <a:off x="1258888" y="1989138"/>
            <a:ext cx="5967412" cy="45847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ítulo 1"/>
          <p:cNvSpPr>
            <a:spLocks noGrp="1"/>
          </p:cNvSpPr>
          <p:nvPr>
            <p:ph type="title"/>
          </p:nvPr>
        </p:nvSpPr>
        <p:spPr/>
        <p:txBody>
          <a:bodyPr/>
          <a:lstStyle/>
          <a:p>
            <a:r>
              <a:rPr lang="es-ES" smtClean="0">
                <a:ea typeface="ＭＳ Ｐゴシック" pitchFamily="34" charset="-128"/>
              </a:rPr>
              <a:t>NAPT/PAT</a:t>
            </a:r>
          </a:p>
        </p:txBody>
      </p:sp>
      <p:sp>
        <p:nvSpPr>
          <p:cNvPr id="35842" name="Marcador de contenido 2"/>
          <p:cNvSpPr>
            <a:spLocks noGrp="1"/>
          </p:cNvSpPr>
          <p:nvPr>
            <p:ph sz="quarter" idx="1"/>
          </p:nvPr>
        </p:nvSpPr>
        <p:spPr>
          <a:xfrm>
            <a:off x="457200" y="1219200"/>
            <a:ext cx="8229600" cy="4937125"/>
          </a:xfrm>
        </p:spPr>
        <p:txBody>
          <a:bodyPr/>
          <a:lstStyle/>
          <a:p>
            <a:r>
              <a:rPr lang="es-ES" smtClean="0">
                <a:ea typeface="ＭＳ Ｐゴシック" pitchFamily="34" charset="-128"/>
              </a:rPr>
              <a:t>Ejemplo de configuración de NAT router modelo Zysel.</a:t>
            </a:r>
          </a:p>
        </p:txBody>
      </p:sp>
      <p:pic>
        <p:nvPicPr>
          <p:cNvPr id="35843" name="Imagen 4"/>
          <p:cNvPicPr>
            <a:picLocks noChangeAspect="1"/>
          </p:cNvPicPr>
          <p:nvPr/>
        </p:nvPicPr>
        <p:blipFill>
          <a:blip r:embed="rId2"/>
          <a:srcRect/>
          <a:stretch>
            <a:fillRect/>
          </a:stretch>
        </p:blipFill>
        <p:spPr bwMode="auto">
          <a:xfrm>
            <a:off x="2159000" y="1989138"/>
            <a:ext cx="5064125" cy="48355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ítulo 1"/>
          <p:cNvSpPr>
            <a:spLocks noGrp="1"/>
          </p:cNvSpPr>
          <p:nvPr>
            <p:ph type="title"/>
          </p:nvPr>
        </p:nvSpPr>
        <p:spPr/>
        <p:txBody>
          <a:bodyPr/>
          <a:lstStyle/>
          <a:p>
            <a:pPr eaLnBrk="1" hangingPunct="1"/>
            <a:r>
              <a:rPr lang="es-ES" smtClean="0">
                <a:latin typeface="Calibri" pitchFamily="34" charset="0"/>
                <a:ea typeface="ＭＳ Ｐゴシック" pitchFamily="34" charset="-128"/>
              </a:rPr>
              <a:t>NAT y PAT</a:t>
            </a:r>
          </a:p>
        </p:txBody>
      </p:sp>
      <p:sp>
        <p:nvSpPr>
          <p:cNvPr id="36866" name="Marcador de contenido 2"/>
          <p:cNvSpPr>
            <a:spLocks noGrp="1"/>
          </p:cNvSpPr>
          <p:nvPr>
            <p:ph idx="1"/>
          </p:nvPr>
        </p:nvSpPr>
        <p:spPr>
          <a:xfrm>
            <a:off x="457200" y="1219200"/>
            <a:ext cx="8229600" cy="4937125"/>
          </a:xfrm>
        </p:spPr>
        <p:txBody>
          <a:bodyPr/>
          <a:lstStyle/>
          <a:p>
            <a:pPr eaLnBrk="1" hangingPunct="1"/>
            <a:r>
              <a:rPr lang="es-ES" smtClean="0">
                <a:latin typeface="Calibri" pitchFamily="34" charset="0"/>
                <a:ea typeface="ＭＳ Ｐゴシック" pitchFamily="34" charset="-128"/>
              </a:rPr>
              <a:t>Lo que finalmente se consigue con estas técnicas es:</a:t>
            </a:r>
          </a:p>
          <a:p>
            <a:pPr lvl="1" eaLnBrk="1" hangingPunct="1"/>
            <a:r>
              <a:rPr lang="es-ES" smtClean="0">
                <a:latin typeface="Calibri" pitchFamily="34" charset="0"/>
                <a:ea typeface="ＭＳ Ｐゴシック" pitchFamily="34" charset="-128"/>
              </a:rPr>
              <a:t>Reducir el gasto de direcciones públicas. </a:t>
            </a:r>
          </a:p>
          <a:p>
            <a:pPr lvl="1" eaLnBrk="1" hangingPunct="1"/>
            <a:r>
              <a:rPr lang="es-ES" smtClean="0">
                <a:latin typeface="Calibri" pitchFamily="34" charset="0"/>
                <a:ea typeface="ＭＳ Ｐゴシック" pitchFamily="34" charset="-128"/>
              </a:rPr>
              <a:t>Abaratar costes. </a:t>
            </a:r>
          </a:p>
          <a:p>
            <a:pPr lvl="1" eaLnBrk="1" hangingPunct="1"/>
            <a:endParaRPr lang="es-ES" smtClean="0">
              <a:latin typeface="Calibri" pitchFamily="34" charset="0"/>
              <a:ea typeface="ＭＳ Ｐゴシック"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ítulo 1"/>
          <p:cNvSpPr>
            <a:spLocks noGrp="1"/>
          </p:cNvSpPr>
          <p:nvPr>
            <p:ph type="title"/>
          </p:nvPr>
        </p:nvSpPr>
        <p:spPr/>
        <p:txBody>
          <a:bodyPr/>
          <a:lstStyle/>
          <a:p>
            <a:pPr eaLnBrk="1" hangingPunct="1"/>
            <a:r>
              <a:rPr lang="es-ES" smtClean="0">
                <a:latin typeface="Calibri" pitchFamily="34" charset="0"/>
                <a:ea typeface="ＭＳ Ｐゴシック" pitchFamily="34" charset="-128"/>
              </a:rPr>
              <a:t>Tipos de direcciones.</a:t>
            </a:r>
          </a:p>
        </p:txBody>
      </p:sp>
      <p:sp>
        <p:nvSpPr>
          <p:cNvPr id="3" name="Marcador de contenido 2"/>
          <p:cNvSpPr>
            <a:spLocks noGrp="1"/>
          </p:cNvSpPr>
          <p:nvPr>
            <p:ph idx="1"/>
          </p:nvPr>
        </p:nvSpPr>
        <p:spPr>
          <a:xfrm>
            <a:off x="457200" y="1600200"/>
            <a:ext cx="8513763" cy="4525963"/>
          </a:xfrm>
        </p:spPr>
        <p:txBody>
          <a:bodyPr>
            <a:normAutofit/>
          </a:bodyPr>
          <a:lstStyle/>
          <a:p>
            <a:pPr marL="0" indent="0" eaLnBrk="1" hangingPunct="1">
              <a:buFont typeface="Arial" pitchFamily="34" charset="0"/>
              <a:buNone/>
            </a:pPr>
            <a:r>
              <a:rPr lang="es-ES" smtClean="0">
                <a:ea typeface="ＭＳ Ｐゴシック" pitchFamily="34" charset="-128"/>
              </a:rPr>
              <a:t>Recordemos que existían dos tipos de direcciones IP:</a:t>
            </a:r>
          </a:p>
          <a:p>
            <a:pPr marL="0" indent="0" eaLnBrk="1" hangingPunct="1">
              <a:buFont typeface="Arial" pitchFamily="34" charset="0"/>
              <a:buChar char="•"/>
            </a:pPr>
            <a:r>
              <a:rPr lang="es-ES" b="1" u="sng" smtClean="0">
                <a:ea typeface="ＭＳ Ｐゴシック" pitchFamily="34" charset="-128"/>
              </a:rPr>
              <a:t>Direcciones IP públicas</a:t>
            </a:r>
            <a:r>
              <a:rPr lang="es-ES" smtClean="0">
                <a:ea typeface="ＭＳ Ｐゴシック" pitchFamily="34" charset="-128"/>
              </a:rPr>
              <a:t>:</a:t>
            </a:r>
          </a:p>
          <a:p>
            <a:pPr lvl="1" eaLnBrk="1" hangingPunct="1">
              <a:buFont typeface="Arial" pitchFamily="34" charset="0"/>
              <a:buChar char="–"/>
            </a:pPr>
            <a:r>
              <a:rPr lang="es-ES" smtClean="0">
                <a:ea typeface="ＭＳ Ｐゴシック" pitchFamily="34" charset="-128"/>
              </a:rPr>
              <a:t>Las que pueden salir a internet. </a:t>
            </a:r>
          </a:p>
          <a:p>
            <a:pPr marL="0" indent="0" eaLnBrk="1" hangingPunct="1">
              <a:buFont typeface="Arial" pitchFamily="34" charset="0"/>
              <a:buChar char="•"/>
            </a:pPr>
            <a:r>
              <a:rPr lang="es-ES" b="1" u="sng" smtClean="0">
                <a:ea typeface="ＭＳ Ｐゴシック" pitchFamily="34" charset="-128"/>
              </a:rPr>
              <a:t>Direcciones IP privadas.</a:t>
            </a:r>
          </a:p>
          <a:p>
            <a:pPr lvl="1" eaLnBrk="1" hangingPunct="1">
              <a:buFont typeface="Arial" pitchFamily="34" charset="0"/>
              <a:buChar char="–"/>
            </a:pPr>
            <a:r>
              <a:rPr lang="es-ES" smtClean="0">
                <a:ea typeface="ＭＳ Ｐゴシック" pitchFamily="34" charset="-128"/>
              </a:rPr>
              <a:t>Las que no pueden salir a internet. </a:t>
            </a:r>
          </a:p>
          <a:p>
            <a:pPr lvl="1" eaLnBrk="1" hangingPunct="1">
              <a:buFont typeface="Arial" pitchFamily="34" charset="0"/>
              <a:buChar char="–"/>
            </a:pPr>
            <a:r>
              <a:rPr lang="es-ES" smtClean="0">
                <a:ea typeface="ＭＳ Ｐゴシック" pitchFamily="34" charset="-128"/>
              </a:rPr>
              <a:t>Se usan en LAN.</a:t>
            </a:r>
          </a:p>
          <a:p>
            <a:pPr lvl="1" eaLnBrk="1" hangingPunct="1">
              <a:buFont typeface="Arial" pitchFamily="34" charset="0"/>
              <a:buChar char="–"/>
            </a:pPr>
            <a:r>
              <a:rPr lang="es-ES" smtClean="0">
                <a:ea typeface="ＭＳ Ｐゴシック" pitchFamily="34" charset="-128"/>
              </a:rPr>
              <a:t>Pertenecen a alguno de los grupos siguientes:</a:t>
            </a:r>
          </a:p>
          <a:p>
            <a:pPr lvl="3" eaLnBrk="1" hangingPunct="1">
              <a:buFont typeface="Arial" pitchFamily="34" charset="0"/>
              <a:buChar char="–"/>
            </a:pPr>
            <a:r>
              <a:rPr lang="es-ES" smtClean="0">
                <a:ea typeface="ＭＳ Ｐゴシック" pitchFamily="34" charset="-128"/>
              </a:rPr>
              <a:t>10.x.x.x</a:t>
            </a:r>
          </a:p>
          <a:p>
            <a:pPr lvl="3" eaLnBrk="1" hangingPunct="1">
              <a:buFont typeface="Arial" pitchFamily="34" charset="0"/>
              <a:buChar char="–"/>
            </a:pPr>
            <a:r>
              <a:rPr lang="es-ES" smtClean="0">
                <a:ea typeface="ＭＳ Ｐゴシック" pitchFamily="34" charset="-128"/>
              </a:rPr>
              <a:t>172.16.x.x a 172.31.255.255</a:t>
            </a:r>
          </a:p>
          <a:p>
            <a:pPr lvl="3" eaLnBrk="1" hangingPunct="1">
              <a:buFont typeface="Arial" pitchFamily="34" charset="0"/>
              <a:buChar char="–"/>
            </a:pPr>
            <a:r>
              <a:rPr lang="es-ES" smtClean="0">
                <a:ea typeface="ＭＳ Ｐゴシック" pitchFamily="34" charset="-128"/>
              </a:rPr>
              <a:t>192.168.x.x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ítulo 3"/>
          <p:cNvSpPr>
            <a:spLocks noGrp="1"/>
          </p:cNvSpPr>
          <p:nvPr>
            <p:ph type="title"/>
          </p:nvPr>
        </p:nvSpPr>
        <p:spPr/>
        <p:txBody>
          <a:bodyPr/>
          <a:lstStyle/>
          <a:p>
            <a:pPr eaLnBrk="1" hangingPunct="1"/>
            <a:r>
              <a:rPr lang="es-ES" smtClean="0">
                <a:latin typeface="Calibri" pitchFamily="34" charset="0"/>
                <a:ea typeface="ＭＳ Ｐゴシック" pitchFamily="34" charset="-128"/>
              </a:rPr>
              <a:t>IPs en router ADSL.</a:t>
            </a:r>
          </a:p>
        </p:txBody>
      </p:sp>
      <p:sp>
        <p:nvSpPr>
          <p:cNvPr id="17410" name="Marcador de contenido 2"/>
          <p:cNvSpPr>
            <a:spLocks noGrp="1"/>
          </p:cNvSpPr>
          <p:nvPr>
            <p:ph sz="half" idx="1"/>
          </p:nvPr>
        </p:nvSpPr>
        <p:spPr>
          <a:xfrm>
            <a:off x="457200" y="1219200"/>
            <a:ext cx="4041775" cy="4937125"/>
          </a:xfrm>
        </p:spPr>
        <p:txBody>
          <a:bodyPr/>
          <a:lstStyle/>
          <a:p>
            <a:pPr algn="just" eaLnBrk="1" hangingPunct="1"/>
            <a:r>
              <a:rPr lang="es-ES" smtClean="0">
                <a:latin typeface="Calibri" pitchFamily="34" charset="0"/>
                <a:ea typeface="ＭＳ Ｐゴシック" pitchFamily="34" charset="-128"/>
              </a:rPr>
              <a:t>En nuestros PCs siempre tenemos direcciones IP privadas entonces, cuando salimos a internet, ¿qué IP llevamos?</a:t>
            </a:r>
          </a:p>
        </p:txBody>
      </p:sp>
      <p:pic>
        <p:nvPicPr>
          <p:cNvPr id="17411" name="Marcador de contenido 6" descr="Picture 7.png"/>
          <p:cNvPicPr>
            <a:picLocks noGrp="1" noChangeAspect="1"/>
          </p:cNvPicPr>
          <p:nvPr>
            <p:ph sz="half" idx="2"/>
          </p:nvPr>
        </p:nvPicPr>
        <p:blipFill>
          <a:blip r:embed="rId2"/>
          <a:srcRect t="3238" b="3238"/>
          <a:stretch>
            <a:fillRect/>
          </a:stretch>
        </p:blipFill>
        <p:spPr>
          <a:xfrm>
            <a:off x="4632325" y="1216025"/>
            <a:ext cx="4041775" cy="493712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ítulo 4"/>
          <p:cNvSpPr>
            <a:spLocks noGrp="1"/>
          </p:cNvSpPr>
          <p:nvPr>
            <p:ph type="title"/>
          </p:nvPr>
        </p:nvSpPr>
        <p:spPr/>
        <p:txBody>
          <a:bodyPr/>
          <a:lstStyle/>
          <a:p>
            <a:pPr eaLnBrk="1" hangingPunct="1"/>
            <a:r>
              <a:rPr lang="es-ES" smtClean="0">
                <a:latin typeface="Calibri" pitchFamily="34" charset="0"/>
                <a:ea typeface="ＭＳ Ｐゴシック" pitchFamily="34" charset="-128"/>
              </a:rPr>
              <a:t>IPs en router ADSL. </a:t>
            </a:r>
          </a:p>
        </p:txBody>
      </p:sp>
      <p:sp>
        <p:nvSpPr>
          <p:cNvPr id="3" name="Marcador de contenido 2"/>
          <p:cNvSpPr>
            <a:spLocks noGrp="1"/>
          </p:cNvSpPr>
          <p:nvPr>
            <p:ph idx="1"/>
          </p:nvPr>
        </p:nvSpPr>
        <p:spPr>
          <a:xfrm>
            <a:off x="457200" y="1219200"/>
            <a:ext cx="8229600" cy="4937125"/>
          </a:xfrm>
        </p:spPr>
        <p:txBody>
          <a:bodyPr>
            <a:normAutofit/>
          </a:bodyPr>
          <a:lstStyle/>
          <a:p>
            <a:pPr eaLnBrk="1" hangingPunct="1">
              <a:buFont typeface="Arial" pitchFamily="34" charset="0"/>
              <a:buChar char="•"/>
            </a:pPr>
            <a:r>
              <a:rPr lang="es-ES" smtClean="0">
                <a:ea typeface="ＭＳ Ｐゴシック" pitchFamily="34" charset="-128"/>
              </a:rPr>
              <a:t>Los routers ADSL están conectados a internet. </a:t>
            </a:r>
          </a:p>
          <a:p>
            <a:pPr eaLnBrk="1" hangingPunct="1">
              <a:buFont typeface="Arial" pitchFamily="34" charset="0"/>
              <a:buChar char="•"/>
            </a:pPr>
            <a:r>
              <a:rPr lang="es-ES" smtClean="0">
                <a:ea typeface="ＭＳ Ｐゴシック" pitchFamily="34" charset="-128"/>
              </a:rPr>
              <a:t>Tiene por tanto </a:t>
            </a:r>
            <a:r>
              <a:rPr lang="es-ES" b="1" u="sng" smtClean="0">
                <a:ea typeface="ＭＳ Ｐゴシック" pitchFamily="34" charset="-128"/>
              </a:rPr>
              <a:t>dos interfaces</a:t>
            </a:r>
            <a:r>
              <a:rPr lang="es-ES" smtClean="0">
                <a:ea typeface="ＭＳ Ｐゴシック" pitchFamily="34" charset="-128"/>
              </a:rPr>
              <a:t>:</a:t>
            </a:r>
          </a:p>
          <a:p>
            <a:pPr lvl="1" eaLnBrk="1" hangingPunct="1">
              <a:buFont typeface="Arial" pitchFamily="34" charset="0"/>
              <a:buChar char="–"/>
            </a:pPr>
            <a:r>
              <a:rPr lang="es-ES" smtClean="0">
                <a:ea typeface="ＭＳ Ｐゴシック" pitchFamily="34" charset="-128"/>
              </a:rPr>
              <a:t>Una </a:t>
            </a:r>
            <a:r>
              <a:rPr lang="es-ES" i="1" smtClean="0">
                <a:solidFill>
                  <a:srgbClr val="FF0000"/>
                </a:solidFill>
                <a:ea typeface="ＭＳ Ｐゴシック" pitchFamily="34" charset="-128"/>
              </a:rPr>
              <a:t>hacia la red LAN</a:t>
            </a:r>
            <a:r>
              <a:rPr lang="es-ES" smtClean="0">
                <a:ea typeface="ＭＳ Ｐゴシック" pitchFamily="34" charset="-128"/>
              </a:rPr>
              <a:t>. </a:t>
            </a:r>
          </a:p>
          <a:p>
            <a:pPr lvl="1" eaLnBrk="1" hangingPunct="1">
              <a:buFont typeface="Arial" pitchFamily="34" charset="0"/>
              <a:buChar char="–"/>
            </a:pPr>
            <a:r>
              <a:rPr lang="es-ES" smtClean="0">
                <a:ea typeface="ＭＳ Ｐゴシック" pitchFamily="34" charset="-128"/>
              </a:rPr>
              <a:t>Otra </a:t>
            </a:r>
            <a:r>
              <a:rPr lang="es-ES" i="1" smtClean="0">
                <a:solidFill>
                  <a:srgbClr val="FF0000"/>
                </a:solidFill>
                <a:ea typeface="ＭＳ Ｐゴシック" pitchFamily="34" charset="-128"/>
              </a:rPr>
              <a:t>hacia internet</a:t>
            </a:r>
            <a:r>
              <a:rPr lang="es-ES" smtClean="0">
                <a:ea typeface="ＭＳ Ｐゴシック" pitchFamily="34" charset="-128"/>
              </a:rPr>
              <a:t>. </a:t>
            </a:r>
          </a:p>
          <a:p>
            <a:pPr eaLnBrk="1" hangingPunct="1">
              <a:buFont typeface="Arial" pitchFamily="34" charset="0"/>
              <a:buChar char="•"/>
            </a:pPr>
            <a:r>
              <a:rPr lang="es-ES" smtClean="0">
                <a:ea typeface="ＭＳ Ｐゴシック" pitchFamily="34" charset="-128"/>
              </a:rPr>
              <a:t>Por lo tanto tendrán dos direcciones IP:</a:t>
            </a:r>
          </a:p>
          <a:p>
            <a:pPr lvl="1" eaLnBrk="1" hangingPunct="1">
              <a:buFont typeface="Arial" pitchFamily="34" charset="0"/>
              <a:buChar char="–"/>
            </a:pPr>
            <a:r>
              <a:rPr lang="es-ES" smtClean="0">
                <a:ea typeface="ＭＳ Ｐゴシック" pitchFamily="34" charset="-128"/>
              </a:rPr>
              <a:t>Una ha de ser </a:t>
            </a:r>
            <a:r>
              <a:rPr lang="es-ES" smtClean="0">
                <a:solidFill>
                  <a:srgbClr val="FF0000"/>
                </a:solidFill>
                <a:ea typeface="ＭＳ Ｐゴシック" pitchFamily="34" charset="-128"/>
              </a:rPr>
              <a:t>privada</a:t>
            </a:r>
            <a:r>
              <a:rPr lang="es-ES" smtClean="0">
                <a:ea typeface="ＭＳ Ｐゴシック" pitchFamily="34" charset="-128"/>
              </a:rPr>
              <a:t>, será la que conecte con la LAN.</a:t>
            </a:r>
          </a:p>
          <a:p>
            <a:pPr lvl="1" eaLnBrk="1" hangingPunct="1">
              <a:buFont typeface="Arial" pitchFamily="34" charset="0"/>
              <a:buChar char="–"/>
            </a:pPr>
            <a:r>
              <a:rPr lang="es-ES" smtClean="0">
                <a:ea typeface="ＭＳ Ｐゴシック" pitchFamily="34" charset="-128"/>
              </a:rPr>
              <a:t>Otra ha de ser </a:t>
            </a:r>
            <a:r>
              <a:rPr lang="es-ES" smtClean="0">
                <a:solidFill>
                  <a:srgbClr val="FF0000"/>
                </a:solidFill>
                <a:ea typeface="ＭＳ Ｐゴシック" pitchFamily="34" charset="-128"/>
              </a:rPr>
              <a:t>pública</a:t>
            </a:r>
            <a:r>
              <a:rPr lang="es-ES" smtClean="0">
                <a:ea typeface="ＭＳ Ｐゴシック" pitchFamily="34" charset="-128"/>
              </a:rPr>
              <a:t>, la que se conecta a la Red Telefónica. </a:t>
            </a:r>
          </a:p>
          <a:p>
            <a:pPr eaLnBrk="1" hangingPunct="1">
              <a:buFont typeface="Arial" pitchFamily="34" charset="0"/>
              <a:buChar char="•"/>
            </a:pPr>
            <a:r>
              <a:rPr lang="es-ES" smtClean="0">
                <a:ea typeface="ＭＳ Ｐゴシック" pitchFamily="34" charset="-128"/>
              </a:rPr>
              <a:t>Lo vimos en el dibujo anterior.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ítulo 1"/>
          <p:cNvSpPr>
            <a:spLocks noGrp="1"/>
          </p:cNvSpPr>
          <p:nvPr>
            <p:ph type="title"/>
          </p:nvPr>
        </p:nvSpPr>
        <p:spPr/>
        <p:txBody>
          <a:bodyPr/>
          <a:lstStyle/>
          <a:p>
            <a:pPr eaLnBrk="1" hangingPunct="1"/>
            <a:r>
              <a:rPr lang="es-ES" smtClean="0">
                <a:latin typeface="Calibri" pitchFamily="34" charset="0"/>
                <a:ea typeface="ＭＳ Ｐゴシック" pitchFamily="34" charset="-128"/>
              </a:rPr>
              <a:t>NAT</a:t>
            </a:r>
          </a:p>
        </p:txBody>
      </p:sp>
      <p:sp>
        <p:nvSpPr>
          <p:cNvPr id="3" name="Marcador de contenido 2"/>
          <p:cNvSpPr>
            <a:spLocks noGrp="1"/>
          </p:cNvSpPr>
          <p:nvPr>
            <p:ph idx="1"/>
          </p:nvPr>
        </p:nvSpPr>
        <p:spPr>
          <a:xfrm>
            <a:off x="457200" y="1219200"/>
            <a:ext cx="8229600" cy="4937125"/>
          </a:xfrm>
        </p:spPr>
        <p:txBody>
          <a:bodyPr>
            <a:normAutofit/>
          </a:bodyPr>
          <a:lstStyle/>
          <a:p>
            <a:pPr algn="just" eaLnBrk="1" hangingPunct="1">
              <a:lnSpc>
                <a:spcPct val="120000"/>
              </a:lnSpc>
              <a:buFont typeface="Arial" pitchFamily="34" charset="0"/>
              <a:buChar char="•"/>
            </a:pPr>
            <a:r>
              <a:rPr lang="es-ES" sz="2400" b="1" smtClean="0">
                <a:solidFill>
                  <a:srgbClr val="FF0000"/>
                </a:solidFill>
                <a:ea typeface="ＭＳ Ｐゴシック" pitchFamily="34" charset="-128"/>
              </a:rPr>
              <a:t>NAT </a:t>
            </a:r>
            <a:r>
              <a:rPr lang="es-ES" sz="2400" smtClean="0">
                <a:ea typeface="ＭＳ Ｐゴシック" pitchFamily="34" charset="-128"/>
              </a:rPr>
              <a:t>o Network Address Translation o Traducción de direcciones de red. </a:t>
            </a:r>
          </a:p>
          <a:p>
            <a:pPr algn="just" eaLnBrk="1" hangingPunct="1">
              <a:lnSpc>
                <a:spcPct val="120000"/>
              </a:lnSpc>
              <a:buFont typeface="Arial" pitchFamily="34" charset="0"/>
              <a:buChar char="•"/>
            </a:pPr>
            <a:r>
              <a:rPr lang="es-ES" sz="2400" smtClean="0">
                <a:ea typeface="ＭＳ Ｐゴシック" pitchFamily="34" charset="-128"/>
              </a:rPr>
              <a:t>Se trata de un mecanismo que está disponible en los routers. </a:t>
            </a:r>
          </a:p>
          <a:p>
            <a:pPr algn="just" eaLnBrk="1" hangingPunct="1">
              <a:lnSpc>
                <a:spcPct val="120000"/>
              </a:lnSpc>
              <a:buFont typeface="Arial" pitchFamily="34" charset="0"/>
              <a:buChar char="•"/>
            </a:pPr>
            <a:r>
              <a:rPr lang="es-ES" sz="2400" smtClean="0">
                <a:ea typeface="ＭＳ Ｐゴシック" pitchFamily="34" charset="-128"/>
              </a:rPr>
              <a:t>Lo que hace </a:t>
            </a:r>
            <a:r>
              <a:rPr lang="es-ES" sz="2400" b="1" i="1" u="sng" smtClean="0">
                <a:solidFill>
                  <a:srgbClr val="80B226"/>
                </a:solidFill>
                <a:ea typeface="ＭＳ Ｐゴシック" pitchFamily="34" charset="-128"/>
              </a:rPr>
              <a:t>es cambiar la IP origen </a:t>
            </a:r>
            <a:r>
              <a:rPr lang="es-ES" sz="2400" smtClean="0">
                <a:ea typeface="ＭＳ Ｐゴシック" pitchFamily="34" charset="-128"/>
              </a:rPr>
              <a:t>de un paquete IP. </a:t>
            </a:r>
          </a:p>
          <a:p>
            <a:pPr algn="just" eaLnBrk="1" hangingPunct="1">
              <a:lnSpc>
                <a:spcPct val="120000"/>
              </a:lnSpc>
              <a:buFont typeface="Arial" pitchFamily="34" charset="0"/>
              <a:buChar char="•"/>
            </a:pPr>
            <a:r>
              <a:rPr lang="es-ES" sz="2400" smtClean="0">
                <a:ea typeface="ＭＳ Ｐゴシック" pitchFamily="34" charset="-128"/>
              </a:rPr>
              <a:t>En un router ADSL, un paquete que se envía desde la LAN, llevará como dirección origen una IP privada. </a:t>
            </a:r>
          </a:p>
          <a:p>
            <a:pPr algn="just" eaLnBrk="1" hangingPunct="1">
              <a:lnSpc>
                <a:spcPct val="120000"/>
              </a:lnSpc>
              <a:buFont typeface="Arial" pitchFamily="34" charset="0"/>
              <a:buChar char="•"/>
            </a:pPr>
            <a:r>
              <a:rPr lang="es-ES" sz="2400" smtClean="0">
                <a:ea typeface="ＭＳ Ｐゴシック" pitchFamily="34" charset="-128"/>
              </a:rPr>
              <a:t>El router con NAT cambiará la IP origen que es privada por la IP pública del router </a:t>
            </a:r>
            <a:r>
              <a:rPr lang="es-ES" sz="2400" b="1" i="1" u="sng" smtClean="0">
                <a:solidFill>
                  <a:srgbClr val="31859C"/>
                </a:solidFill>
                <a:ea typeface="ＭＳ Ｐゴシック" pitchFamily="34" charset="-128"/>
              </a:rPr>
              <a:t>para que ese paquete pueda navegar por internet</a:t>
            </a:r>
            <a:r>
              <a:rPr lang="es-ES" sz="2400" smtClean="0">
                <a:ea typeface="ＭＳ Ｐゴシック" pitchFamily="34" charset="-128"/>
              </a:rPr>
              <a:t> (en internet no se permiten paquetes con IPs privadas).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ítulo 1"/>
          <p:cNvSpPr>
            <a:spLocks noGrp="1"/>
          </p:cNvSpPr>
          <p:nvPr>
            <p:ph type="title"/>
          </p:nvPr>
        </p:nvSpPr>
        <p:spPr/>
        <p:txBody>
          <a:bodyPr/>
          <a:lstStyle/>
          <a:p>
            <a:pPr eaLnBrk="1" hangingPunct="1"/>
            <a:r>
              <a:rPr lang="es-ES" smtClean="0">
                <a:latin typeface="Calibri" pitchFamily="34" charset="0"/>
                <a:ea typeface="ＭＳ Ｐゴシック" pitchFamily="34" charset="-128"/>
              </a:rPr>
              <a:t>NAT</a:t>
            </a:r>
          </a:p>
        </p:txBody>
      </p:sp>
      <p:pic>
        <p:nvPicPr>
          <p:cNvPr id="20482" name="Marcador de contenido 3"/>
          <p:cNvPicPr>
            <a:picLocks noGrp="1" noChangeAspect="1"/>
          </p:cNvPicPr>
          <p:nvPr>
            <p:ph idx="1"/>
          </p:nvPr>
        </p:nvPicPr>
        <p:blipFill>
          <a:blip r:embed="rId2"/>
          <a:srcRect l="-15280" r="-15280"/>
          <a:stretch>
            <a:fillRect/>
          </a:stretch>
        </p:blipFill>
        <p:spPr>
          <a:xfrm>
            <a:off x="177800" y="1795463"/>
            <a:ext cx="8229600" cy="4525962"/>
          </a:xfrm>
        </p:spPr>
      </p:pic>
      <p:sp>
        <p:nvSpPr>
          <p:cNvPr id="5" name="Rectángulo 4"/>
          <p:cNvSpPr/>
          <p:nvPr/>
        </p:nvSpPr>
        <p:spPr>
          <a:xfrm>
            <a:off x="1400175" y="2555875"/>
            <a:ext cx="1936750" cy="37465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sz="1400" dirty="0"/>
              <a:t>IP Origen: 10.0.0.2</a:t>
            </a:r>
          </a:p>
          <a:p>
            <a:pPr algn="ctr" fontAlgn="auto">
              <a:spcBef>
                <a:spcPts val="0"/>
              </a:spcBef>
              <a:spcAft>
                <a:spcPts val="0"/>
              </a:spcAft>
              <a:defRPr/>
            </a:pPr>
            <a:r>
              <a:rPr lang="es-ES" sz="1400" dirty="0"/>
              <a:t>IP Destino: 128.23.2.2</a:t>
            </a:r>
          </a:p>
        </p:txBody>
      </p:sp>
      <p:sp>
        <p:nvSpPr>
          <p:cNvPr id="6" name="Rectángulo 5"/>
          <p:cNvSpPr/>
          <p:nvPr/>
        </p:nvSpPr>
        <p:spPr>
          <a:xfrm>
            <a:off x="3205149" y="4072969"/>
            <a:ext cx="2379347" cy="54764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sz="1400" dirty="0"/>
              <a:t>IP Origen: </a:t>
            </a:r>
            <a:r>
              <a:rPr lang="es-ES" sz="1400" strike="sngStrike" dirty="0"/>
              <a:t>10.0.0.2</a:t>
            </a:r>
            <a:r>
              <a:rPr lang="es-ES" sz="1400" dirty="0"/>
              <a:t>, 80.50.1.1</a:t>
            </a:r>
          </a:p>
          <a:p>
            <a:pPr algn="ctr" fontAlgn="auto">
              <a:spcBef>
                <a:spcPts val="0"/>
              </a:spcBef>
              <a:spcAft>
                <a:spcPts val="0"/>
              </a:spcAft>
              <a:defRPr/>
            </a:pPr>
            <a:r>
              <a:rPr lang="es-ES" sz="1400" dirty="0"/>
              <a:t>IP Destino: 128.23.2.2</a:t>
            </a:r>
          </a:p>
        </p:txBody>
      </p:sp>
      <p:sp>
        <p:nvSpPr>
          <p:cNvPr id="7" name="Rectángulo 6"/>
          <p:cNvSpPr/>
          <p:nvPr/>
        </p:nvSpPr>
        <p:spPr>
          <a:xfrm>
            <a:off x="5338763" y="1871663"/>
            <a:ext cx="2003425" cy="4111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s-ES" sz="1400" dirty="0"/>
              <a:t>IP Origen: 80.50.1.1</a:t>
            </a:r>
          </a:p>
          <a:p>
            <a:pPr algn="ctr" fontAlgn="auto">
              <a:spcBef>
                <a:spcPts val="0"/>
              </a:spcBef>
              <a:spcAft>
                <a:spcPts val="0"/>
              </a:spcAft>
              <a:defRPr/>
            </a:pPr>
            <a:r>
              <a:rPr lang="es-ES" sz="1400" dirty="0"/>
              <a:t>IP Destino: 128.23.2.2</a:t>
            </a:r>
          </a:p>
        </p:txBody>
      </p:sp>
      <p:sp>
        <p:nvSpPr>
          <p:cNvPr id="8" name="Rectángulo 7"/>
          <p:cNvSpPr/>
          <p:nvPr/>
        </p:nvSpPr>
        <p:spPr>
          <a:xfrm>
            <a:off x="4572000" y="3076575"/>
            <a:ext cx="1174750" cy="37465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r>
              <a:rPr lang="es-ES" sz="1400" dirty="0"/>
              <a:t>Se0:80.50.1.1</a:t>
            </a:r>
          </a:p>
        </p:txBody>
      </p:sp>
      <p:sp>
        <p:nvSpPr>
          <p:cNvPr id="9" name="Rectángulo 8"/>
          <p:cNvSpPr/>
          <p:nvPr/>
        </p:nvSpPr>
        <p:spPr>
          <a:xfrm>
            <a:off x="2363788" y="3416300"/>
            <a:ext cx="1174750" cy="374650"/>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r>
              <a:rPr lang="es-ES" sz="1400" dirty="0"/>
              <a:t>Fa0:10.0.0.1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ítulo 1"/>
          <p:cNvSpPr>
            <a:spLocks noGrp="1"/>
          </p:cNvSpPr>
          <p:nvPr>
            <p:ph type="title"/>
          </p:nvPr>
        </p:nvSpPr>
        <p:spPr/>
        <p:txBody>
          <a:bodyPr/>
          <a:lstStyle/>
          <a:p>
            <a:pPr eaLnBrk="1" hangingPunct="1"/>
            <a:r>
              <a:rPr lang="es-ES" smtClean="0">
                <a:latin typeface="Calibri" pitchFamily="34" charset="0"/>
                <a:ea typeface="ＭＳ Ｐゴシック" pitchFamily="34" charset="-128"/>
              </a:rPr>
              <a:t>NAT</a:t>
            </a:r>
          </a:p>
        </p:txBody>
      </p:sp>
      <p:sp>
        <p:nvSpPr>
          <p:cNvPr id="3" name="Marcador de contenido 2"/>
          <p:cNvSpPr>
            <a:spLocks noGrp="1"/>
          </p:cNvSpPr>
          <p:nvPr>
            <p:ph idx="1"/>
          </p:nvPr>
        </p:nvSpPr>
        <p:spPr>
          <a:xfrm>
            <a:off x="457200" y="1219200"/>
            <a:ext cx="8229600" cy="4937125"/>
          </a:xfrm>
        </p:spPr>
        <p:txBody>
          <a:bodyPr>
            <a:normAutofit/>
          </a:bodyPr>
          <a:lstStyle/>
          <a:p>
            <a:pPr algn="just" eaLnBrk="1" hangingPunct="1">
              <a:buFont typeface="Arial" pitchFamily="34" charset="0"/>
              <a:buChar char="•"/>
            </a:pPr>
            <a:r>
              <a:rPr lang="es-ES" smtClean="0">
                <a:ea typeface="ＭＳ Ｐゴシック" pitchFamily="34" charset="-128"/>
              </a:rPr>
              <a:t>Esto va a permitir:</a:t>
            </a:r>
          </a:p>
          <a:p>
            <a:pPr lvl="1" algn="just" eaLnBrk="1" hangingPunct="1">
              <a:buFont typeface="Arial" pitchFamily="34" charset="0"/>
              <a:buChar char="–"/>
            </a:pPr>
            <a:r>
              <a:rPr lang="es-ES" smtClean="0">
                <a:ea typeface="ＭＳ Ｐゴシック" pitchFamily="34" charset="-128"/>
              </a:rPr>
              <a:t>Que las </a:t>
            </a:r>
            <a:r>
              <a:rPr lang="es-ES" smtClean="0">
                <a:solidFill>
                  <a:srgbClr val="008000"/>
                </a:solidFill>
                <a:ea typeface="ＭＳ Ｐゴシック" pitchFamily="34" charset="-128"/>
              </a:rPr>
              <a:t>direcciones IP </a:t>
            </a:r>
            <a:r>
              <a:rPr lang="es-ES" smtClean="0">
                <a:ea typeface="ＭＳ Ｐゴシック" pitchFamily="34" charset="-128"/>
              </a:rPr>
              <a:t>permanezcan </a:t>
            </a:r>
            <a:r>
              <a:rPr lang="es-ES" b="1" smtClean="0">
                <a:solidFill>
                  <a:srgbClr val="008000"/>
                </a:solidFill>
                <a:ea typeface="ＭＳ Ｐゴシック" pitchFamily="34" charset="-128"/>
              </a:rPr>
              <a:t>ocultas </a:t>
            </a:r>
            <a:r>
              <a:rPr lang="es-ES" smtClean="0">
                <a:ea typeface="ＭＳ Ｐゴシック" pitchFamily="34" charset="-128"/>
              </a:rPr>
              <a:t>más allá de la red local. </a:t>
            </a:r>
          </a:p>
          <a:p>
            <a:pPr lvl="1" algn="just" eaLnBrk="1" hangingPunct="1">
              <a:buFont typeface="Arial" pitchFamily="34" charset="0"/>
              <a:buChar char="–"/>
            </a:pPr>
            <a:r>
              <a:rPr lang="es-ES" smtClean="0">
                <a:ea typeface="ＭＳ Ｐゴシック" pitchFamily="34" charset="-128"/>
              </a:rPr>
              <a:t>Permitirá que las </a:t>
            </a:r>
            <a:r>
              <a:rPr lang="es-ES" b="1" smtClean="0">
                <a:solidFill>
                  <a:srgbClr val="547C1C"/>
                </a:solidFill>
                <a:ea typeface="ＭＳ Ｐゴシック" pitchFamily="34" charset="-128"/>
              </a:rPr>
              <a:t>IPs privadas se puedan rep</a:t>
            </a:r>
            <a:r>
              <a:rPr lang="es-ES" b="1" smtClean="0">
                <a:solidFill>
                  <a:srgbClr val="604A7B"/>
                </a:solidFill>
                <a:ea typeface="ＭＳ Ｐゴシック" pitchFamily="34" charset="-128"/>
              </a:rPr>
              <a:t>etir</a:t>
            </a:r>
            <a:r>
              <a:rPr lang="es-ES" smtClean="0">
                <a:ea typeface="ＭＳ Ｐゴシック" pitchFamily="34" charset="-128"/>
              </a:rPr>
              <a:t> en tantas redes como se quiera, no tienen que ser públicas. </a:t>
            </a:r>
          </a:p>
          <a:p>
            <a:pPr algn="just" eaLnBrk="1" hangingPunct="1">
              <a:buFont typeface="Arial" pitchFamily="34" charset="0"/>
              <a:buChar char="•"/>
            </a:pPr>
            <a:r>
              <a:rPr lang="es-ES" smtClean="0">
                <a:ea typeface="ＭＳ Ｐゴシック" pitchFamily="34" charset="-128"/>
              </a:rPr>
              <a:t>Y para ello solo se requerirá el router ejecute el </a:t>
            </a:r>
            <a:r>
              <a:rPr lang="es-ES" b="1" smtClean="0">
                <a:solidFill>
                  <a:srgbClr val="0000FF"/>
                </a:solidFill>
                <a:ea typeface="ＭＳ Ｐゴシック" pitchFamily="34" charset="-128"/>
              </a:rPr>
              <a:t>software de NAT</a:t>
            </a:r>
            <a:r>
              <a:rPr lang="es-ES" smtClean="0">
                <a:ea typeface="ＭＳ Ｐゴシック" pitchFamily="34" charset="-128"/>
              </a:rPr>
              <a:t>.</a:t>
            </a:r>
          </a:p>
          <a:p>
            <a:pPr lvl="1" algn="just" eaLnBrk="1" hangingPunct="1">
              <a:buFont typeface="Arial" pitchFamily="34" charset="0"/>
              <a:buChar char="–"/>
            </a:pPr>
            <a:endParaRPr lang="es-ES" smtClean="0">
              <a:ea typeface="ＭＳ Ｐゴシック"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ítulo 1"/>
          <p:cNvSpPr>
            <a:spLocks noGrp="1"/>
          </p:cNvSpPr>
          <p:nvPr>
            <p:ph type="title"/>
          </p:nvPr>
        </p:nvSpPr>
        <p:spPr/>
        <p:txBody>
          <a:bodyPr/>
          <a:lstStyle/>
          <a:p>
            <a:pPr eaLnBrk="1" hangingPunct="1"/>
            <a:r>
              <a:rPr lang="es-ES" smtClean="0">
                <a:latin typeface="Calibri" pitchFamily="34" charset="0"/>
                <a:ea typeface="ＭＳ Ｐゴシック" pitchFamily="34" charset="-128"/>
              </a:rPr>
              <a:t>NAPT/PAT</a:t>
            </a:r>
          </a:p>
        </p:txBody>
      </p:sp>
      <p:sp>
        <p:nvSpPr>
          <p:cNvPr id="3" name="Marcador de contenido 2"/>
          <p:cNvSpPr>
            <a:spLocks noGrp="1"/>
          </p:cNvSpPr>
          <p:nvPr>
            <p:ph idx="1"/>
          </p:nvPr>
        </p:nvSpPr>
        <p:spPr>
          <a:xfrm>
            <a:off x="457200" y="1219200"/>
            <a:ext cx="8229600" cy="4937125"/>
          </a:xfrm>
        </p:spPr>
        <p:txBody>
          <a:bodyPr>
            <a:normAutofit/>
          </a:bodyPr>
          <a:lstStyle/>
          <a:p>
            <a:pPr algn="just" eaLnBrk="1" hangingPunct="1">
              <a:buFont typeface="Arial" pitchFamily="34" charset="0"/>
              <a:buChar char="•"/>
            </a:pPr>
            <a:r>
              <a:rPr lang="es-ES" smtClean="0">
                <a:ea typeface="ＭＳ Ｐゴシック" pitchFamily="34" charset="-128"/>
              </a:rPr>
              <a:t>Ahora bien, ¿y si </a:t>
            </a:r>
            <a:r>
              <a:rPr lang="es-ES" b="1" u="sng" smtClean="0">
                <a:solidFill>
                  <a:srgbClr val="80BDDF"/>
                </a:solidFill>
                <a:ea typeface="ＭＳ Ｐゴシック" pitchFamily="34" charset="-128"/>
              </a:rPr>
              <a:t>varios dispositivos </a:t>
            </a:r>
            <a:r>
              <a:rPr lang="es-ES" smtClean="0">
                <a:ea typeface="ＭＳ Ｐゴシック" pitchFamily="34" charset="-128"/>
              </a:rPr>
              <a:t>en la LAN quieren salir a internet con la misma IP pública?</a:t>
            </a:r>
          </a:p>
          <a:p>
            <a:pPr algn="just" eaLnBrk="1" hangingPunct="1">
              <a:buFont typeface="Arial" pitchFamily="34" charset="0"/>
              <a:buChar char="•"/>
            </a:pPr>
            <a:r>
              <a:rPr lang="es-ES" smtClean="0">
                <a:ea typeface="ＭＳ Ｐゴシック" pitchFamily="34" charset="-128"/>
              </a:rPr>
              <a:t>En ese caso NAT </a:t>
            </a:r>
            <a:r>
              <a:rPr lang="es-ES" smtClean="0">
                <a:solidFill>
                  <a:srgbClr val="FF0000"/>
                </a:solidFill>
                <a:ea typeface="ＭＳ Ｐゴシック" pitchFamily="34" charset="-128"/>
              </a:rPr>
              <a:t>cambiará</a:t>
            </a:r>
            <a:r>
              <a:rPr lang="es-ES" smtClean="0">
                <a:ea typeface="ＭＳ Ｐゴシック" pitchFamily="34" charset="-128"/>
              </a:rPr>
              <a:t> la dirección origen de los paquetes </a:t>
            </a:r>
            <a:r>
              <a:rPr lang="es-ES" smtClean="0">
                <a:solidFill>
                  <a:srgbClr val="185969"/>
                </a:solidFill>
                <a:ea typeface="ＭＳ Ｐゴシック" pitchFamily="34" charset="-128"/>
              </a:rPr>
              <a:t>IP con origen cualquier PC </a:t>
            </a:r>
            <a:r>
              <a:rPr lang="es-ES" smtClean="0">
                <a:solidFill>
                  <a:srgbClr val="008000"/>
                </a:solidFill>
                <a:ea typeface="ＭＳ Ｐゴシック" pitchFamily="34" charset="-128"/>
              </a:rPr>
              <a:t>por la misma dirección pública</a:t>
            </a:r>
            <a:r>
              <a:rPr lang="es-ES" smtClean="0">
                <a:solidFill>
                  <a:srgbClr val="558ED5"/>
                </a:solidFill>
                <a:ea typeface="ＭＳ Ｐゴシック" pitchFamily="34" charset="-128"/>
              </a:rPr>
              <a:t> </a:t>
            </a:r>
            <a:r>
              <a:rPr lang="es-ES" smtClean="0">
                <a:ea typeface="ＭＳ Ｐゴシック" pitchFamily="34" charset="-128"/>
              </a:rPr>
              <a:t>del router.</a:t>
            </a:r>
          </a:p>
          <a:p>
            <a:pPr algn="just" eaLnBrk="1" hangingPunct="1">
              <a:buFont typeface="Arial" pitchFamily="34" charset="0"/>
              <a:buChar char="•"/>
            </a:pPr>
            <a:r>
              <a:rPr lang="es-ES" smtClean="0">
                <a:ea typeface="ＭＳ Ｐゴシック" pitchFamily="34" charset="-128"/>
              </a:rPr>
              <a:t>¿Y a la vuelta? ¿Cómo sabe a qué PC tiene que enviarse cada paquete?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sico">
  <a:themeElements>
    <a:clrScheme name="Centrado">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Orige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entrado">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themeOverride>
</file>

<file path=ppt/theme/themeOverride2.xml><?xml version="1.0" encoding="utf-8"?>
<a:themeOverride xmlns:a="http://schemas.openxmlformats.org/drawingml/2006/main">
  <a:clrScheme name="Centrado">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themeOverride>
</file>

<file path=docProps/app.xml><?xml version="1.0" encoding="utf-8"?>
<Properties xmlns="http://schemas.openxmlformats.org/officeDocument/2006/extended-properties" xmlns:vt="http://schemas.openxmlformats.org/officeDocument/2006/docPropsVTypes">
  <Template>Aventura.thmx</Template>
  <TotalTime>13234</TotalTime>
  <Words>1288</Words>
  <Application>Microsoft Office PowerPoint</Application>
  <PresentationFormat>Presentación en pantalla (4:3)</PresentationFormat>
  <Paragraphs>204</Paragraphs>
  <Slides>23</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23</vt:i4>
      </vt:variant>
    </vt:vector>
  </HeadingPairs>
  <TitlesOfParts>
    <vt:vector size="32" baseType="lpstr">
      <vt:lpstr>Arial</vt:lpstr>
      <vt:lpstr>ＭＳ Ｐゴシック</vt:lpstr>
      <vt:lpstr>Bookman Old Style</vt:lpstr>
      <vt:lpstr>Gill Sans MT</vt:lpstr>
      <vt:lpstr>Wingdings 3</vt:lpstr>
      <vt:lpstr>Wingdings</vt:lpstr>
      <vt:lpstr>Calibri</vt:lpstr>
      <vt:lpstr>Arial Rounded MT Bold</vt:lpstr>
      <vt:lpstr>basico</vt:lpstr>
      <vt:lpstr>UT8: Interconexión de equipos y redes: el nivel de red. NAT y PAT </vt:lpstr>
      <vt:lpstr>Introducción. </vt:lpstr>
      <vt:lpstr>Tipos de direcciones.</vt:lpstr>
      <vt:lpstr>IPs en router ADSL.</vt:lpstr>
      <vt:lpstr>IPs en router ADSL. </vt:lpstr>
      <vt:lpstr>NAT</vt:lpstr>
      <vt:lpstr>NAT</vt:lpstr>
      <vt:lpstr>NAT</vt:lpstr>
      <vt:lpstr>NAPT/PAT</vt:lpstr>
      <vt:lpstr>NAPT/PAT</vt:lpstr>
      <vt:lpstr>NAPT/PAT</vt:lpstr>
      <vt:lpstr>NAPT/PAT</vt:lpstr>
      <vt:lpstr>NAPT/PAT</vt:lpstr>
      <vt:lpstr>NAPT/PAT</vt:lpstr>
      <vt:lpstr>NAPT/PAT</vt:lpstr>
      <vt:lpstr>NAPT/PAT</vt:lpstr>
      <vt:lpstr>NAPT/PAT</vt:lpstr>
      <vt:lpstr>NAPT/PAT </vt:lpstr>
      <vt:lpstr>NAPT/PAT</vt:lpstr>
      <vt:lpstr>NAPT/PAT</vt:lpstr>
      <vt:lpstr>NAPT/PAT</vt:lpstr>
      <vt:lpstr>NAPT/PAT</vt:lpstr>
      <vt:lpstr>NAT y PAT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IES POLITÉCNICO ESTELLA</dc:title>
  <dc:creator>Angelica Fernandez</dc:creator>
  <cp:lastModifiedBy>pruiz</cp:lastModifiedBy>
  <cp:revision>546</cp:revision>
  <dcterms:created xsi:type="dcterms:W3CDTF">2010-09-21T16:05:49Z</dcterms:created>
  <dcterms:modified xsi:type="dcterms:W3CDTF">2016-04-19T08:02:25Z</dcterms:modified>
</cp:coreProperties>
</file>