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4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312" r:id="rId22"/>
    <p:sldId id="285" r:id="rId23"/>
    <p:sldId id="296" r:id="rId24"/>
    <p:sldId id="298" r:id="rId25"/>
    <p:sldId id="306" r:id="rId26"/>
    <p:sldId id="308" r:id="rId27"/>
    <p:sldId id="310" r:id="rId28"/>
    <p:sldId id="309" r:id="rId29"/>
    <p:sldId id="307" r:id="rId30"/>
    <p:sldId id="299" r:id="rId31"/>
    <p:sldId id="301" r:id="rId32"/>
    <p:sldId id="314" r:id="rId33"/>
    <p:sldId id="315" r:id="rId34"/>
    <p:sldId id="302" r:id="rId35"/>
    <p:sldId id="305" r:id="rId36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A21B"/>
    <a:srgbClr val="00F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Énfasis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90" d="100"/>
          <a:sy n="90" d="100"/>
        </p:scale>
        <p:origin x="-816" y="498"/>
      </p:cViewPr>
      <p:guideLst>
        <p:guide orient="horz" pos="4080"/>
        <p:guide pos="33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81FA26-5F33-4EA5-B1BD-93C60B4C558E}" type="doc">
      <dgm:prSet loTypeId="urn:microsoft.com/office/officeart/2005/8/layout/hList3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4EF082D-B8EE-45DB-A268-5B5E86F1B3BB}">
      <dgm:prSet phldrT="[Texto]"/>
      <dgm:spPr/>
      <dgm:t>
        <a:bodyPr/>
        <a:lstStyle/>
        <a:p>
          <a:r>
            <a:rPr lang="es-ES" dirty="0" smtClean="0"/>
            <a:t>TCP</a:t>
          </a:r>
        </a:p>
      </dgm:t>
    </dgm:pt>
    <dgm:pt modelId="{AD59AEA4-0660-487E-A5D6-B38DD98A4C6E}" type="parTrans" cxnId="{1D52171A-2D22-49A3-85FF-B95C9805B977}">
      <dgm:prSet/>
      <dgm:spPr/>
      <dgm:t>
        <a:bodyPr/>
        <a:lstStyle/>
        <a:p>
          <a:endParaRPr lang="es-ES"/>
        </a:p>
      </dgm:t>
    </dgm:pt>
    <dgm:pt modelId="{5C5D2E59-C47C-469E-8A38-624701127AE7}" type="sibTrans" cxnId="{1D52171A-2D22-49A3-85FF-B95C9805B977}">
      <dgm:prSet/>
      <dgm:spPr/>
      <dgm:t>
        <a:bodyPr/>
        <a:lstStyle/>
        <a:p>
          <a:endParaRPr lang="es-ES"/>
        </a:p>
      </dgm:t>
    </dgm:pt>
    <dgm:pt modelId="{EB711DE9-A348-4F1B-864D-90D186165F07}">
      <dgm:prSet phldrT="[Texto]"/>
      <dgm:spPr/>
      <dgm:t>
        <a:bodyPr/>
        <a:lstStyle/>
        <a:p>
          <a:r>
            <a:rPr lang="es-ES" dirty="0" smtClean="0"/>
            <a:t>HTTP</a:t>
          </a:r>
          <a:endParaRPr lang="es-ES" dirty="0"/>
        </a:p>
      </dgm:t>
    </dgm:pt>
    <dgm:pt modelId="{FEAD1B07-BBC1-4BE0-AAA4-16C4F6A73B5B}" type="parTrans" cxnId="{90F70198-FCA3-46BD-A252-01568B427946}">
      <dgm:prSet/>
      <dgm:spPr/>
      <dgm:t>
        <a:bodyPr/>
        <a:lstStyle/>
        <a:p>
          <a:endParaRPr lang="es-ES"/>
        </a:p>
      </dgm:t>
    </dgm:pt>
    <dgm:pt modelId="{8E34F0B1-31D6-4F6C-A606-E98BFADF0493}" type="sibTrans" cxnId="{90F70198-FCA3-46BD-A252-01568B427946}">
      <dgm:prSet/>
      <dgm:spPr/>
      <dgm:t>
        <a:bodyPr/>
        <a:lstStyle/>
        <a:p>
          <a:endParaRPr lang="es-ES"/>
        </a:p>
      </dgm:t>
    </dgm:pt>
    <dgm:pt modelId="{1C37A082-AE41-4A6B-9607-160A450AE3AC}">
      <dgm:prSet phldrT="[Texto]"/>
      <dgm:spPr/>
      <dgm:t>
        <a:bodyPr/>
        <a:lstStyle/>
        <a:p>
          <a:r>
            <a:rPr lang="es-ES" dirty="0" smtClean="0"/>
            <a:t>SMTP</a:t>
          </a:r>
          <a:endParaRPr lang="es-ES" dirty="0"/>
        </a:p>
      </dgm:t>
    </dgm:pt>
    <dgm:pt modelId="{3A2F70A7-B7EC-49AD-ABF7-F34BFFB6C873}" type="parTrans" cxnId="{5426DE96-65F8-4C59-82F5-05EC72B347C3}">
      <dgm:prSet/>
      <dgm:spPr/>
      <dgm:t>
        <a:bodyPr/>
        <a:lstStyle/>
        <a:p>
          <a:endParaRPr lang="es-ES"/>
        </a:p>
      </dgm:t>
    </dgm:pt>
    <dgm:pt modelId="{0D0237FF-F0A0-455A-AFBF-38FEBCA4E939}" type="sibTrans" cxnId="{5426DE96-65F8-4C59-82F5-05EC72B347C3}">
      <dgm:prSet/>
      <dgm:spPr/>
      <dgm:t>
        <a:bodyPr/>
        <a:lstStyle/>
        <a:p>
          <a:endParaRPr lang="es-ES"/>
        </a:p>
      </dgm:t>
    </dgm:pt>
    <dgm:pt modelId="{25B3C044-1143-46DB-9330-C5D627208ADC}">
      <dgm:prSet phldrT="[Texto]"/>
      <dgm:spPr/>
      <dgm:t>
        <a:bodyPr/>
        <a:lstStyle/>
        <a:p>
          <a:r>
            <a:rPr lang="es-ES" dirty="0" smtClean="0"/>
            <a:t>POP3</a:t>
          </a:r>
          <a:endParaRPr lang="es-ES" dirty="0"/>
        </a:p>
      </dgm:t>
    </dgm:pt>
    <dgm:pt modelId="{D2150F85-C6C9-47FC-A79E-C34A236667CE}" type="parTrans" cxnId="{8E6AF225-B400-4776-A6E5-9BF334B105AD}">
      <dgm:prSet/>
      <dgm:spPr/>
      <dgm:t>
        <a:bodyPr/>
        <a:lstStyle/>
        <a:p>
          <a:endParaRPr lang="es-ES"/>
        </a:p>
      </dgm:t>
    </dgm:pt>
    <dgm:pt modelId="{2E0146C0-59BA-41C9-B2D3-F93255DA812E}" type="sibTrans" cxnId="{8E6AF225-B400-4776-A6E5-9BF334B105AD}">
      <dgm:prSet/>
      <dgm:spPr/>
      <dgm:t>
        <a:bodyPr/>
        <a:lstStyle/>
        <a:p>
          <a:endParaRPr lang="es-ES"/>
        </a:p>
      </dgm:t>
    </dgm:pt>
    <dgm:pt modelId="{CCBA7D17-7277-4150-9CD5-05A0A4B03B68}">
      <dgm:prSet/>
      <dgm:spPr/>
      <dgm:t>
        <a:bodyPr/>
        <a:lstStyle/>
        <a:p>
          <a:r>
            <a:rPr lang="es-ES" dirty="0" smtClean="0"/>
            <a:t>FTP</a:t>
          </a:r>
          <a:endParaRPr lang="es-ES" dirty="0"/>
        </a:p>
      </dgm:t>
    </dgm:pt>
    <dgm:pt modelId="{D4BBB992-DA9D-48B2-8854-F052F2E816B9}" type="parTrans" cxnId="{9BC5C1EC-E052-4931-8A23-293C7913766B}">
      <dgm:prSet/>
      <dgm:spPr/>
    </dgm:pt>
    <dgm:pt modelId="{E29E37A3-20DE-43BD-AD38-5D1525B0CB9E}" type="sibTrans" cxnId="{9BC5C1EC-E052-4931-8A23-293C7913766B}">
      <dgm:prSet/>
      <dgm:spPr/>
    </dgm:pt>
    <dgm:pt modelId="{81F21780-0143-4B33-8A9C-D46319D80AA5}">
      <dgm:prSet/>
      <dgm:spPr/>
      <dgm:t>
        <a:bodyPr/>
        <a:lstStyle/>
        <a:p>
          <a:r>
            <a:rPr lang="es-ES" dirty="0" smtClean="0"/>
            <a:t>IMAP</a:t>
          </a:r>
        </a:p>
      </dgm:t>
    </dgm:pt>
    <dgm:pt modelId="{E636EEAC-5555-4907-AB3F-F6A14AC137D8}" type="parTrans" cxnId="{988A8F4C-3BC6-497C-A3C8-6B54E3121405}">
      <dgm:prSet/>
      <dgm:spPr/>
    </dgm:pt>
    <dgm:pt modelId="{4E2CA014-955D-4DFF-AF0E-633CC109B664}" type="sibTrans" cxnId="{988A8F4C-3BC6-497C-A3C8-6B54E3121405}">
      <dgm:prSet/>
      <dgm:spPr/>
    </dgm:pt>
    <dgm:pt modelId="{E4288D90-C1DE-4913-82DC-DEE008CC4D71}">
      <dgm:prSet/>
      <dgm:spPr/>
      <dgm:t>
        <a:bodyPr/>
        <a:lstStyle/>
        <a:p>
          <a:r>
            <a:rPr lang="es-ES" dirty="0" smtClean="0"/>
            <a:t>SSH</a:t>
          </a:r>
          <a:endParaRPr lang="es-ES" dirty="0"/>
        </a:p>
      </dgm:t>
    </dgm:pt>
    <dgm:pt modelId="{07583EBB-5AE1-40AF-86F6-B71DF8680766}" type="parTrans" cxnId="{4B92B30A-B72F-478B-8AEB-E8658AC8EA6B}">
      <dgm:prSet/>
      <dgm:spPr/>
    </dgm:pt>
    <dgm:pt modelId="{7C17E9A6-5FE9-4498-BC08-F794D6932279}" type="sibTrans" cxnId="{4B92B30A-B72F-478B-8AEB-E8658AC8EA6B}">
      <dgm:prSet/>
      <dgm:spPr/>
    </dgm:pt>
    <dgm:pt modelId="{CD19BF0E-3EF1-472D-B70B-4022F0A35464}">
      <dgm:prSet/>
      <dgm:spPr/>
      <dgm:t>
        <a:bodyPr/>
        <a:lstStyle/>
        <a:p>
          <a:r>
            <a:rPr lang="es-ES" dirty="0" smtClean="0"/>
            <a:t>Telnet</a:t>
          </a:r>
          <a:endParaRPr lang="es-ES" dirty="0"/>
        </a:p>
      </dgm:t>
    </dgm:pt>
    <dgm:pt modelId="{28A6FDBD-64E0-4D52-BF15-438223DAB97A}" type="parTrans" cxnId="{5D583D4E-6177-4D78-97E9-1E06F15DDB62}">
      <dgm:prSet/>
      <dgm:spPr/>
    </dgm:pt>
    <dgm:pt modelId="{6299B184-7007-4AF9-A023-8D1E7F1DDA18}" type="sibTrans" cxnId="{5D583D4E-6177-4D78-97E9-1E06F15DDB62}">
      <dgm:prSet/>
      <dgm:spPr/>
    </dgm:pt>
    <dgm:pt modelId="{8101EC02-5BEF-41B9-BBB3-FC1E2022097B}" type="pres">
      <dgm:prSet presAssocID="{5581FA26-5F33-4EA5-B1BD-93C60B4C558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70F7E12-0BA8-471C-BE5A-DEEBE6B3671F}" type="pres">
      <dgm:prSet presAssocID="{04EF082D-B8EE-45DB-A268-5B5E86F1B3BB}" presName="roof" presStyleLbl="dkBgShp" presStyleIdx="0" presStyleCnt="2"/>
      <dgm:spPr>
        <a:prstGeom prst="flowChartInternalStorage">
          <a:avLst/>
        </a:prstGeom>
      </dgm:spPr>
      <dgm:t>
        <a:bodyPr/>
        <a:lstStyle/>
        <a:p>
          <a:endParaRPr lang="es-ES"/>
        </a:p>
      </dgm:t>
    </dgm:pt>
    <dgm:pt modelId="{FE6C0A89-8EDC-4BA2-99CB-A6F146848946}" type="pres">
      <dgm:prSet presAssocID="{04EF082D-B8EE-45DB-A268-5B5E86F1B3BB}" presName="pillars" presStyleCnt="0"/>
      <dgm:spPr/>
    </dgm:pt>
    <dgm:pt modelId="{51D89629-0A5C-4769-A5EA-04575AFF7836}" type="pres">
      <dgm:prSet presAssocID="{04EF082D-B8EE-45DB-A268-5B5E86F1B3BB}" presName="pillar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BEDC7F-5BA1-4A71-B1AF-CC3DB264C7F0}" type="pres">
      <dgm:prSet presAssocID="{CCBA7D17-7277-4150-9CD5-05A0A4B03B68}" presName="pillarX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431C239-344A-4C3F-B780-48DFF514E8E6}" type="pres">
      <dgm:prSet presAssocID="{CD19BF0E-3EF1-472D-B70B-4022F0A35464}" presName="pillarX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E9E9A9B-C3A6-4852-B9E6-291B6105636D}" type="pres">
      <dgm:prSet presAssocID="{E4288D90-C1DE-4913-82DC-DEE008CC4D71}" presName="pillarX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BFF38F-D8DD-4FD6-B6DF-DB32F8B1F4B8}" type="pres">
      <dgm:prSet presAssocID="{1C37A082-AE41-4A6B-9607-160A450AE3AC}" presName="pillarX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F1434B-8D2B-43AA-80E2-2ED522B2C33F}" type="pres">
      <dgm:prSet presAssocID="{25B3C044-1143-46DB-9330-C5D627208ADC}" presName="pillarX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ED007F5-517D-4717-A977-F847D6E4662E}" type="pres">
      <dgm:prSet presAssocID="{81F21780-0143-4B33-8A9C-D46319D80AA5}" presName="pillarX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DDA682-1E0F-44FF-AF16-4C14DF577F14}" type="pres">
      <dgm:prSet presAssocID="{04EF082D-B8EE-45DB-A268-5B5E86F1B3BB}" presName="base" presStyleLbl="dkBgShp" presStyleIdx="1" presStyleCnt="2"/>
      <dgm:spPr/>
    </dgm:pt>
  </dgm:ptLst>
  <dgm:cxnLst>
    <dgm:cxn modelId="{995F1BCD-A06D-4346-B1E6-EDB3C708D683}" type="presOf" srcId="{04EF082D-B8EE-45DB-A268-5B5E86F1B3BB}" destId="{870F7E12-0BA8-471C-BE5A-DEEBE6B3671F}" srcOrd="0" destOrd="0" presId="urn:microsoft.com/office/officeart/2005/8/layout/hList3"/>
    <dgm:cxn modelId="{286361B2-C79F-014D-97FC-4D373075E401}" type="presOf" srcId="{81F21780-0143-4B33-8A9C-D46319D80AA5}" destId="{2ED007F5-517D-4717-A977-F847D6E4662E}" srcOrd="0" destOrd="0" presId="urn:microsoft.com/office/officeart/2005/8/layout/hList3"/>
    <dgm:cxn modelId="{A91CD21D-B47D-034B-957E-E3D94C49A8EB}" type="presOf" srcId="{EB711DE9-A348-4F1B-864D-90D186165F07}" destId="{51D89629-0A5C-4769-A5EA-04575AFF7836}" srcOrd="0" destOrd="0" presId="urn:microsoft.com/office/officeart/2005/8/layout/hList3"/>
    <dgm:cxn modelId="{5426DE96-65F8-4C59-82F5-05EC72B347C3}" srcId="{04EF082D-B8EE-45DB-A268-5B5E86F1B3BB}" destId="{1C37A082-AE41-4A6B-9607-160A450AE3AC}" srcOrd="4" destOrd="0" parTransId="{3A2F70A7-B7EC-49AD-ABF7-F34BFFB6C873}" sibTransId="{0D0237FF-F0A0-455A-AFBF-38FEBCA4E939}"/>
    <dgm:cxn modelId="{4B92B30A-B72F-478B-8AEB-E8658AC8EA6B}" srcId="{04EF082D-B8EE-45DB-A268-5B5E86F1B3BB}" destId="{E4288D90-C1DE-4913-82DC-DEE008CC4D71}" srcOrd="3" destOrd="0" parTransId="{07583EBB-5AE1-40AF-86F6-B71DF8680766}" sibTransId="{7C17E9A6-5FE9-4498-BC08-F794D6932279}"/>
    <dgm:cxn modelId="{A50480CB-80E7-4348-923A-CCFC480B4C42}" type="presOf" srcId="{5581FA26-5F33-4EA5-B1BD-93C60B4C558E}" destId="{8101EC02-5BEF-41B9-BBB3-FC1E2022097B}" srcOrd="0" destOrd="0" presId="urn:microsoft.com/office/officeart/2005/8/layout/hList3"/>
    <dgm:cxn modelId="{70525859-274F-CD40-86EE-A8A40C3B5666}" type="presOf" srcId="{E4288D90-C1DE-4913-82DC-DEE008CC4D71}" destId="{2E9E9A9B-C3A6-4852-B9E6-291B6105636D}" srcOrd="0" destOrd="0" presId="urn:microsoft.com/office/officeart/2005/8/layout/hList3"/>
    <dgm:cxn modelId="{803820A5-FCFA-5D40-A552-F9BA69C33635}" type="presOf" srcId="{1C37A082-AE41-4A6B-9607-160A450AE3AC}" destId="{20BFF38F-D8DD-4FD6-B6DF-DB32F8B1F4B8}" srcOrd="0" destOrd="0" presId="urn:microsoft.com/office/officeart/2005/8/layout/hList3"/>
    <dgm:cxn modelId="{EF58B8BD-59AC-7847-AFF9-C29C05B14FB9}" type="presOf" srcId="{CCBA7D17-7277-4150-9CD5-05A0A4B03B68}" destId="{A3BEDC7F-5BA1-4A71-B1AF-CC3DB264C7F0}" srcOrd="0" destOrd="0" presId="urn:microsoft.com/office/officeart/2005/8/layout/hList3"/>
    <dgm:cxn modelId="{0859F9E4-E210-2541-B898-8915A161CFCA}" type="presOf" srcId="{CD19BF0E-3EF1-472D-B70B-4022F0A35464}" destId="{C431C239-344A-4C3F-B780-48DFF514E8E6}" srcOrd="0" destOrd="0" presId="urn:microsoft.com/office/officeart/2005/8/layout/hList3"/>
    <dgm:cxn modelId="{1D52171A-2D22-49A3-85FF-B95C9805B977}" srcId="{5581FA26-5F33-4EA5-B1BD-93C60B4C558E}" destId="{04EF082D-B8EE-45DB-A268-5B5E86F1B3BB}" srcOrd="0" destOrd="0" parTransId="{AD59AEA4-0660-487E-A5D6-B38DD98A4C6E}" sibTransId="{5C5D2E59-C47C-469E-8A38-624701127AE7}"/>
    <dgm:cxn modelId="{90F70198-FCA3-46BD-A252-01568B427946}" srcId="{04EF082D-B8EE-45DB-A268-5B5E86F1B3BB}" destId="{EB711DE9-A348-4F1B-864D-90D186165F07}" srcOrd="0" destOrd="0" parTransId="{FEAD1B07-BBC1-4BE0-AAA4-16C4F6A73B5B}" sibTransId="{8E34F0B1-31D6-4F6C-A606-E98BFADF0493}"/>
    <dgm:cxn modelId="{988A8F4C-3BC6-497C-A3C8-6B54E3121405}" srcId="{04EF082D-B8EE-45DB-A268-5B5E86F1B3BB}" destId="{81F21780-0143-4B33-8A9C-D46319D80AA5}" srcOrd="6" destOrd="0" parTransId="{E636EEAC-5555-4907-AB3F-F6A14AC137D8}" sibTransId="{4E2CA014-955D-4DFF-AF0E-633CC109B664}"/>
    <dgm:cxn modelId="{5D583D4E-6177-4D78-97E9-1E06F15DDB62}" srcId="{04EF082D-B8EE-45DB-A268-5B5E86F1B3BB}" destId="{CD19BF0E-3EF1-472D-B70B-4022F0A35464}" srcOrd="2" destOrd="0" parTransId="{28A6FDBD-64E0-4D52-BF15-438223DAB97A}" sibTransId="{6299B184-7007-4AF9-A023-8D1E7F1DDA18}"/>
    <dgm:cxn modelId="{9BC5C1EC-E052-4931-8A23-293C7913766B}" srcId="{04EF082D-B8EE-45DB-A268-5B5E86F1B3BB}" destId="{CCBA7D17-7277-4150-9CD5-05A0A4B03B68}" srcOrd="1" destOrd="0" parTransId="{D4BBB992-DA9D-48B2-8854-F052F2E816B9}" sibTransId="{E29E37A3-20DE-43BD-AD38-5D1525B0CB9E}"/>
    <dgm:cxn modelId="{8E6AF225-B400-4776-A6E5-9BF334B105AD}" srcId="{04EF082D-B8EE-45DB-A268-5B5E86F1B3BB}" destId="{25B3C044-1143-46DB-9330-C5D627208ADC}" srcOrd="5" destOrd="0" parTransId="{D2150F85-C6C9-47FC-A79E-C34A236667CE}" sibTransId="{2E0146C0-59BA-41C9-B2D3-F93255DA812E}"/>
    <dgm:cxn modelId="{DEC7E29A-B306-B64E-820D-7248F98C5BFD}" type="presOf" srcId="{25B3C044-1143-46DB-9330-C5D627208ADC}" destId="{60F1434B-8D2B-43AA-80E2-2ED522B2C33F}" srcOrd="0" destOrd="0" presId="urn:microsoft.com/office/officeart/2005/8/layout/hList3"/>
    <dgm:cxn modelId="{ADCE06CC-F1D8-D749-8C12-5EE570A01037}" type="presParOf" srcId="{8101EC02-5BEF-41B9-BBB3-FC1E2022097B}" destId="{870F7E12-0BA8-471C-BE5A-DEEBE6B3671F}" srcOrd="0" destOrd="0" presId="urn:microsoft.com/office/officeart/2005/8/layout/hList3"/>
    <dgm:cxn modelId="{F580E0DB-037C-CF45-A82D-B43067DAD59D}" type="presParOf" srcId="{8101EC02-5BEF-41B9-BBB3-FC1E2022097B}" destId="{FE6C0A89-8EDC-4BA2-99CB-A6F146848946}" srcOrd="1" destOrd="0" presId="urn:microsoft.com/office/officeart/2005/8/layout/hList3"/>
    <dgm:cxn modelId="{330BEBEC-82D8-884E-84A7-FF64709F8A90}" type="presParOf" srcId="{FE6C0A89-8EDC-4BA2-99CB-A6F146848946}" destId="{51D89629-0A5C-4769-A5EA-04575AFF7836}" srcOrd="0" destOrd="0" presId="urn:microsoft.com/office/officeart/2005/8/layout/hList3"/>
    <dgm:cxn modelId="{CA9F2767-7CBA-4147-82AD-C793540C769E}" type="presParOf" srcId="{FE6C0A89-8EDC-4BA2-99CB-A6F146848946}" destId="{A3BEDC7F-5BA1-4A71-B1AF-CC3DB264C7F0}" srcOrd="1" destOrd="0" presId="urn:microsoft.com/office/officeart/2005/8/layout/hList3"/>
    <dgm:cxn modelId="{F3287253-AD80-8B41-A045-3088BBD58E61}" type="presParOf" srcId="{FE6C0A89-8EDC-4BA2-99CB-A6F146848946}" destId="{C431C239-344A-4C3F-B780-48DFF514E8E6}" srcOrd="2" destOrd="0" presId="urn:microsoft.com/office/officeart/2005/8/layout/hList3"/>
    <dgm:cxn modelId="{07847663-6B7B-3340-8A89-0A0DA21769E2}" type="presParOf" srcId="{FE6C0A89-8EDC-4BA2-99CB-A6F146848946}" destId="{2E9E9A9B-C3A6-4852-B9E6-291B6105636D}" srcOrd="3" destOrd="0" presId="urn:microsoft.com/office/officeart/2005/8/layout/hList3"/>
    <dgm:cxn modelId="{FDE2D4CB-2F2D-EF42-AD27-05F8E10F7293}" type="presParOf" srcId="{FE6C0A89-8EDC-4BA2-99CB-A6F146848946}" destId="{20BFF38F-D8DD-4FD6-B6DF-DB32F8B1F4B8}" srcOrd="4" destOrd="0" presId="urn:microsoft.com/office/officeart/2005/8/layout/hList3"/>
    <dgm:cxn modelId="{8115671D-2D52-B045-A131-0499B1CA3EB5}" type="presParOf" srcId="{FE6C0A89-8EDC-4BA2-99CB-A6F146848946}" destId="{60F1434B-8D2B-43AA-80E2-2ED522B2C33F}" srcOrd="5" destOrd="0" presId="urn:microsoft.com/office/officeart/2005/8/layout/hList3"/>
    <dgm:cxn modelId="{7C6EFDD7-6058-4248-A626-909457CF0D46}" type="presParOf" srcId="{FE6C0A89-8EDC-4BA2-99CB-A6F146848946}" destId="{2ED007F5-517D-4717-A977-F847D6E4662E}" srcOrd="6" destOrd="0" presId="urn:microsoft.com/office/officeart/2005/8/layout/hList3"/>
    <dgm:cxn modelId="{E2D3BAA6-3022-ED4B-9C15-D19F1E382E1E}" type="presParOf" srcId="{8101EC02-5BEF-41B9-BBB3-FC1E2022097B}" destId="{0BDDA682-1E0F-44FF-AF16-4C14DF577F1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81FA26-5F33-4EA5-B1BD-93C60B4C558E}" type="doc">
      <dgm:prSet loTypeId="urn:microsoft.com/office/officeart/2005/8/layout/hList3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4EF082D-B8EE-45DB-A268-5B5E86F1B3BB}">
      <dgm:prSet phldrT="[Texto]"/>
      <dgm:spPr/>
      <dgm:t>
        <a:bodyPr/>
        <a:lstStyle/>
        <a:p>
          <a:r>
            <a:rPr lang="es-ES" dirty="0" smtClean="0"/>
            <a:t>UDP</a:t>
          </a:r>
        </a:p>
      </dgm:t>
    </dgm:pt>
    <dgm:pt modelId="{AD59AEA4-0660-487E-A5D6-B38DD98A4C6E}" type="parTrans" cxnId="{1D52171A-2D22-49A3-85FF-B95C9805B977}">
      <dgm:prSet/>
      <dgm:spPr/>
      <dgm:t>
        <a:bodyPr/>
        <a:lstStyle/>
        <a:p>
          <a:endParaRPr lang="es-ES"/>
        </a:p>
      </dgm:t>
    </dgm:pt>
    <dgm:pt modelId="{5C5D2E59-C47C-469E-8A38-624701127AE7}" type="sibTrans" cxnId="{1D52171A-2D22-49A3-85FF-B95C9805B977}">
      <dgm:prSet/>
      <dgm:spPr/>
      <dgm:t>
        <a:bodyPr/>
        <a:lstStyle/>
        <a:p>
          <a:endParaRPr lang="es-ES"/>
        </a:p>
      </dgm:t>
    </dgm:pt>
    <dgm:pt modelId="{EB711DE9-A348-4F1B-864D-90D186165F07}">
      <dgm:prSet phldrT="[Texto]"/>
      <dgm:spPr/>
      <dgm:t>
        <a:bodyPr/>
        <a:lstStyle/>
        <a:p>
          <a:r>
            <a:rPr lang="es-ES" dirty="0" smtClean="0"/>
            <a:t>DHCP</a:t>
          </a:r>
          <a:endParaRPr lang="es-ES" dirty="0"/>
        </a:p>
      </dgm:t>
    </dgm:pt>
    <dgm:pt modelId="{FEAD1B07-BBC1-4BE0-AAA4-16C4F6A73B5B}" type="parTrans" cxnId="{90F70198-FCA3-46BD-A252-01568B427946}">
      <dgm:prSet/>
      <dgm:spPr/>
      <dgm:t>
        <a:bodyPr/>
        <a:lstStyle/>
        <a:p>
          <a:endParaRPr lang="es-ES"/>
        </a:p>
      </dgm:t>
    </dgm:pt>
    <dgm:pt modelId="{8E34F0B1-31D6-4F6C-A606-E98BFADF0493}" type="sibTrans" cxnId="{90F70198-FCA3-46BD-A252-01568B427946}">
      <dgm:prSet/>
      <dgm:spPr/>
      <dgm:t>
        <a:bodyPr/>
        <a:lstStyle/>
        <a:p>
          <a:endParaRPr lang="es-ES"/>
        </a:p>
      </dgm:t>
    </dgm:pt>
    <dgm:pt modelId="{1C37A082-AE41-4A6B-9607-160A450AE3AC}">
      <dgm:prSet phldrT="[Texto]"/>
      <dgm:spPr/>
      <dgm:t>
        <a:bodyPr/>
        <a:lstStyle/>
        <a:p>
          <a:r>
            <a:rPr lang="es-ES" dirty="0" smtClean="0"/>
            <a:t>RTP</a:t>
          </a:r>
          <a:endParaRPr lang="es-ES" dirty="0"/>
        </a:p>
      </dgm:t>
    </dgm:pt>
    <dgm:pt modelId="{3A2F70A7-B7EC-49AD-ABF7-F34BFFB6C873}" type="parTrans" cxnId="{5426DE96-65F8-4C59-82F5-05EC72B347C3}">
      <dgm:prSet/>
      <dgm:spPr/>
      <dgm:t>
        <a:bodyPr/>
        <a:lstStyle/>
        <a:p>
          <a:endParaRPr lang="es-ES"/>
        </a:p>
      </dgm:t>
    </dgm:pt>
    <dgm:pt modelId="{0D0237FF-F0A0-455A-AFBF-38FEBCA4E939}" type="sibTrans" cxnId="{5426DE96-65F8-4C59-82F5-05EC72B347C3}">
      <dgm:prSet/>
      <dgm:spPr/>
      <dgm:t>
        <a:bodyPr/>
        <a:lstStyle/>
        <a:p>
          <a:endParaRPr lang="es-ES"/>
        </a:p>
      </dgm:t>
    </dgm:pt>
    <dgm:pt modelId="{25B3C044-1143-46DB-9330-C5D627208ADC}">
      <dgm:prSet phldrT="[Texto]"/>
      <dgm:spPr/>
      <dgm:t>
        <a:bodyPr/>
        <a:lstStyle/>
        <a:p>
          <a:r>
            <a:rPr lang="es-ES" dirty="0" smtClean="0"/>
            <a:t>TFTP</a:t>
          </a:r>
        </a:p>
      </dgm:t>
    </dgm:pt>
    <dgm:pt modelId="{D2150F85-C6C9-47FC-A79E-C34A236667CE}" type="parTrans" cxnId="{8E6AF225-B400-4776-A6E5-9BF334B105AD}">
      <dgm:prSet/>
      <dgm:spPr/>
      <dgm:t>
        <a:bodyPr/>
        <a:lstStyle/>
        <a:p>
          <a:endParaRPr lang="es-ES"/>
        </a:p>
      </dgm:t>
    </dgm:pt>
    <dgm:pt modelId="{2E0146C0-59BA-41C9-B2D3-F93255DA812E}" type="sibTrans" cxnId="{8E6AF225-B400-4776-A6E5-9BF334B105AD}">
      <dgm:prSet/>
      <dgm:spPr/>
      <dgm:t>
        <a:bodyPr/>
        <a:lstStyle/>
        <a:p>
          <a:endParaRPr lang="es-ES"/>
        </a:p>
      </dgm:t>
    </dgm:pt>
    <dgm:pt modelId="{CCBA7D17-7277-4150-9CD5-05A0A4B03B68}">
      <dgm:prSet/>
      <dgm:spPr/>
      <dgm:t>
        <a:bodyPr/>
        <a:lstStyle/>
        <a:p>
          <a:r>
            <a:rPr lang="es-ES" dirty="0" smtClean="0"/>
            <a:t>DNS</a:t>
          </a:r>
          <a:endParaRPr lang="es-ES" dirty="0"/>
        </a:p>
      </dgm:t>
    </dgm:pt>
    <dgm:pt modelId="{D4BBB992-DA9D-48B2-8854-F052F2E816B9}" type="parTrans" cxnId="{9BC5C1EC-E052-4931-8A23-293C7913766B}">
      <dgm:prSet/>
      <dgm:spPr/>
    </dgm:pt>
    <dgm:pt modelId="{E29E37A3-20DE-43BD-AD38-5D1525B0CB9E}" type="sibTrans" cxnId="{9BC5C1EC-E052-4931-8A23-293C7913766B}">
      <dgm:prSet/>
      <dgm:spPr/>
    </dgm:pt>
    <dgm:pt modelId="{81F21780-0143-4B33-8A9C-D46319D80AA5}">
      <dgm:prSet/>
      <dgm:spPr/>
      <dgm:t>
        <a:bodyPr/>
        <a:lstStyle/>
        <a:p>
          <a:r>
            <a:rPr lang="es-ES" dirty="0" smtClean="0"/>
            <a:t>SNMP</a:t>
          </a:r>
        </a:p>
      </dgm:t>
    </dgm:pt>
    <dgm:pt modelId="{E636EEAC-5555-4907-AB3F-F6A14AC137D8}" type="parTrans" cxnId="{988A8F4C-3BC6-497C-A3C8-6B54E3121405}">
      <dgm:prSet/>
      <dgm:spPr/>
    </dgm:pt>
    <dgm:pt modelId="{4E2CA014-955D-4DFF-AF0E-633CC109B664}" type="sibTrans" cxnId="{988A8F4C-3BC6-497C-A3C8-6B54E3121405}">
      <dgm:prSet/>
      <dgm:spPr/>
    </dgm:pt>
    <dgm:pt modelId="{8101EC02-5BEF-41B9-BBB3-FC1E2022097B}" type="pres">
      <dgm:prSet presAssocID="{5581FA26-5F33-4EA5-B1BD-93C60B4C558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70F7E12-0BA8-471C-BE5A-DEEBE6B3671F}" type="pres">
      <dgm:prSet presAssocID="{04EF082D-B8EE-45DB-A268-5B5E86F1B3BB}" presName="roof" presStyleLbl="dkBgShp" presStyleIdx="0" presStyleCnt="2"/>
      <dgm:spPr>
        <a:prstGeom prst="flowChartInternalStorage">
          <a:avLst/>
        </a:prstGeom>
      </dgm:spPr>
      <dgm:t>
        <a:bodyPr/>
        <a:lstStyle/>
        <a:p>
          <a:endParaRPr lang="es-ES"/>
        </a:p>
      </dgm:t>
    </dgm:pt>
    <dgm:pt modelId="{FE6C0A89-8EDC-4BA2-99CB-A6F146848946}" type="pres">
      <dgm:prSet presAssocID="{04EF082D-B8EE-45DB-A268-5B5E86F1B3BB}" presName="pillars" presStyleCnt="0"/>
      <dgm:spPr/>
    </dgm:pt>
    <dgm:pt modelId="{51D89629-0A5C-4769-A5EA-04575AFF7836}" type="pres">
      <dgm:prSet presAssocID="{04EF082D-B8EE-45DB-A268-5B5E86F1B3BB}" presName="pillar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BEDC7F-5BA1-4A71-B1AF-CC3DB264C7F0}" type="pres">
      <dgm:prSet presAssocID="{CCBA7D17-7277-4150-9CD5-05A0A4B03B68}" presName="pillar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BFF38F-D8DD-4FD6-B6DF-DB32F8B1F4B8}" type="pres">
      <dgm:prSet presAssocID="{1C37A082-AE41-4A6B-9607-160A450AE3AC}" presName="pillar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F1434B-8D2B-43AA-80E2-2ED522B2C33F}" type="pres">
      <dgm:prSet presAssocID="{25B3C044-1143-46DB-9330-C5D627208ADC}" presName="pillar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ED007F5-517D-4717-A977-F847D6E4662E}" type="pres">
      <dgm:prSet presAssocID="{81F21780-0143-4B33-8A9C-D46319D80AA5}" presName="pillar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DDA682-1E0F-44FF-AF16-4C14DF577F14}" type="pres">
      <dgm:prSet presAssocID="{04EF082D-B8EE-45DB-A268-5B5E86F1B3BB}" presName="base" presStyleLbl="dkBgShp" presStyleIdx="1" presStyleCnt="2"/>
      <dgm:spPr/>
    </dgm:pt>
  </dgm:ptLst>
  <dgm:cxnLst>
    <dgm:cxn modelId="{B6D9BEC8-6576-2E41-B4F6-FFD94A9E9E85}" type="presOf" srcId="{25B3C044-1143-46DB-9330-C5D627208ADC}" destId="{60F1434B-8D2B-43AA-80E2-2ED522B2C33F}" srcOrd="0" destOrd="0" presId="urn:microsoft.com/office/officeart/2005/8/layout/hList3"/>
    <dgm:cxn modelId="{78560545-2BEB-0242-9ECB-51ADE6F29A6D}" type="presOf" srcId="{5581FA26-5F33-4EA5-B1BD-93C60B4C558E}" destId="{8101EC02-5BEF-41B9-BBB3-FC1E2022097B}" srcOrd="0" destOrd="0" presId="urn:microsoft.com/office/officeart/2005/8/layout/hList3"/>
    <dgm:cxn modelId="{BCA2C4F2-E7A2-E04B-928A-8DB3B45C7273}" type="presOf" srcId="{81F21780-0143-4B33-8A9C-D46319D80AA5}" destId="{2ED007F5-517D-4717-A977-F847D6E4662E}" srcOrd="0" destOrd="0" presId="urn:microsoft.com/office/officeart/2005/8/layout/hList3"/>
    <dgm:cxn modelId="{1D52171A-2D22-49A3-85FF-B95C9805B977}" srcId="{5581FA26-5F33-4EA5-B1BD-93C60B4C558E}" destId="{04EF082D-B8EE-45DB-A268-5B5E86F1B3BB}" srcOrd="0" destOrd="0" parTransId="{AD59AEA4-0660-487E-A5D6-B38DD98A4C6E}" sibTransId="{5C5D2E59-C47C-469E-8A38-624701127AE7}"/>
    <dgm:cxn modelId="{8E6AF225-B400-4776-A6E5-9BF334B105AD}" srcId="{04EF082D-B8EE-45DB-A268-5B5E86F1B3BB}" destId="{25B3C044-1143-46DB-9330-C5D627208ADC}" srcOrd="3" destOrd="0" parTransId="{D2150F85-C6C9-47FC-A79E-C34A236667CE}" sibTransId="{2E0146C0-59BA-41C9-B2D3-F93255DA812E}"/>
    <dgm:cxn modelId="{988A8F4C-3BC6-497C-A3C8-6B54E3121405}" srcId="{04EF082D-B8EE-45DB-A268-5B5E86F1B3BB}" destId="{81F21780-0143-4B33-8A9C-D46319D80AA5}" srcOrd="4" destOrd="0" parTransId="{E636EEAC-5555-4907-AB3F-F6A14AC137D8}" sibTransId="{4E2CA014-955D-4DFF-AF0E-633CC109B664}"/>
    <dgm:cxn modelId="{90F70198-FCA3-46BD-A252-01568B427946}" srcId="{04EF082D-B8EE-45DB-A268-5B5E86F1B3BB}" destId="{EB711DE9-A348-4F1B-864D-90D186165F07}" srcOrd="0" destOrd="0" parTransId="{FEAD1B07-BBC1-4BE0-AAA4-16C4F6A73B5B}" sibTransId="{8E34F0B1-31D6-4F6C-A606-E98BFADF0493}"/>
    <dgm:cxn modelId="{9BC5C1EC-E052-4931-8A23-293C7913766B}" srcId="{04EF082D-B8EE-45DB-A268-5B5E86F1B3BB}" destId="{CCBA7D17-7277-4150-9CD5-05A0A4B03B68}" srcOrd="1" destOrd="0" parTransId="{D4BBB992-DA9D-48B2-8854-F052F2E816B9}" sibTransId="{E29E37A3-20DE-43BD-AD38-5D1525B0CB9E}"/>
    <dgm:cxn modelId="{B1FE4703-AAD3-2642-AF85-ADAD4E0874E5}" type="presOf" srcId="{1C37A082-AE41-4A6B-9607-160A450AE3AC}" destId="{20BFF38F-D8DD-4FD6-B6DF-DB32F8B1F4B8}" srcOrd="0" destOrd="0" presId="urn:microsoft.com/office/officeart/2005/8/layout/hList3"/>
    <dgm:cxn modelId="{0E495B85-6393-E94D-A6E4-7DEEDF77EC00}" type="presOf" srcId="{04EF082D-B8EE-45DB-A268-5B5E86F1B3BB}" destId="{870F7E12-0BA8-471C-BE5A-DEEBE6B3671F}" srcOrd="0" destOrd="0" presId="urn:microsoft.com/office/officeart/2005/8/layout/hList3"/>
    <dgm:cxn modelId="{0E1BB7F9-8DD5-B442-AF70-52001CD9F584}" type="presOf" srcId="{CCBA7D17-7277-4150-9CD5-05A0A4B03B68}" destId="{A3BEDC7F-5BA1-4A71-B1AF-CC3DB264C7F0}" srcOrd="0" destOrd="0" presId="urn:microsoft.com/office/officeart/2005/8/layout/hList3"/>
    <dgm:cxn modelId="{AFE06246-9B1B-D04B-B971-A16C56772DC4}" type="presOf" srcId="{EB711DE9-A348-4F1B-864D-90D186165F07}" destId="{51D89629-0A5C-4769-A5EA-04575AFF7836}" srcOrd="0" destOrd="0" presId="urn:microsoft.com/office/officeart/2005/8/layout/hList3"/>
    <dgm:cxn modelId="{5426DE96-65F8-4C59-82F5-05EC72B347C3}" srcId="{04EF082D-B8EE-45DB-A268-5B5E86F1B3BB}" destId="{1C37A082-AE41-4A6B-9607-160A450AE3AC}" srcOrd="2" destOrd="0" parTransId="{3A2F70A7-B7EC-49AD-ABF7-F34BFFB6C873}" sibTransId="{0D0237FF-F0A0-455A-AFBF-38FEBCA4E939}"/>
    <dgm:cxn modelId="{88FE1EFD-CE9E-444C-8661-D0C47082D099}" type="presParOf" srcId="{8101EC02-5BEF-41B9-BBB3-FC1E2022097B}" destId="{870F7E12-0BA8-471C-BE5A-DEEBE6B3671F}" srcOrd="0" destOrd="0" presId="urn:microsoft.com/office/officeart/2005/8/layout/hList3"/>
    <dgm:cxn modelId="{260C76C7-3022-0445-B50C-3F29410689C9}" type="presParOf" srcId="{8101EC02-5BEF-41B9-BBB3-FC1E2022097B}" destId="{FE6C0A89-8EDC-4BA2-99CB-A6F146848946}" srcOrd="1" destOrd="0" presId="urn:microsoft.com/office/officeart/2005/8/layout/hList3"/>
    <dgm:cxn modelId="{D03B6055-5122-D04B-82D1-0D4C72B360C3}" type="presParOf" srcId="{FE6C0A89-8EDC-4BA2-99CB-A6F146848946}" destId="{51D89629-0A5C-4769-A5EA-04575AFF7836}" srcOrd="0" destOrd="0" presId="urn:microsoft.com/office/officeart/2005/8/layout/hList3"/>
    <dgm:cxn modelId="{D8682CFC-DC18-2440-B5A7-B919C053C494}" type="presParOf" srcId="{FE6C0A89-8EDC-4BA2-99CB-A6F146848946}" destId="{A3BEDC7F-5BA1-4A71-B1AF-CC3DB264C7F0}" srcOrd="1" destOrd="0" presId="urn:microsoft.com/office/officeart/2005/8/layout/hList3"/>
    <dgm:cxn modelId="{395DA4CE-B90D-F141-BA85-E062EE18744E}" type="presParOf" srcId="{FE6C0A89-8EDC-4BA2-99CB-A6F146848946}" destId="{20BFF38F-D8DD-4FD6-B6DF-DB32F8B1F4B8}" srcOrd="2" destOrd="0" presId="urn:microsoft.com/office/officeart/2005/8/layout/hList3"/>
    <dgm:cxn modelId="{1CDEEE48-7212-7142-86AB-40552AE55FF1}" type="presParOf" srcId="{FE6C0A89-8EDC-4BA2-99CB-A6F146848946}" destId="{60F1434B-8D2B-43AA-80E2-2ED522B2C33F}" srcOrd="3" destOrd="0" presId="urn:microsoft.com/office/officeart/2005/8/layout/hList3"/>
    <dgm:cxn modelId="{90C12315-2A6A-B541-874D-73A1B33A20E1}" type="presParOf" srcId="{FE6C0A89-8EDC-4BA2-99CB-A6F146848946}" destId="{2ED007F5-517D-4717-A977-F847D6E4662E}" srcOrd="4" destOrd="0" presId="urn:microsoft.com/office/officeart/2005/8/layout/hList3"/>
    <dgm:cxn modelId="{548FD3DE-C9B5-E148-A19A-57323B4E4846}" type="presParOf" srcId="{8101EC02-5BEF-41B9-BBB3-FC1E2022097B}" destId="{0BDDA682-1E0F-44FF-AF16-4C14DF577F1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43E2F6-93B9-4DDF-B086-2FD501B9BAE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A9F7F67-BC05-4F50-B01D-0C7D73514FF9}">
      <dgm:prSet phldrT="[Texto]"/>
      <dgm:spPr/>
      <dgm:t>
        <a:bodyPr/>
        <a:lstStyle/>
        <a:p>
          <a:r>
            <a:rPr lang="es-ES" dirty="0" smtClean="0"/>
            <a:t>TCP</a:t>
          </a:r>
          <a:endParaRPr lang="es-ES" dirty="0"/>
        </a:p>
      </dgm:t>
    </dgm:pt>
    <dgm:pt modelId="{A5E3DD5E-C582-4F0E-83AA-212A9D3EE5B5}" type="parTrans" cxnId="{148EB4CF-0A6B-4CF1-95B9-327BC52F8C51}">
      <dgm:prSet/>
      <dgm:spPr/>
      <dgm:t>
        <a:bodyPr/>
        <a:lstStyle/>
        <a:p>
          <a:endParaRPr lang="es-ES"/>
        </a:p>
      </dgm:t>
    </dgm:pt>
    <dgm:pt modelId="{C14E877E-10B6-447B-9C3B-41F6D9F3D551}" type="sibTrans" cxnId="{148EB4CF-0A6B-4CF1-95B9-327BC52F8C51}">
      <dgm:prSet/>
      <dgm:spPr/>
      <dgm:t>
        <a:bodyPr/>
        <a:lstStyle/>
        <a:p>
          <a:endParaRPr lang="es-ES"/>
        </a:p>
      </dgm:t>
    </dgm:pt>
    <dgm:pt modelId="{CA71BB51-3D87-4D66-AE91-E4751F66EA24}">
      <dgm:prSet phldrT="[Texto]"/>
      <dgm:spPr/>
      <dgm:t>
        <a:bodyPr/>
        <a:lstStyle/>
        <a:p>
          <a:r>
            <a:rPr lang="es-ES" dirty="0" smtClean="0">
              <a:solidFill>
                <a:schemeClr val="bg2">
                  <a:lumMod val="10000"/>
                </a:schemeClr>
              </a:solidFill>
            </a:rPr>
            <a:t>Protocolo del nivel de transporte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. 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F0A3ECF4-6702-4A63-866E-C4B85DABC7AA}" type="parTrans" cxnId="{88C1E33D-A892-4761-B6A0-8D18FA10374E}">
      <dgm:prSet/>
      <dgm:spPr/>
      <dgm:t>
        <a:bodyPr/>
        <a:lstStyle/>
        <a:p>
          <a:endParaRPr lang="es-ES"/>
        </a:p>
      </dgm:t>
    </dgm:pt>
    <dgm:pt modelId="{372C377B-7D0D-4480-98B9-26738C3B2570}" type="sibTrans" cxnId="{88C1E33D-A892-4761-B6A0-8D18FA10374E}">
      <dgm:prSet/>
      <dgm:spPr/>
      <dgm:t>
        <a:bodyPr/>
        <a:lstStyle/>
        <a:p>
          <a:endParaRPr lang="es-ES"/>
        </a:p>
      </dgm:t>
    </dgm:pt>
    <dgm:pt modelId="{44BDA729-F31B-4B89-9BA0-C8BCF25D4E2B}">
      <dgm:prSet phldrT="[Texto]"/>
      <dgm:spPr/>
      <dgm:t>
        <a:bodyPr/>
        <a:lstStyle/>
        <a:p>
          <a:r>
            <a:rPr lang="es-ES" dirty="0" smtClean="0">
              <a:solidFill>
                <a:srgbClr val="FFFF00"/>
              </a:solidFill>
            </a:rPr>
            <a:t>Orientado a Conexión. </a:t>
          </a:r>
          <a:endParaRPr lang="es-ES" dirty="0">
            <a:solidFill>
              <a:srgbClr val="FFFF00"/>
            </a:solidFill>
          </a:endParaRPr>
        </a:p>
      </dgm:t>
    </dgm:pt>
    <dgm:pt modelId="{DD6F6CCC-E4C4-4477-ACCA-F1836E587BD3}" type="parTrans" cxnId="{C85AD3F2-627E-431B-BC38-1FB2D4A25EA8}">
      <dgm:prSet/>
      <dgm:spPr/>
      <dgm:t>
        <a:bodyPr/>
        <a:lstStyle/>
        <a:p>
          <a:endParaRPr lang="es-ES"/>
        </a:p>
      </dgm:t>
    </dgm:pt>
    <dgm:pt modelId="{FA043BFF-04EA-4364-95E1-33A4B310D7B1}" type="sibTrans" cxnId="{C85AD3F2-627E-431B-BC38-1FB2D4A25EA8}">
      <dgm:prSet/>
      <dgm:spPr/>
      <dgm:t>
        <a:bodyPr/>
        <a:lstStyle/>
        <a:p>
          <a:endParaRPr lang="es-ES"/>
        </a:p>
      </dgm:t>
    </dgm:pt>
    <dgm:pt modelId="{BED28CEC-A6F8-4FE8-AED2-BA8862D15EC8}">
      <dgm:prSet phldrT="[Texto]"/>
      <dgm:spPr/>
      <dgm:t>
        <a:bodyPr/>
        <a:lstStyle/>
        <a:p>
          <a:r>
            <a:rPr lang="es-ES" dirty="0" smtClean="0"/>
            <a:t>UDP</a:t>
          </a:r>
          <a:endParaRPr lang="es-ES" dirty="0"/>
        </a:p>
      </dgm:t>
    </dgm:pt>
    <dgm:pt modelId="{62FA3980-E52C-4737-8E51-86A9E8A6B362}" type="parTrans" cxnId="{C99D20DD-08BA-4AA1-BFBF-8C251C4F3326}">
      <dgm:prSet/>
      <dgm:spPr/>
      <dgm:t>
        <a:bodyPr/>
        <a:lstStyle/>
        <a:p>
          <a:endParaRPr lang="es-ES"/>
        </a:p>
      </dgm:t>
    </dgm:pt>
    <dgm:pt modelId="{32FEF95E-AA1F-4FC7-B3C2-B2D75E44464A}" type="sibTrans" cxnId="{C99D20DD-08BA-4AA1-BFBF-8C251C4F3326}">
      <dgm:prSet/>
      <dgm:spPr/>
      <dgm:t>
        <a:bodyPr/>
        <a:lstStyle/>
        <a:p>
          <a:endParaRPr lang="es-ES"/>
        </a:p>
      </dgm:t>
    </dgm:pt>
    <dgm:pt modelId="{F7F85DE5-A505-4EFD-84D2-0A479600658D}">
      <dgm:prSet phldrT="[Texto]"/>
      <dgm:spPr/>
      <dgm:t>
        <a:bodyPr/>
        <a:lstStyle/>
        <a:p>
          <a:r>
            <a:rPr lang="es-ES" dirty="0" smtClean="0">
              <a:solidFill>
                <a:schemeClr val="bg2">
                  <a:lumMod val="10000"/>
                </a:schemeClr>
              </a:solidFill>
            </a:rPr>
            <a:t>Protocolo de nivel de transporte. </a:t>
          </a:r>
          <a:endParaRPr lang="es-ES" dirty="0">
            <a:solidFill>
              <a:schemeClr val="bg2">
                <a:lumMod val="10000"/>
              </a:schemeClr>
            </a:solidFill>
          </a:endParaRPr>
        </a:p>
      </dgm:t>
    </dgm:pt>
    <dgm:pt modelId="{C8E7C48B-DF3B-4D0D-98E5-C202916C6BB0}" type="parTrans" cxnId="{629AB815-9C5D-42BB-9A91-7F48A5E863AC}">
      <dgm:prSet/>
      <dgm:spPr/>
      <dgm:t>
        <a:bodyPr/>
        <a:lstStyle/>
        <a:p>
          <a:endParaRPr lang="es-ES"/>
        </a:p>
      </dgm:t>
    </dgm:pt>
    <dgm:pt modelId="{30CC9AE0-EE9E-45BA-8CC2-C146FED46ACB}" type="sibTrans" cxnId="{629AB815-9C5D-42BB-9A91-7F48A5E863AC}">
      <dgm:prSet/>
      <dgm:spPr/>
      <dgm:t>
        <a:bodyPr/>
        <a:lstStyle/>
        <a:p>
          <a:endParaRPr lang="es-ES"/>
        </a:p>
      </dgm:t>
    </dgm:pt>
    <dgm:pt modelId="{346AD073-1E2F-40F0-8E80-93EB2B4318B5}">
      <dgm:prSet phldrT="[Texto]"/>
      <dgm:spPr/>
      <dgm:t>
        <a:bodyPr/>
        <a:lstStyle/>
        <a:p>
          <a:r>
            <a:rPr lang="es-ES" dirty="0" smtClean="0">
              <a:solidFill>
                <a:srgbClr val="FF0000"/>
              </a:solidFill>
            </a:rPr>
            <a:t>No</a:t>
          </a:r>
          <a:r>
            <a:rPr lang="es-ES" dirty="0" smtClean="0"/>
            <a:t> </a:t>
          </a:r>
          <a:r>
            <a:rPr lang="es-ES" dirty="0" smtClean="0">
              <a:solidFill>
                <a:srgbClr val="FFFF00"/>
              </a:solidFill>
            </a:rPr>
            <a:t>orientado a conexión. </a:t>
          </a:r>
          <a:endParaRPr lang="es-ES" dirty="0">
            <a:solidFill>
              <a:srgbClr val="FFFF00"/>
            </a:solidFill>
          </a:endParaRPr>
        </a:p>
      </dgm:t>
    </dgm:pt>
    <dgm:pt modelId="{FC5BEA3A-10C2-4C55-9FF9-874BD507A5A0}" type="parTrans" cxnId="{282646F4-4BC8-46C9-AAEB-9ED0804CAB9B}">
      <dgm:prSet/>
      <dgm:spPr/>
      <dgm:t>
        <a:bodyPr/>
        <a:lstStyle/>
        <a:p>
          <a:endParaRPr lang="es-ES"/>
        </a:p>
      </dgm:t>
    </dgm:pt>
    <dgm:pt modelId="{269C743D-E32F-406D-8CA2-72E1CF104AA6}" type="sibTrans" cxnId="{282646F4-4BC8-46C9-AAEB-9ED0804CAB9B}">
      <dgm:prSet/>
      <dgm:spPr/>
      <dgm:t>
        <a:bodyPr/>
        <a:lstStyle/>
        <a:p>
          <a:endParaRPr lang="es-ES"/>
        </a:p>
      </dgm:t>
    </dgm:pt>
    <dgm:pt modelId="{CFFF7096-A39B-420A-88B0-A565760FBBC7}">
      <dgm:prSet/>
      <dgm:spPr/>
      <dgm:t>
        <a:bodyPr/>
        <a:lstStyle/>
        <a:p>
          <a:r>
            <a:rPr lang="es-ES" dirty="0" smtClean="0">
              <a:solidFill>
                <a:srgbClr val="FFA21B"/>
              </a:solidFill>
            </a:rPr>
            <a:t>Fiable.</a:t>
          </a:r>
          <a:endParaRPr lang="es-ES" dirty="0">
            <a:solidFill>
              <a:srgbClr val="FFA21B"/>
            </a:solidFill>
          </a:endParaRPr>
        </a:p>
      </dgm:t>
    </dgm:pt>
    <dgm:pt modelId="{E291FE00-6FAC-4E0D-ACDE-857F2454CBCD}" type="parTrans" cxnId="{D164C8CD-FCAF-4F3B-86E8-533BCF6B1C9A}">
      <dgm:prSet/>
      <dgm:spPr/>
    </dgm:pt>
    <dgm:pt modelId="{A02307E2-7EB5-4478-A044-577873ADD6CC}" type="sibTrans" cxnId="{D164C8CD-FCAF-4F3B-86E8-533BCF6B1C9A}">
      <dgm:prSet/>
      <dgm:spPr/>
    </dgm:pt>
    <dgm:pt modelId="{F3D71ABC-A1C3-48B2-B82A-387259E7BF20}">
      <dgm:prSet/>
      <dgm:spPr/>
      <dgm:t>
        <a:bodyPr/>
        <a:lstStyle/>
        <a:p>
          <a:r>
            <a:rPr lang="es-ES" dirty="0" smtClean="0">
              <a:solidFill>
                <a:srgbClr val="FF0000"/>
              </a:solidFill>
            </a:rPr>
            <a:t>No</a:t>
          </a:r>
          <a:r>
            <a:rPr lang="es-ES" dirty="0" smtClean="0">
              <a:solidFill>
                <a:srgbClr val="FFA21B"/>
              </a:solidFill>
            </a:rPr>
            <a:t> fiable. </a:t>
          </a:r>
          <a:endParaRPr lang="es-ES" dirty="0">
            <a:solidFill>
              <a:srgbClr val="FFA21B"/>
            </a:solidFill>
          </a:endParaRPr>
        </a:p>
      </dgm:t>
    </dgm:pt>
    <dgm:pt modelId="{1C0326A4-6F5C-4EF5-BCEE-79C14D8EE755}" type="parTrans" cxnId="{A4C0F9F5-CE62-4A7F-8209-28486C4F436A}">
      <dgm:prSet/>
      <dgm:spPr/>
    </dgm:pt>
    <dgm:pt modelId="{29221573-6EEA-4747-900A-6EC886DA8813}" type="sibTrans" cxnId="{A4C0F9F5-CE62-4A7F-8209-28486C4F436A}">
      <dgm:prSet/>
      <dgm:spPr/>
    </dgm:pt>
    <dgm:pt modelId="{3CA1C590-8C5E-4ED7-B469-E86F7DBE3996}">
      <dgm:prSet/>
      <dgm:spPr/>
      <dgm:t>
        <a:bodyPr/>
        <a:lstStyle/>
        <a:p>
          <a:r>
            <a:rPr lang="es-ES" dirty="0" smtClean="0"/>
            <a:t>HTTP, FTP, SMTP, POP3, IMAP4, Telnet, SSH</a:t>
          </a:r>
          <a:endParaRPr lang="es-ES" dirty="0"/>
        </a:p>
      </dgm:t>
    </dgm:pt>
    <dgm:pt modelId="{48A44F4A-78C1-498D-8CAA-08C5B38E9816}" type="parTrans" cxnId="{167988F8-D3AC-49EC-979B-9D2691412C96}">
      <dgm:prSet/>
      <dgm:spPr/>
    </dgm:pt>
    <dgm:pt modelId="{B3744D86-FD57-43E1-876D-EFA0C07823A8}" type="sibTrans" cxnId="{167988F8-D3AC-49EC-979B-9D2691412C96}">
      <dgm:prSet/>
      <dgm:spPr/>
    </dgm:pt>
    <dgm:pt modelId="{38E510E4-7718-4C7A-9969-14D616762D65}">
      <dgm:prSet/>
      <dgm:spPr/>
      <dgm:t>
        <a:bodyPr/>
        <a:lstStyle/>
        <a:p>
          <a:r>
            <a:rPr lang="es-ES" dirty="0" smtClean="0"/>
            <a:t>DHCP, DNS, TFTP, SNMP, RTP</a:t>
          </a:r>
          <a:endParaRPr lang="es-ES" dirty="0"/>
        </a:p>
      </dgm:t>
    </dgm:pt>
    <dgm:pt modelId="{9088460A-4745-49E2-A8F4-956F63D06734}" type="parTrans" cxnId="{DC97C219-784D-44A2-B785-07AAE561E1B8}">
      <dgm:prSet/>
      <dgm:spPr/>
    </dgm:pt>
    <dgm:pt modelId="{52699FE8-DFF9-4DD7-A2EA-47F41F8CE2E3}" type="sibTrans" cxnId="{DC97C219-784D-44A2-B785-07AAE561E1B8}">
      <dgm:prSet/>
      <dgm:spPr/>
    </dgm:pt>
    <dgm:pt modelId="{9D2D4944-4A2E-4114-BBF4-F9AFA5EBE0F6}" type="pres">
      <dgm:prSet presAssocID="{F543E2F6-93B9-4DDF-B086-2FD501B9BAE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4E1535C-04C8-47B4-B417-B065C9993A92}" type="pres">
      <dgm:prSet presAssocID="{6A9F7F67-BC05-4F50-B01D-0C7D73514FF9}" presName="compNode" presStyleCnt="0"/>
      <dgm:spPr/>
    </dgm:pt>
    <dgm:pt modelId="{3D02DEA1-6A30-429E-927B-15AAFC347C4D}" type="pres">
      <dgm:prSet presAssocID="{6A9F7F67-BC05-4F50-B01D-0C7D73514FF9}" presName="aNode" presStyleLbl="bgShp" presStyleIdx="0" presStyleCnt="2"/>
      <dgm:spPr/>
      <dgm:t>
        <a:bodyPr/>
        <a:lstStyle/>
        <a:p>
          <a:endParaRPr lang="es-ES"/>
        </a:p>
      </dgm:t>
    </dgm:pt>
    <dgm:pt modelId="{E6886EA0-9CDE-429A-A799-CBCB7C91BA2E}" type="pres">
      <dgm:prSet presAssocID="{6A9F7F67-BC05-4F50-B01D-0C7D73514FF9}" presName="textNode" presStyleLbl="bgShp" presStyleIdx="0" presStyleCnt="2"/>
      <dgm:spPr/>
      <dgm:t>
        <a:bodyPr/>
        <a:lstStyle/>
        <a:p>
          <a:endParaRPr lang="es-ES"/>
        </a:p>
      </dgm:t>
    </dgm:pt>
    <dgm:pt modelId="{CDA0D180-E3D7-4D60-B218-836299DCF427}" type="pres">
      <dgm:prSet presAssocID="{6A9F7F67-BC05-4F50-B01D-0C7D73514FF9}" presName="compChildNode" presStyleCnt="0"/>
      <dgm:spPr/>
    </dgm:pt>
    <dgm:pt modelId="{79434993-A520-4ABA-92BA-3B6C4D8F48A5}" type="pres">
      <dgm:prSet presAssocID="{6A9F7F67-BC05-4F50-B01D-0C7D73514FF9}" presName="theInnerList" presStyleCnt="0"/>
      <dgm:spPr/>
    </dgm:pt>
    <dgm:pt modelId="{FC19B874-64B2-42F7-B8BD-05D3245D2F55}" type="pres">
      <dgm:prSet presAssocID="{CA71BB51-3D87-4D66-AE91-E4751F66EA24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9BFCE82-6E1D-47BC-A49D-1A3E1198CCAE}" type="pres">
      <dgm:prSet presAssocID="{CA71BB51-3D87-4D66-AE91-E4751F66EA24}" presName="aSpace2" presStyleCnt="0"/>
      <dgm:spPr/>
    </dgm:pt>
    <dgm:pt modelId="{9BC4F17D-1E12-4B73-A05A-AE0349F29FB7}" type="pres">
      <dgm:prSet presAssocID="{44BDA729-F31B-4B89-9BA0-C8BCF25D4E2B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AAE9E2-CCBA-486C-9502-5CB4267F90CA}" type="pres">
      <dgm:prSet presAssocID="{44BDA729-F31B-4B89-9BA0-C8BCF25D4E2B}" presName="aSpace2" presStyleCnt="0"/>
      <dgm:spPr/>
    </dgm:pt>
    <dgm:pt modelId="{1DB42B3C-8A66-4046-BA3C-7C6B61A77EDE}" type="pres">
      <dgm:prSet presAssocID="{CFFF7096-A39B-420A-88B0-A565760FBBC7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E2ABCE-09FE-46D1-B137-88A5C4D50589}" type="pres">
      <dgm:prSet presAssocID="{CFFF7096-A39B-420A-88B0-A565760FBBC7}" presName="aSpace2" presStyleCnt="0"/>
      <dgm:spPr/>
    </dgm:pt>
    <dgm:pt modelId="{611F48B1-3F53-43E3-AF76-18768D55F52A}" type="pres">
      <dgm:prSet presAssocID="{3CA1C590-8C5E-4ED7-B469-E86F7DBE3996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43FCC8-51DA-45BF-BC18-076FEFCE6817}" type="pres">
      <dgm:prSet presAssocID="{6A9F7F67-BC05-4F50-B01D-0C7D73514FF9}" presName="aSpace" presStyleCnt="0"/>
      <dgm:spPr/>
    </dgm:pt>
    <dgm:pt modelId="{FFE9B800-9045-450B-97E0-6A436112B1FE}" type="pres">
      <dgm:prSet presAssocID="{BED28CEC-A6F8-4FE8-AED2-BA8862D15EC8}" presName="compNode" presStyleCnt="0"/>
      <dgm:spPr/>
    </dgm:pt>
    <dgm:pt modelId="{58DA8D31-97AB-47E7-A886-D4242D09A884}" type="pres">
      <dgm:prSet presAssocID="{BED28CEC-A6F8-4FE8-AED2-BA8862D15EC8}" presName="aNode" presStyleLbl="bgShp" presStyleIdx="1" presStyleCnt="2"/>
      <dgm:spPr/>
      <dgm:t>
        <a:bodyPr/>
        <a:lstStyle/>
        <a:p>
          <a:endParaRPr lang="es-ES"/>
        </a:p>
      </dgm:t>
    </dgm:pt>
    <dgm:pt modelId="{0824E80D-5455-4B53-B3B8-CB47A0959B9F}" type="pres">
      <dgm:prSet presAssocID="{BED28CEC-A6F8-4FE8-AED2-BA8862D15EC8}" presName="textNode" presStyleLbl="bgShp" presStyleIdx="1" presStyleCnt="2"/>
      <dgm:spPr/>
      <dgm:t>
        <a:bodyPr/>
        <a:lstStyle/>
        <a:p>
          <a:endParaRPr lang="es-ES"/>
        </a:p>
      </dgm:t>
    </dgm:pt>
    <dgm:pt modelId="{98A4CA95-3C31-4BBA-8871-E1526BE2F447}" type="pres">
      <dgm:prSet presAssocID="{BED28CEC-A6F8-4FE8-AED2-BA8862D15EC8}" presName="compChildNode" presStyleCnt="0"/>
      <dgm:spPr/>
    </dgm:pt>
    <dgm:pt modelId="{0BA96B5D-114B-4D54-8E3E-405765FF12C9}" type="pres">
      <dgm:prSet presAssocID="{BED28CEC-A6F8-4FE8-AED2-BA8862D15EC8}" presName="theInnerList" presStyleCnt="0"/>
      <dgm:spPr/>
    </dgm:pt>
    <dgm:pt modelId="{139A7719-2D9C-4AAD-8239-5EADED16F0FD}" type="pres">
      <dgm:prSet presAssocID="{F7F85DE5-A505-4EFD-84D2-0A479600658D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49DB9F-23F1-4E09-99E9-FAD201AEE77E}" type="pres">
      <dgm:prSet presAssocID="{F7F85DE5-A505-4EFD-84D2-0A479600658D}" presName="aSpace2" presStyleCnt="0"/>
      <dgm:spPr/>
    </dgm:pt>
    <dgm:pt modelId="{208E615C-689E-4AC3-946C-9A3A4BE6CD65}" type="pres">
      <dgm:prSet presAssocID="{346AD073-1E2F-40F0-8E80-93EB2B4318B5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65BD1B-5387-47C5-8D7E-D80484A818AA}" type="pres">
      <dgm:prSet presAssocID="{346AD073-1E2F-40F0-8E80-93EB2B4318B5}" presName="aSpace2" presStyleCnt="0"/>
      <dgm:spPr/>
    </dgm:pt>
    <dgm:pt modelId="{21D583C7-D452-4277-A831-585D0DDBE724}" type="pres">
      <dgm:prSet presAssocID="{F3D71ABC-A1C3-48B2-B82A-387259E7BF20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F135E7-0AEC-441D-BACE-DB2527EB34A0}" type="pres">
      <dgm:prSet presAssocID="{F3D71ABC-A1C3-48B2-B82A-387259E7BF20}" presName="aSpace2" presStyleCnt="0"/>
      <dgm:spPr/>
    </dgm:pt>
    <dgm:pt modelId="{C10AB4CA-ABEE-4575-BD36-70965BE996AF}" type="pres">
      <dgm:prSet presAssocID="{38E510E4-7718-4C7A-9969-14D616762D65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48EB4CF-0A6B-4CF1-95B9-327BC52F8C51}" srcId="{F543E2F6-93B9-4DDF-B086-2FD501B9BAE2}" destId="{6A9F7F67-BC05-4F50-B01D-0C7D73514FF9}" srcOrd="0" destOrd="0" parTransId="{A5E3DD5E-C582-4F0E-83AA-212A9D3EE5B5}" sibTransId="{C14E877E-10B6-447B-9C3B-41F6D9F3D551}"/>
    <dgm:cxn modelId="{88C1E33D-A892-4761-B6A0-8D18FA10374E}" srcId="{6A9F7F67-BC05-4F50-B01D-0C7D73514FF9}" destId="{CA71BB51-3D87-4D66-AE91-E4751F66EA24}" srcOrd="0" destOrd="0" parTransId="{F0A3ECF4-6702-4A63-866E-C4B85DABC7AA}" sibTransId="{372C377B-7D0D-4480-98B9-26738C3B2570}"/>
    <dgm:cxn modelId="{7A158EFE-8635-5443-91CA-47633E52D7DF}" type="presOf" srcId="{BED28CEC-A6F8-4FE8-AED2-BA8862D15EC8}" destId="{58DA8D31-97AB-47E7-A886-D4242D09A884}" srcOrd="0" destOrd="0" presId="urn:microsoft.com/office/officeart/2005/8/layout/lProcess2"/>
    <dgm:cxn modelId="{82A7BE91-9164-2E44-9AC6-FEA5B296D192}" type="presOf" srcId="{6A9F7F67-BC05-4F50-B01D-0C7D73514FF9}" destId="{3D02DEA1-6A30-429E-927B-15AAFC347C4D}" srcOrd="0" destOrd="0" presId="urn:microsoft.com/office/officeart/2005/8/layout/lProcess2"/>
    <dgm:cxn modelId="{D164C8CD-FCAF-4F3B-86E8-533BCF6B1C9A}" srcId="{6A9F7F67-BC05-4F50-B01D-0C7D73514FF9}" destId="{CFFF7096-A39B-420A-88B0-A565760FBBC7}" srcOrd="2" destOrd="0" parTransId="{E291FE00-6FAC-4E0D-ACDE-857F2454CBCD}" sibTransId="{A02307E2-7EB5-4478-A044-577873ADD6CC}"/>
    <dgm:cxn modelId="{282646F4-4BC8-46C9-AAEB-9ED0804CAB9B}" srcId="{BED28CEC-A6F8-4FE8-AED2-BA8862D15EC8}" destId="{346AD073-1E2F-40F0-8E80-93EB2B4318B5}" srcOrd="1" destOrd="0" parTransId="{FC5BEA3A-10C2-4C55-9FF9-874BD507A5A0}" sibTransId="{269C743D-E32F-406D-8CA2-72E1CF104AA6}"/>
    <dgm:cxn modelId="{C99D20DD-08BA-4AA1-BFBF-8C251C4F3326}" srcId="{F543E2F6-93B9-4DDF-B086-2FD501B9BAE2}" destId="{BED28CEC-A6F8-4FE8-AED2-BA8862D15EC8}" srcOrd="1" destOrd="0" parTransId="{62FA3980-E52C-4737-8E51-86A9E8A6B362}" sibTransId="{32FEF95E-AA1F-4FC7-B3C2-B2D75E44464A}"/>
    <dgm:cxn modelId="{ECC676E7-FB3B-374C-B041-FE3DD27859EF}" type="presOf" srcId="{38E510E4-7718-4C7A-9969-14D616762D65}" destId="{C10AB4CA-ABEE-4575-BD36-70965BE996AF}" srcOrd="0" destOrd="0" presId="urn:microsoft.com/office/officeart/2005/8/layout/lProcess2"/>
    <dgm:cxn modelId="{215CA41A-9F79-0D41-95A1-8D7A4F7BFEDD}" type="presOf" srcId="{3CA1C590-8C5E-4ED7-B469-E86F7DBE3996}" destId="{611F48B1-3F53-43E3-AF76-18768D55F52A}" srcOrd="0" destOrd="0" presId="urn:microsoft.com/office/officeart/2005/8/layout/lProcess2"/>
    <dgm:cxn modelId="{DC97C219-784D-44A2-B785-07AAE561E1B8}" srcId="{BED28CEC-A6F8-4FE8-AED2-BA8862D15EC8}" destId="{38E510E4-7718-4C7A-9969-14D616762D65}" srcOrd="3" destOrd="0" parTransId="{9088460A-4745-49E2-A8F4-956F63D06734}" sibTransId="{52699FE8-DFF9-4DD7-A2EA-47F41F8CE2E3}"/>
    <dgm:cxn modelId="{CC25E2AE-1F1C-474A-8335-A4140E4ADDBE}" type="presOf" srcId="{CA71BB51-3D87-4D66-AE91-E4751F66EA24}" destId="{FC19B874-64B2-42F7-B8BD-05D3245D2F55}" srcOrd="0" destOrd="0" presId="urn:microsoft.com/office/officeart/2005/8/layout/lProcess2"/>
    <dgm:cxn modelId="{C85AD3F2-627E-431B-BC38-1FB2D4A25EA8}" srcId="{6A9F7F67-BC05-4F50-B01D-0C7D73514FF9}" destId="{44BDA729-F31B-4B89-9BA0-C8BCF25D4E2B}" srcOrd="1" destOrd="0" parTransId="{DD6F6CCC-E4C4-4477-ACCA-F1836E587BD3}" sibTransId="{FA043BFF-04EA-4364-95E1-33A4B310D7B1}"/>
    <dgm:cxn modelId="{EBB09516-4BA4-1344-8823-ED303CD47A67}" type="presOf" srcId="{F3D71ABC-A1C3-48B2-B82A-387259E7BF20}" destId="{21D583C7-D452-4277-A831-585D0DDBE724}" srcOrd="0" destOrd="0" presId="urn:microsoft.com/office/officeart/2005/8/layout/lProcess2"/>
    <dgm:cxn modelId="{A4C0F9F5-CE62-4A7F-8209-28486C4F436A}" srcId="{BED28CEC-A6F8-4FE8-AED2-BA8862D15EC8}" destId="{F3D71ABC-A1C3-48B2-B82A-387259E7BF20}" srcOrd="2" destOrd="0" parTransId="{1C0326A4-6F5C-4EF5-BCEE-79C14D8EE755}" sibTransId="{29221573-6EEA-4747-900A-6EC886DA8813}"/>
    <dgm:cxn modelId="{61DF7A2F-76B4-6242-98BA-8D61FA6DA5B4}" type="presOf" srcId="{F7F85DE5-A505-4EFD-84D2-0A479600658D}" destId="{139A7719-2D9C-4AAD-8239-5EADED16F0FD}" srcOrd="0" destOrd="0" presId="urn:microsoft.com/office/officeart/2005/8/layout/lProcess2"/>
    <dgm:cxn modelId="{A260CF56-474D-694A-9E9A-5046C8E1E81F}" type="presOf" srcId="{6A9F7F67-BC05-4F50-B01D-0C7D73514FF9}" destId="{E6886EA0-9CDE-429A-A799-CBCB7C91BA2E}" srcOrd="1" destOrd="0" presId="urn:microsoft.com/office/officeart/2005/8/layout/lProcess2"/>
    <dgm:cxn modelId="{C21D339A-AB91-BF49-AD45-4E1F54AD53B4}" type="presOf" srcId="{346AD073-1E2F-40F0-8E80-93EB2B4318B5}" destId="{208E615C-689E-4AC3-946C-9A3A4BE6CD65}" srcOrd="0" destOrd="0" presId="urn:microsoft.com/office/officeart/2005/8/layout/lProcess2"/>
    <dgm:cxn modelId="{167988F8-D3AC-49EC-979B-9D2691412C96}" srcId="{6A9F7F67-BC05-4F50-B01D-0C7D73514FF9}" destId="{3CA1C590-8C5E-4ED7-B469-E86F7DBE3996}" srcOrd="3" destOrd="0" parTransId="{48A44F4A-78C1-498D-8CAA-08C5B38E9816}" sibTransId="{B3744D86-FD57-43E1-876D-EFA0C07823A8}"/>
    <dgm:cxn modelId="{F24D8D52-99D3-1746-AD4B-266293EF6560}" type="presOf" srcId="{CFFF7096-A39B-420A-88B0-A565760FBBC7}" destId="{1DB42B3C-8A66-4046-BA3C-7C6B61A77EDE}" srcOrd="0" destOrd="0" presId="urn:microsoft.com/office/officeart/2005/8/layout/lProcess2"/>
    <dgm:cxn modelId="{4AF9DE94-BA15-D341-8D34-829561E79B5A}" type="presOf" srcId="{BED28CEC-A6F8-4FE8-AED2-BA8862D15EC8}" destId="{0824E80D-5455-4B53-B3B8-CB47A0959B9F}" srcOrd="1" destOrd="0" presId="urn:microsoft.com/office/officeart/2005/8/layout/lProcess2"/>
    <dgm:cxn modelId="{CBAEF4B8-8A2E-2B4D-B355-114E02874639}" type="presOf" srcId="{44BDA729-F31B-4B89-9BA0-C8BCF25D4E2B}" destId="{9BC4F17D-1E12-4B73-A05A-AE0349F29FB7}" srcOrd="0" destOrd="0" presId="urn:microsoft.com/office/officeart/2005/8/layout/lProcess2"/>
    <dgm:cxn modelId="{F4F87D55-9304-744D-A34C-474866A92854}" type="presOf" srcId="{F543E2F6-93B9-4DDF-B086-2FD501B9BAE2}" destId="{9D2D4944-4A2E-4114-BBF4-F9AFA5EBE0F6}" srcOrd="0" destOrd="0" presId="urn:microsoft.com/office/officeart/2005/8/layout/lProcess2"/>
    <dgm:cxn modelId="{629AB815-9C5D-42BB-9A91-7F48A5E863AC}" srcId="{BED28CEC-A6F8-4FE8-AED2-BA8862D15EC8}" destId="{F7F85DE5-A505-4EFD-84D2-0A479600658D}" srcOrd="0" destOrd="0" parTransId="{C8E7C48B-DF3B-4D0D-98E5-C202916C6BB0}" sibTransId="{30CC9AE0-EE9E-45BA-8CC2-C146FED46ACB}"/>
    <dgm:cxn modelId="{C6E6B7B8-6ACF-0C4A-81D2-CD6689711FBE}" type="presParOf" srcId="{9D2D4944-4A2E-4114-BBF4-F9AFA5EBE0F6}" destId="{34E1535C-04C8-47B4-B417-B065C9993A92}" srcOrd="0" destOrd="0" presId="urn:microsoft.com/office/officeart/2005/8/layout/lProcess2"/>
    <dgm:cxn modelId="{CCE14473-23A5-6E40-8D14-A57AEE7B3403}" type="presParOf" srcId="{34E1535C-04C8-47B4-B417-B065C9993A92}" destId="{3D02DEA1-6A30-429E-927B-15AAFC347C4D}" srcOrd="0" destOrd="0" presId="urn:microsoft.com/office/officeart/2005/8/layout/lProcess2"/>
    <dgm:cxn modelId="{57B8C94F-FB3C-F64B-AA1F-8F2F96B0876C}" type="presParOf" srcId="{34E1535C-04C8-47B4-B417-B065C9993A92}" destId="{E6886EA0-9CDE-429A-A799-CBCB7C91BA2E}" srcOrd="1" destOrd="0" presId="urn:microsoft.com/office/officeart/2005/8/layout/lProcess2"/>
    <dgm:cxn modelId="{A2BD3B05-B95A-6942-87BE-DED4E409E6DE}" type="presParOf" srcId="{34E1535C-04C8-47B4-B417-B065C9993A92}" destId="{CDA0D180-E3D7-4D60-B218-836299DCF427}" srcOrd="2" destOrd="0" presId="urn:microsoft.com/office/officeart/2005/8/layout/lProcess2"/>
    <dgm:cxn modelId="{7EC55D21-8289-C94C-B11F-E40924F3680C}" type="presParOf" srcId="{CDA0D180-E3D7-4D60-B218-836299DCF427}" destId="{79434993-A520-4ABA-92BA-3B6C4D8F48A5}" srcOrd="0" destOrd="0" presId="urn:microsoft.com/office/officeart/2005/8/layout/lProcess2"/>
    <dgm:cxn modelId="{DF53F938-AB21-EF43-9BAB-625D0A2F328A}" type="presParOf" srcId="{79434993-A520-4ABA-92BA-3B6C4D8F48A5}" destId="{FC19B874-64B2-42F7-B8BD-05D3245D2F55}" srcOrd="0" destOrd="0" presId="urn:microsoft.com/office/officeart/2005/8/layout/lProcess2"/>
    <dgm:cxn modelId="{9163F5B6-69E6-7C4E-BAE0-C624894B6C49}" type="presParOf" srcId="{79434993-A520-4ABA-92BA-3B6C4D8F48A5}" destId="{09BFCE82-6E1D-47BC-A49D-1A3E1198CCAE}" srcOrd="1" destOrd="0" presId="urn:microsoft.com/office/officeart/2005/8/layout/lProcess2"/>
    <dgm:cxn modelId="{F4818F06-DD19-E84D-9FEA-45F147805301}" type="presParOf" srcId="{79434993-A520-4ABA-92BA-3B6C4D8F48A5}" destId="{9BC4F17D-1E12-4B73-A05A-AE0349F29FB7}" srcOrd="2" destOrd="0" presId="urn:microsoft.com/office/officeart/2005/8/layout/lProcess2"/>
    <dgm:cxn modelId="{2C4F6569-273F-C547-94CE-2DCCA031EDFB}" type="presParOf" srcId="{79434993-A520-4ABA-92BA-3B6C4D8F48A5}" destId="{43AAE9E2-CCBA-486C-9502-5CB4267F90CA}" srcOrd="3" destOrd="0" presId="urn:microsoft.com/office/officeart/2005/8/layout/lProcess2"/>
    <dgm:cxn modelId="{3770A172-0EB6-E640-B261-465FFF39482C}" type="presParOf" srcId="{79434993-A520-4ABA-92BA-3B6C4D8F48A5}" destId="{1DB42B3C-8A66-4046-BA3C-7C6B61A77EDE}" srcOrd="4" destOrd="0" presId="urn:microsoft.com/office/officeart/2005/8/layout/lProcess2"/>
    <dgm:cxn modelId="{27EE9577-B621-B841-9BF2-2B170F026BFC}" type="presParOf" srcId="{79434993-A520-4ABA-92BA-3B6C4D8F48A5}" destId="{F6E2ABCE-09FE-46D1-B137-88A5C4D50589}" srcOrd="5" destOrd="0" presId="urn:microsoft.com/office/officeart/2005/8/layout/lProcess2"/>
    <dgm:cxn modelId="{6830D534-4CE5-F246-AD7A-204FCE83A46A}" type="presParOf" srcId="{79434993-A520-4ABA-92BA-3B6C4D8F48A5}" destId="{611F48B1-3F53-43E3-AF76-18768D55F52A}" srcOrd="6" destOrd="0" presId="urn:microsoft.com/office/officeart/2005/8/layout/lProcess2"/>
    <dgm:cxn modelId="{6E1A08CB-76B2-8244-B45E-29C5B6ADC057}" type="presParOf" srcId="{9D2D4944-4A2E-4114-BBF4-F9AFA5EBE0F6}" destId="{D143FCC8-51DA-45BF-BC18-076FEFCE6817}" srcOrd="1" destOrd="0" presId="urn:microsoft.com/office/officeart/2005/8/layout/lProcess2"/>
    <dgm:cxn modelId="{F0CED4C1-A0AF-6242-B84E-F6CA127D408E}" type="presParOf" srcId="{9D2D4944-4A2E-4114-BBF4-F9AFA5EBE0F6}" destId="{FFE9B800-9045-450B-97E0-6A436112B1FE}" srcOrd="2" destOrd="0" presId="urn:microsoft.com/office/officeart/2005/8/layout/lProcess2"/>
    <dgm:cxn modelId="{2C094525-E342-3340-AE0B-6A3B71877C31}" type="presParOf" srcId="{FFE9B800-9045-450B-97E0-6A436112B1FE}" destId="{58DA8D31-97AB-47E7-A886-D4242D09A884}" srcOrd="0" destOrd="0" presId="urn:microsoft.com/office/officeart/2005/8/layout/lProcess2"/>
    <dgm:cxn modelId="{68F35174-638A-574E-8CEC-21ECC12BAAC8}" type="presParOf" srcId="{FFE9B800-9045-450B-97E0-6A436112B1FE}" destId="{0824E80D-5455-4B53-B3B8-CB47A0959B9F}" srcOrd="1" destOrd="0" presId="urn:microsoft.com/office/officeart/2005/8/layout/lProcess2"/>
    <dgm:cxn modelId="{CD6D3D15-B65A-3C45-9C8A-646DE086B4C4}" type="presParOf" srcId="{FFE9B800-9045-450B-97E0-6A436112B1FE}" destId="{98A4CA95-3C31-4BBA-8871-E1526BE2F447}" srcOrd="2" destOrd="0" presId="urn:microsoft.com/office/officeart/2005/8/layout/lProcess2"/>
    <dgm:cxn modelId="{6B6DB546-CF28-204C-93BB-D6E944D41278}" type="presParOf" srcId="{98A4CA95-3C31-4BBA-8871-E1526BE2F447}" destId="{0BA96B5D-114B-4D54-8E3E-405765FF12C9}" srcOrd="0" destOrd="0" presId="urn:microsoft.com/office/officeart/2005/8/layout/lProcess2"/>
    <dgm:cxn modelId="{204F29DB-BCA6-7A45-B618-F61A1E6B1BD1}" type="presParOf" srcId="{0BA96B5D-114B-4D54-8E3E-405765FF12C9}" destId="{139A7719-2D9C-4AAD-8239-5EADED16F0FD}" srcOrd="0" destOrd="0" presId="urn:microsoft.com/office/officeart/2005/8/layout/lProcess2"/>
    <dgm:cxn modelId="{952EEE80-77F0-BB4E-9DB7-64F372C5475D}" type="presParOf" srcId="{0BA96B5D-114B-4D54-8E3E-405765FF12C9}" destId="{F749DB9F-23F1-4E09-99E9-FAD201AEE77E}" srcOrd="1" destOrd="0" presId="urn:microsoft.com/office/officeart/2005/8/layout/lProcess2"/>
    <dgm:cxn modelId="{19036903-CE3F-CA4F-B835-AC599F9788CD}" type="presParOf" srcId="{0BA96B5D-114B-4D54-8E3E-405765FF12C9}" destId="{208E615C-689E-4AC3-946C-9A3A4BE6CD65}" srcOrd="2" destOrd="0" presId="urn:microsoft.com/office/officeart/2005/8/layout/lProcess2"/>
    <dgm:cxn modelId="{AF358CE3-85B7-9045-A344-7F56F31E5B15}" type="presParOf" srcId="{0BA96B5D-114B-4D54-8E3E-405765FF12C9}" destId="{FA65BD1B-5387-47C5-8D7E-D80484A818AA}" srcOrd="3" destOrd="0" presId="urn:microsoft.com/office/officeart/2005/8/layout/lProcess2"/>
    <dgm:cxn modelId="{F83D8C67-E43C-F340-A437-82D04BAA1AD7}" type="presParOf" srcId="{0BA96B5D-114B-4D54-8E3E-405765FF12C9}" destId="{21D583C7-D452-4277-A831-585D0DDBE724}" srcOrd="4" destOrd="0" presId="urn:microsoft.com/office/officeart/2005/8/layout/lProcess2"/>
    <dgm:cxn modelId="{6246B769-800E-EE42-8EA7-AE02514DA345}" type="presParOf" srcId="{0BA96B5D-114B-4D54-8E3E-405765FF12C9}" destId="{99F135E7-0AEC-441D-BACE-DB2527EB34A0}" srcOrd="5" destOrd="0" presId="urn:microsoft.com/office/officeart/2005/8/layout/lProcess2"/>
    <dgm:cxn modelId="{9778A435-F2E5-944F-872A-0C9F2E698F88}" type="presParOf" srcId="{0BA96B5D-114B-4D54-8E3E-405765FF12C9}" destId="{C10AB4CA-ABEE-4575-BD36-70965BE996AF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0F7E12-0BA8-471C-BE5A-DEEBE6B3671F}">
      <dsp:nvSpPr>
        <dsp:cNvPr id="0" name=""/>
        <dsp:cNvSpPr/>
      </dsp:nvSpPr>
      <dsp:spPr>
        <a:xfrm>
          <a:off x="0" y="0"/>
          <a:ext cx="8229600" cy="1481137"/>
        </a:xfrm>
        <a:prstGeom prst="flowChartInternalStorag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200" kern="1200" dirty="0" smtClean="0"/>
            <a:t>TCP</a:t>
          </a:r>
        </a:p>
      </dsp:txBody>
      <dsp:txXfrm>
        <a:off x="0" y="0"/>
        <a:ext cx="8229600" cy="1481137"/>
      </dsp:txXfrm>
    </dsp:sp>
    <dsp:sp modelId="{51D89629-0A5C-4769-A5EA-04575AFF7836}">
      <dsp:nvSpPr>
        <dsp:cNvPr id="0" name=""/>
        <dsp:cNvSpPr/>
      </dsp:nvSpPr>
      <dsp:spPr>
        <a:xfrm>
          <a:off x="1004" y="1481137"/>
          <a:ext cx="1175370" cy="311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HTTP</a:t>
          </a:r>
          <a:endParaRPr lang="es-ES" sz="3000" kern="1200" dirty="0"/>
        </a:p>
      </dsp:txBody>
      <dsp:txXfrm>
        <a:off x="1004" y="1481137"/>
        <a:ext cx="1175370" cy="3110388"/>
      </dsp:txXfrm>
    </dsp:sp>
    <dsp:sp modelId="{A3BEDC7F-5BA1-4A71-B1AF-CC3DB264C7F0}">
      <dsp:nvSpPr>
        <dsp:cNvPr id="0" name=""/>
        <dsp:cNvSpPr/>
      </dsp:nvSpPr>
      <dsp:spPr>
        <a:xfrm>
          <a:off x="1176374" y="1481137"/>
          <a:ext cx="1175370" cy="311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FTP</a:t>
          </a:r>
          <a:endParaRPr lang="es-ES" sz="3000" kern="1200" dirty="0"/>
        </a:p>
      </dsp:txBody>
      <dsp:txXfrm>
        <a:off x="1176374" y="1481137"/>
        <a:ext cx="1175370" cy="3110388"/>
      </dsp:txXfrm>
    </dsp:sp>
    <dsp:sp modelId="{C431C239-344A-4C3F-B780-48DFF514E8E6}">
      <dsp:nvSpPr>
        <dsp:cNvPr id="0" name=""/>
        <dsp:cNvSpPr/>
      </dsp:nvSpPr>
      <dsp:spPr>
        <a:xfrm>
          <a:off x="2351744" y="1481137"/>
          <a:ext cx="1175370" cy="311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Telnet</a:t>
          </a:r>
          <a:endParaRPr lang="es-ES" sz="3000" kern="1200" dirty="0"/>
        </a:p>
      </dsp:txBody>
      <dsp:txXfrm>
        <a:off x="2351744" y="1481137"/>
        <a:ext cx="1175370" cy="3110388"/>
      </dsp:txXfrm>
    </dsp:sp>
    <dsp:sp modelId="{2E9E9A9B-C3A6-4852-B9E6-291B6105636D}">
      <dsp:nvSpPr>
        <dsp:cNvPr id="0" name=""/>
        <dsp:cNvSpPr/>
      </dsp:nvSpPr>
      <dsp:spPr>
        <a:xfrm>
          <a:off x="3527114" y="1481137"/>
          <a:ext cx="1175370" cy="311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SSH</a:t>
          </a:r>
          <a:endParaRPr lang="es-ES" sz="3000" kern="1200" dirty="0"/>
        </a:p>
      </dsp:txBody>
      <dsp:txXfrm>
        <a:off x="3527114" y="1481137"/>
        <a:ext cx="1175370" cy="3110388"/>
      </dsp:txXfrm>
    </dsp:sp>
    <dsp:sp modelId="{20BFF38F-D8DD-4FD6-B6DF-DB32F8B1F4B8}">
      <dsp:nvSpPr>
        <dsp:cNvPr id="0" name=""/>
        <dsp:cNvSpPr/>
      </dsp:nvSpPr>
      <dsp:spPr>
        <a:xfrm>
          <a:off x="4702485" y="1481137"/>
          <a:ext cx="1175370" cy="311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SMTP</a:t>
          </a:r>
          <a:endParaRPr lang="es-ES" sz="3000" kern="1200" dirty="0"/>
        </a:p>
      </dsp:txBody>
      <dsp:txXfrm>
        <a:off x="4702485" y="1481137"/>
        <a:ext cx="1175370" cy="3110388"/>
      </dsp:txXfrm>
    </dsp:sp>
    <dsp:sp modelId="{60F1434B-8D2B-43AA-80E2-2ED522B2C33F}">
      <dsp:nvSpPr>
        <dsp:cNvPr id="0" name=""/>
        <dsp:cNvSpPr/>
      </dsp:nvSpPr>
      <dsp:spPr>
        <a:xfrm>
          <a:off x="5877855" y="1481137"/>
          <a:ext cx="1175370" cy="311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POP3</a:t>
          </a:r>
          <a:endParaRPr lang="es-ES" sz="3000" kern="1200" dirty="0"/>
        </a:p>
      </dsp:txBody>
      <dsp:txXfrm>
        <a:off x="5877855" y="1481137"/>
        <a:ext cx="1175370" cy="3110388"/>
      </dsp:txXfrm>
    </dsp:sp>
    <dsp:sp modelId="{2ED007F5-517D-4717-A977-F847D6E4662E}">
      <dsp:nvSpPr>
        <dsp:cNvPr id="0" name=""/>
        <dsp:cNvSpPr/>
      </dsp:nvSpPr>
      <dsp:spPr>
        <a:xfrm>
          <a:off x="7053225" y="1481137"/>
          <a:ext cx="1175370" cy="311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IMAP</a:t>
          </a:r>
        </a:p>
      </dsp:txBody>
      <dsp:txXfrm>
        <a:off x="7053225" y="1481137"/>
        <a:ext cx="1175370" cy="3110388"/>
      </dsp:txXfrm>
    </dsp:sp>
    <dsp:sp modelId="{0BDDA682-1E0F-44FF-AF16-4C14DF577F14}">
      <dsp:nvSpPr>
        <dsp:cNvPr id="0" name=""/>
        <dsp:cNvSpPr/>
      </dsp:nvSpPr>
      <dsp:spPr>
        <a:xfrm>
          <a:off x="0" y="4591526"/>
          <a:ext cx="8229600" cy="34559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0F7E12-0BA8-471C-BE5A-DEEBE6B3671F}">
      <dsp:nvSpPr>
        <dsp:cNvPr id="0" name=""/>
        <dsp:cNvSpPr/>
      </dsp:nvSpPr>
      <dsp:spPr>
        <a:xfrm>
          <a:off x="0" y="0"/>
          <a:ext cx="8229600" cy="1481137"/>
        </a:xfrm>
        <a:prstGeom prst="flowChartInternalStorag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200" kern="1200" dirty="0" smtClean="0"/>
            <a:t>UDP</a:t>
          </a:r>
        </a:p>
      </dsp:txBody>
      <dsp:txXfrm>
        <a:off x="0" y="0"/>
        <a:ext cx="8229600" cy="1481137"/>
      </dsp:txXfrm>
    </dsp:sp>
    <dsp:sp modelId="{51D89629-0A5C-4769-A5EA-04575AFF7836}">
      <dsp:nvSpPr>
        <dsp:cNvPr id="0" name=""/>
        <dsp:cNvSpPr/>
      </dsp:nvSpPr>
      <dsp:spPr>
        <a:xfrm>
          <a:off x="1004" y="1481137"/>
          <a:ext cx="1645518" cy="311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  <a:sp3d extrusionH="28000" prstMaterial="matte"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 smtClean="0"/>
            <a:t>DHCP</a:t>
          </a:r>
          <a:endParaRPr lang="es-ES" sz="3900" kern="1200" dirty="0"/>
        </a:p>
      </dsp:txBody>
      <dsp:txXfrm>
        <a:off x="1004" y="1481137"/>
        <a:ext cx="1645518" cy="3110388"/>
      </dsp:txXfrm>
    </dsp:sp>
    <dsp:sp modelId="{A3BEDC7F-5BA1-4A71-B1AF-CC3DB264C7F0}">
      <dsp:nvSpPr>
        <dsp:cNvPr id="0" name=""/>
        <dsp:cNvSpPr/>
      </dsp:nvSpPr>
      <dsp:spPr>
        <a:xfrm>
          <a:off x="1646522" y="1481137"/>
          <a:ext cx="1645518" cy="311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  <a:sp3d extrusionH="28000" prstMaterial="matte"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 smtClean="0"/>
            <a:t>DNS</a:t>
          </a:r>
          <a:endParaRPr lang="es-ES" sz="3900" kern="1200" dirty="0"/>
        </a:p>
      </dsp:txBody>
      <dsp:txXfrm>
        <a:off x="1646522" y="1481137"/>
        <a:ext cx="1645518" cy="3110388"/>
      </dsp:txXfrm>
    </dsp:sp>
    <dsp:sp modelId="{20BFF38F-D8DD-4FD6-B6DF-DB32F8B1F4B8}">
      <dsp:nvSpPr>
        <dsp:cNvPr id="0" name=""/>
        <dsp:cNvSpPr/>
      </dsp:nvSpPr>
      <dsp:spPr>
        <a:xfrm>
          <a:off x="3292040" y="1481137"/>
          <a:ext cx="1645518" cy="311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  <a:sp3d extrusionH="28000" prstMaterial="matte"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 smtClean="0"/>
            <a:t>RTP</a:t>
          </a:r>
          <a:endParaRPr lang="es-ES" sz="3900" kern="1200" dirty="0"/>
        </a:p>
      </dsp:txBody>
      <dsp:txXfrm>
        <a:off x="3292040" y="1481137"/>
        <a:ext cx="1645518" cy="3110388"/>
      </dsp:txXfrm>
    </dsp:sp>
    <dsp:sp modelId="{60F1434B-8D2B-43AA-80E2-2ED522B2C33F}">
      <dsp:nvSpPr>
        <dsp:cNvPr id="0" name=""/>
        <dsp:cNvSpPr/>
      </dsp:nvSpPr>
      <dsp:spPr>
        <a:xfrm>
          <a:off x="4937559" y="1481137"/>
          <a:ext cx="1645518" cy="311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  <a:sp3d extrusionH="28000" prstMaterial="matte"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 smtClean="0"/>
            <a:t>TFTP</a:t>
          </a:r>
        </a:p>
      </dsp:txBody>
      <dsp:txXfrm>
        <a:off x="4937559" y="1481137"/>
        <a:ext cx="1645518" cy="3110388"/>
      </dsp:txXfrm>
    </dsp:sp>
    <dsp:sp modelId="{2ED007F5-517D-4717-A977-F847D6E4662E}">
      <dsp:nvSpPr>
        <dsp:cNvPr id="0" name=""/>
        <dsp:cNvSpPr/>
      </dsp:nvSpPr>
      <dsp:spPr>
        <a:xfrm>
          <a:off x="6583077" y="1481137"/>
          <a:ext cx="1645518" cy="3110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  <a:sp3d extrusionH="28000" prstMaterial="matte"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900" kern="1200" dirty="0" smtClean="0"/>
            <a:t>SNMP</a:t>
          </a:r>
        </a:p>
      </dsp:txBody>
      <dsp:txXfrm>
        <a:off x="6583077" y="1481137"/>
        <a:ext cx="1645518" cy="3110388"/>
      </dsp:txXfrm>
    </dsp:sp>
    <dsp:sp modelId="{0BDDA682-1E0F-44FF-AF16-4C14DF577F14}">
      <dsp:nvSpPr>
        <dsp:cNvPr id="0" name=""/>
        <dsp:cNvSpPr/>
      </dsp:nvSpPr>
      <dsp:spPr>
        <a:xfrm>
          <a:off x="0" y="4591526"/>
          <a:ext cx="8229600" cy="34559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02DEA1-6A30-429E-927B-15AAFC347C4D}">
      <dsp:nvSpPr>
        <dsp:cNvPr id="0" name=""/>
        <dsp:cNvSpPr/>
      </dsp:nvSpPr>
      <dsp:spPr>
        <a:xfrm>
          <a:off x="4118" y="0"/>
          <a:ext cx="3962102" cy="49371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 smtClean="0"/>
            <a:t>TCP</a:t>
          </a:r>
          <a:endParaRPr lang="es-ES" sz="6500" kern="1200" dirty="0"/>
        </a:p>
      </dsp:txBody>
      <dsp:txXfrm>
        <a:off x="4118" y="0"/>
        <a:ext cx="3962102" cy="1481137"/>
      </dsp:txXfrm>
    </dsp:sp>
    <dsp:sp modelId="{FC19B874-64B2-42F7-B8BD-05D3245D2F55}">
      <dsp:nvSpPr>
        <dsp:cNvPr id="0" name=""/>
        <dsp:cNvSpPr/>
      </dsp:nvSpPr>
      <dsp:spPr>
        <a:xfrm>
          <a:off x="400329" y="1481258"/>
          <a:ext cx="3169681" cy="719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>
              <a:solidFill>
                <a:schemeClr val="bg2">
                  <a:lumMod val="10000"/>
                </a:schemeClr>
              </a:solidFill>
            </a:rPr>
            <a:t>Protocolo del nivel de transporte</a:t>
          </a:r>
          <a:r>
            <a:rPr lang="es-ES" sz="2200" kern="1200" dirty="0" smtClean="0">
              <a:solidFill>
                <a:schemeClr val="bg1">
                  <a:lumMod val="75000"/>
                </a:schemeClr>
              </a:solidFill>
            </a:rPr>
            <a:t>. </a:t>
          </a:r>
          <a:endParaRPr lang="es-ES" sz="22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400329" y="1481258"/>
        <a:ext cx="3169681" cy="719234"/>
      </dsp:txXfrm>
    </dsp:sp>
    <dsp:sp modelId="{9BC4F17D-1E12-4B73-A05A-AE0349F29FB7}">
      <dsp:nvSpPr>
        <dsp:cNvPr id="0" name=""/>
        <dsp:cNvSpPr/>
      </dsp:nvSpPr>
      <dsp:spPr>
        <a:xfrm>
          <a:off x="400329" y="2311143"/>
          <a:ext cx="3169681" cy="719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>
              <a:solidFill>
                <a:srgbClr val="FFFF00"/>
              </a:solidFill>
            </a:rPr>
            <a:t>Orientado a Conexión. </a:t>
          </a:r>
          <a:endParaRPr lang="es-ES" sz="2200" kern="1200" dirty="0">
            <a:solidFill>
              <a:srgbClr val="FFFF00"/>
            </a:solidFill>
          </a:endParaRPr>
        </a:p>
      </dsp:txBody>
      <dsp:txXfrm>
        <a:off x="400329" y="2311143"/>
        <a:ext cx="3169681" cy="719234"/>
      </dsp:txXfrm>
    </dsp:sp>
    <dsp:sp modelId="{1DB42B3C-8A66-4046-BA3C-7C6B61A77EDE}">
      <dsp:nvSpPr>
        <dsp:cNvPr id="0" name=""/>
        <dsp:cNvSpPr/>
      </dsp:nvSpPr>
      <dsp:spPr>
        <a:xfrm>
          <a:off x="400329" y="3141028"/>
          <a:ext cx="3169681" cy="719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>
              <a:solidFill>
                <a:srgbClr val="FFA21B"/>
              </a:solidFill>
            </a:rPr>
            <a:t>Fiable.</a:t>
          </a:r>
          <a:endParaRPr lang="es-ES" sz="2200" kern="1200" dirty="0">
            <a:solidFill>
              <a:srgbClr val="FFA21B"/>
            </a:solidFill>
          </a:endParaRPr>
        </a:p>
      </dsp:txBody>
      <dsp:txXfrm>
        <a:off x="400329" y="3141028"/>
        <a:ext cx="3169681" cy="719234"/>
      </dsp:txXfrm>
    </dsp:sp>
    <dsp:sp modelId="{611F48B1-3F53-43E3-AF76-18768D55F52A}">
      <dsp:nvSpPr>
        <dsp:cNvPr id="0" name=""/>
        <dsp:cNvSpPr/>
      </dsp:nvSpPr>
      <dsp:spPr>
        <a:xfrm>
          <a:off x="400329" y="3970914"/>
          <a:ext cx="3169681" cy="719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HTTP, FTP, SMTP, POP3, IMAP4, Telnet, SSH</a:t>
          </a:r>
          <a:endParaRPr lang="es-ES" sz="2200" kern="1200" dirty="0"/>
        </a:p>
      </dsp:txBody>
      <dsp:txXfrm>
        <a:off x="400329" y="3970914"/>
        <a:ext cx="3169681" cy="719234"/>
      </dsp:txXfrm>
    </dsp:sp>
    <dsp:sp modelId="{58DA8D31-97AB-47E7-A886-D4242D09A884}">
      <dsp:nvSpPr>
        <dsp:cNvPr id="0" name=""/>
        <dsp:cNvSpPr/>
      </dsp:nvSpPr>
      <dsp:spPr>
        <a:xfrm>
          <a:off x="4263378" y="0"/>
          <a:ext cx="3962102" cy="49371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 smtClean="0"/>
            <a:t>UDP</a:t>
          </a:r>
          <a:endParaRPr lang="es-ES" sz="6500" kern="1200" dirty="0"/>
        </a:p>
      </dsp:txBody>
      <dsp:txXfrm>
        <a:off x="4263378" y="0"/>
        <a:ext cx="3962102" cy="1481137"/>
      </dsp:txXfrm>
    </dsp:sp>
    <dsp:sp modelId="{139A7719-2D9C-4AAD-8239-5EADED16F0FD}">
      <dsp:nvSpPr>
        <dsp:cNvPr id="0" name=""/>
        <dsp:cNvSpPr/>
      </dsp:nvSpPr>
      <dsp:spPr>
        <a:xfrm>
          <a:off x="4659589" y="1481258"/>
          <a:ext cx="3169681" cy="719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>
              <a:solidFill>
                <a:schemeClr val="bg2">
                  <a:lumMod val="10000"/>
                </a:schemeClr>
              </a:solidFill>
            </a:rPr>
            <a:t>Protocolo de nivel de transporte. </a:t>
          </a:r>
          <a:endParaRPr lang="es-ES" sz="22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659589" y="1481258"/>
        <a:ext cx="3169681" cy="719234"/>
      </dsp:txXfrm>
    </dsp:sp>
    <dsp:sp modelId="{208E615C-689E-4AC3-946C-9A3A4BE6CD65}">
      <dsp:nvSpPr>
        <dsp:cNvPr id="0" name=""/>
        <dsp:cNvSpPr/>
      </dsp:nvSpPr>
      <dsp:spPr>
        <a:xfrm>
          <a:off x="4659589" y="2311143"/>
          <a:ext cx="3169681" cy="719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>
              <a:solidFill>
                <a:srgbClr val="FF0000"/>
              </a:solidFill>
            </a:rPr>
            <a:t>No</a:t>
          </a:r>
          <a:r>
            <a:rPr lang="es-ES" sz="2200" kern="1200" dirty="0" smtClean="0"/>
            <a:t> </a:t>
          </a:r>
          <a:r>
            <a:rPr lang="es-ES" sz="2200" kern="1200" dirty="0" smtClean="0">
              <a:solidFill>
                <a:srgbClr val="FFFF00"/>
              </a:solidFill>
            </a:rPr>
            <a:t>orientado a conexión. </a:t>
          </a:r>
          <a:endParaRPr lang="es-ES" sz="2200" kern="1200" dirty="0">
            <a:solidFill>
              <a:srgbClr val="FFFF00"/>
            </a:solidFill>
          </a:endParaRPr>
        </a:p>
      </dsp:txBody>
      <dsp:txXfrm>
        <a:off x="4659589" y="2311143"/>
        <a:ext cx="3169681" cy="719234"/>
      </dsp:txXfrm>
    </dsp:sp>
    <dsp:sp modelId="{21D583C7-D452-4277-A831-585D0DDBE724}">
      <dsp:nvSpPr>
        <dsp:cNvPr id="0" name=""/>
        <dsp:cNvSpPr/>
      </dsp:nvSpPr>
      <dsp:spPr>
        <a:xfrm>
          <a:off x="4659589" y="3141028"/>
          <a:ext cx="3169681" cy="719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>
              <a:solidFill>
                <a:srgbClr val="FF0000"/>
              </a:solidFill>
            </a:rPr>
            <a:t>No</a:t>
          </a:r>
          <a:r>
            <a:rPr lang="es-ES" sz="2200" kern="1200" dirty="0" smtClean="0">
              <a:solidFill>
                <a:srgbClr val="FFA21B"/>
              </a:solidFill>
            </a:rPr>
            <a:t> fiable. </a:t>
          </a:r>
          <a:endParaRPr lang="es-ES" sz="2200" kern="1200" dirty="0">
            <a:solidFill>
              <a:srgbClr val="FFA21B"/>
            </a:solidFill>
          </a:endParaRPr>
        </a:p>
      </dsp:txBody>
      <dsp:txXfrm>
        <a:off x="4659589" y="3141028"/>
        <a:ext cx="3169681" cy="719234"/>
      </dsp:txXfrm>
    </dsp:sp>
    <dsp:sp modelId="{C10AB4CA-ABEE-4575-BD36-70965BE996AF}">
      <dsp:nvSpPr>
        <dsp:cNvPr id="0" name=""/>
        <dsp:cNvSpPr/>
      </dsp:nvSpPr>
      <dsp:spPr>
        <a:xfrm>
          <a:off x="4659589" y="3970914"/>
          <a:ext cx="3169681" cy="719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DHCP, DNS, TFTP, SNMP, RTP</a:t>
          </a:r>
          <a:endParaRPr lang="es-ES" sz="2200" kern="1200" dirty="0"/>
        </a:p>
      </dsp:txBody>
      <dsp:txXfrm>
        <a:off x="4659589" y="3970914"/>
        <a:ext cx="3169681" cy="719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F55B67-B172-40AE-BFC5-470581D328CC}" type="datetime1">
              <a:rPr lang="es-ES_tradnl"/>
              <a:pPr/>
              <a:t>27/04/2016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F0D384-0F3B-4218-8A7F-C09E90AD59B3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1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ángulo 1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ángulo 1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ángulo 14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10" name="Marcador de fecha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mtClean="0">
                <a:latin typeface="Gill Sans MT" pitchFamily="34" charset="0"/>
                <a:ea typeface="ＭＳ Ｐゴシック" pitchFamily="34" charset="-128"/>
              </a:defRPr>
            </a:lvl1pPr>
          </a:lstStyle>
          <a:p>
            <a:fld id="{C0EA5AFB-99B9-4303-9661-5DFFC1633CCC}" type="datetimeFigureOut">
              <a:rPr lang="es-ES"/>
              <a:pPr/>
              <a:t>27/04/2016</a:t>
            </a:fld>
            <a:endParaRPr lang="es-ES"/>
          </a:p>
        </p:txBody>
      </p:sp>
      <p:sp>
        <p:nvSpPr>
          <p:cNvPr id="11" name="Marcador de pie de página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fld id="{01721634-2B04-4BD2-985E-9CFB3214B0A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82F2B-F50E-45B2-8782-6E778936AA40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recto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" name="Triángulo isósceles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onector recto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AD32D-D016-43B8-A5F8-BD5642858B15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CB9DC-6F66-456A-8AFD-927A590236C5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ángulo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mtClean="0">
                <a:latin typeface="Gill Sans MT" pitchFamily="34" charset="0"/>
                <a:ea typeface="ＭＳ Ｐゴシック" pitchFamily="34" charset="-128"/>
              </a:defRPr>
            </a:lvl1pPr>
          </a:lstStyle>
          <a:p>
            <a:fld id="{D4F94693-7D98-41FB-8F8E-91B0077802CB}" type="datetimeFigureOut">
              <a:rPr lang="es-ES"/>
              <a:pPr/>
              <a:t>27/04/2016</a:t>
            </a:fld>
            <a:endParaRPr lang="es-ES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C2A9439C-95F9-4170-8E65-A037614E4FDE}" type="slidenum">
              <a:rPr lang="es-ES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fech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8DC5E-82B6-4E1A-AE5C-93FAE7AF4A32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13" name="Marcador de conteni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A2330-CF46-4E71-94DB-B74210F77AA6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ángulo isósceles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4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33094-C9D2-436B-9D11-7891DB9CE32C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recto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" name="Triángulo isósceles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77A440-4172-4D14-B603-DFF1B5EEE655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ector recto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" name="Conector recto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" name="Triángulo isósceles 1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2" name="Marcador de conteni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8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42FF2-CDAB-4E43-A80A-28679C26B99A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ector recto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" name="Triángulo isósceles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lang="en-U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E34E7-7B60-4429-A949-A185878C4BB3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  <a:endParaRPr lang="en-US" smtClean="0"/>
          </a:p>
        </p:txBody>
      </p:sp>
      <p:sp>
        <p:nvSpPr>
          <p:cNvPr id="1027" name="Marcador de texto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smtClean="0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Gill Sans MT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fld id="{B1A0BEB3-DB85-4A50-909C-CABB7650445F}" type="slidenum">
              <a:rPr lang="es-ES_tradnl"/>
              <a:pPr/>
              <a:t>‹Nº›</a:t>
            </a:fld>
            <a:endParaRPr lang="es-ES_tradnl"/>
          </a:p>
        </p:txBody>
      </p:sp>
      <p:sp>
        <p:nvSpPr>
          <p:cNvPr id="1031" name="Conector rec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32" name="Conector rec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" name="Triángulo isósceles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89" r:id="rId2"/>
    <p:sldLayoutId id="2147484294" r:id="rId3"/>
    <p:sldLayoutId id="2147484290" r:id="rId4"/>
    <p:sldLayoutId id="2147484291" r:id="rId5"/>
    <p:sldLayoutId id="2147484295" r:id="rId6"/>
    <p:sldLayoutId id="2147484296" r:id="rId7"/>
    <p:sldLayoutId id="2147484297" r:id="rId8"/>
    <p:sldLayoutId id="2147484298" r:id="rId9"/>
    <p:sldLayoutId id="2147484292" r:id="rId10"/>
    <p:sldLayoutId id="21474842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ctrTitle"/>
          </p:nvPr>
        </p:nvSpPr>
        <p:spPr>
          <a:xfrm>
            <a:off x="1219200" y="3576638"/>
            <a:ext cx="6858000" cy="1304925"/>
          </a:xfrm>
        </p:spPr>
        <p:txBody>
          <a:bodyPr/>
          <a:lstStyle/>
          <a:p>
            <a:pPr eaLnBrk="1" hangingPunct="1"/>
            <a:r>
              <a:rPr lang="es-ES_tradnl" sz="2800" dirty="0" smtClean="0">
                <a:latin typeface="Arial Rounded MT Bold" pitchFamily="34" charset="0"/>
                <a:ea typeface="ＭＳ Ｐゴシック" pitchFamily="34" charset="-128"/>
              </a:rPr>
              <a:t>UT6: </a:t>
            </a:r>
            <a:r>
              <a:rPr lang="es-ES_tradnl" sz="2800" dirty="0" smtClean="0">
                <a:latin typeface="Arial Rounded MT Bold" pitchFamily="34" charset="0"/>
                <a:ea typeface="ＭＳ Ｐゴシック" pitchFamily="34" charset="-128"/>
              </a:rPr>
              <a:t>Despliegue y mantenimiento de los servicios de red: </a:t>
            </a:r>
            <a:r>
              <a:rPr lang="es-ES_tradnl" sz="2000" dirty="0" smtClean="0">
                <a:solidFill>
                  <a:srgbClr val="FF0000"/>
                </a:solidFill>
                <a:latin typeface="Arial Rounded MT Bold" pitchFamily="34" charset="0"/>
                <a:ea typeface="ＭＳ Ｐゴシック" pitchFamily="34" charset="-128"/>
              </a:rPr>
              <a:t>Protocolos TCP y UDP. </a:t>
            </a:r>
          </a:p>
        </p:txBody>
      </p:sp>
      <p:sp>
        <p:nvSpPr>
          <p:cNvPr id="14338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sz="1100" smtClean="0">
                <a:latin typeface="Arial Rounded MT Bold" pitchFamily="34" charset="0"/>
                <a:ea typeface="ＭＳ Ｐゴシック" pitchFamily="34" charset="-128"/>
              </a:rPr>
              <a:t>REDES LOCALES</a:t>
            </a:r>
          </a:p>
          <a:p>
            <a:pPr eaLnBrk="1" hangingPunct="1">
              <a:lnSpc>
                <a:spcPct val="80000"/>
              </a:lnSpc>
            </a:pPr>
            <a:r>
              <a:rPr lang="es-ES_tradnl" sz="1100" smtClean="0">
                <a:latin typeface="Arial Rounded MT Bold" pitchFamily="34" charset="0"/>
                <a:ea typeface="ＭＳ Ｐゴシック" pitchFamily="34" charset="-128"/>
              </a:rPr>
              <a:t>1º CFGM Sistemas Microinformáticos y Redes</a:t>
            </a:r>
          </a:p>
          <a:p>
            <a:pPr eaLnBrk="1" hangingPunct="1">
              <a:lnSpc>
                <a:spcPct val="80000"/>
              </a:lnSpc>
            </a:pPr>
            <a:endParaRPr lang="es-ES_tradnl" sz="1100" smtClean="0">
              <a:latin typeface="Arial Rounded MT Bold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latin typeface="News Gothic MT" charset="0"/>
                <a:ea typeface="ＭＳ Ｐゴシック" pitchFamily="34" charset="-128"/>
              </a:rPr>
              <a:t>El nivel de transporte.</a:t>
            </a:r>
          </a:p>
        </p:txBody>
      </p:sp>
      <p:pic>
        <p:nvPicPr>
          <p:cNvPr id="23554" name="Marcador de contenido 3" descr="Picture 12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3622" r="-13622"/>
          <a:stretch>
            <a:fillRect/>
          </a:stretch>
        </p:blipFill>
        <p:spPr>
          <a:xfrm>
            <a:off x="457200" y="1219200"/>
            <a:ext cx="8229600" cy="4937125"/>
          </a:xfrm>
        </p:spPr>
      </p:pic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258888" y="3284538"/>
            <a:ext cx="6697662" cy="5762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>
            <a:outerShdw dist="25400" dir="5400000" sx="100999" sy="100999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>
              <a:ln w="38100" cmpd="sng">
                <a:solidFill>
                  <a:srgbClr val="FF0000"/>
                </a:solidFill>
              </a:ln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Llamada ovalada 5"/>
          <p:cNvSpPr>
            <a:spLocks noChangeArrowheads="1"/>
          </p:cNvSpPr>
          <p:nvPr/>
        </p:nvSpPr>
        <p:spPr bwMode="auto">
          <a:xfrm>
            <a:off x="6156325" y="1125538"/>
            <a:ext cx="2786063" cy="1116012"/>
          </a:xfrm>
          <a:prstGeom prst="wedgeEllipseCallout">
            <a:avLst>
              <a:gd name="adj1" fmla="val -66852"/>
              <a:gd name="adj2" fmla="val 221935"/>
            </a:avLst>
          </a:prstGeom>
          <a:gradFill rotWithShape="1">
            <a:gsLst>
              <a:gs pos="0">
                <a:srgbClr val="DEFFB5"/>
              </a:gs>
              <a:gs pos="30000">
                <a:srgbClr val="D1FF93"/>
              </a:gs>
              <a:gs pos="45000">
                <a:srgbClr val="CDFF86"/>
              </a:gs>
              <a:gs pos="55000">
                <a:srgbClr val="CDFF86"/>
              </a:gs>
              <a:gs pos="73000">
                <a:srgbClr val="D1FF93"/>
              </a:gs>
              <a:gs pos="100000">
                <a:srgbClr val="DEFFB5"/>
              </a:gs>
            </a:gsLst>
            <a:lin ang="900000" scaled="1"/>
          </a:gradFill>
          <a:ln w="9525">
            <a:solidFill>
              <a:srgbClr val="A5D848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s-ES" dirty="0">
                <a:solidFill>
                  <a:schemeClr val="dk1"/>
                </a:solidFill>
                <a:latin typeface="+mn-lt"/>
                <a:ea typeface="+mn-ea"/>
              </a:rPr>
              <a:t>Hasta ahora todos controlaban conexiones contiguas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latin typeface="News Gothic MT" charset="0"/>
                <a:ea typeface="ＭＳ Ｐゴシック" pitchFamily="34" charset="-128"/>
              </a:rPr>
              <a:t>Direccionamiento.</a:t>
            </a:r>
          </a:p>
        </p:txBody>
      </p:sp>
      <p:sp>
        <p:nvSpPr>
          <p:cNvPr id="24578" name="Marcador de contenido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s-ES" smtClean="0">
                <a:latin typeface="News Gothic MT" charset="0"/>
                <a:ea typeface="ＭＳ Ｐゴシック" pitchFamily="34" charset="-128"/>
              </a:rPr>
              <a:t>La identificación de los usuarios (extremos) se realiza mediante:</a:t>
            </a:r>
          </a:p>
          <a:p>
            <a:pPr lvl="1"/>
            <a:r>
              <a:rPr lang="es-ES" b="1" smtClean="0">
                <a:solidFill>
                  <a:srgbClr val="FF0000"/>
                </a:solidFill>
                <a:latin typeface="News Gothic MT" charset="0"/>
                <a:ea typeface="ＭＳ Ｐゴシック" pitchFamily="34" charset="-128"/>
              </a:rPr>
              <a:t>Dirección IP + número del puerto. </a:t>
            </a:r>
          </a:p>
          <a:p>
            <a:pPr lvl="1"/>
            <a:r>
              <a:rPr lang="es-ES" smtClean="0">
                <a:latin typeface="News Gothic MT" charset="0"/>
                <a:ea typeface="ＭＳ Ｐゴシック" pitchFamily="34" charset="-128"/>
              </a:rPr>
              <a:t>TCP denomina </a:t>
            </a:r>
            <a:r>
              <a:rPr lang="es-ES" b="1" smtClean="0">
                <a:solidFill>
                  <a:srgbClr val="FF0000"/>
                </a:solidFill>
                <a:latin typeface="News Gothic MT" charset="0"/>
                <a:ea typeface="ＭＳ Ｐゴシック" pitchFamily="34" charset="-128"/>
              </a:rPr>
              <a:t>socket</a:t>
            </a:r>
            <a:r>
              <a:rPr lang="es-ES" smtClean="0">
                <a:latin typeface="News Gothic MT" charset="0"/>
                <a:ea typeface="ＭＳ Ｐゴシック" pitchFamily="34" charset="-128"/>
              </a:rPr>
              <a:t> a esta combinación.</a:t>
            </a:r>
          </a:p>
          <a:p>
            <a:r>
              <a:rPr lang="es-ES" smtClean="0">
                <a:latin typeface="News Gothic MT" charset="0"/>
                <a:ea typeface="ＭＳ Ｐゴシック" pitchFamily="34" charset="-128"/>
              </a:rPr>
              <a:t>Un puerto representa a un usuario particular del servicio de transporte. </a:t>
            </a:r>
          </a:p>
          <a:p>
            <a:r>
              <a:rPr lang="es-ES" smtClean="0">
                <a:latin typeface="News Gothic MT" charset="0"/>
                <a:ea typeface="ＭＳ Ｐゴシック" pitchFamily="34" charset="-128"/>
              </a:rPr>
              <a:t>El número de puerto es valor de 16 bits que se incluye en la cabecera del protocolo de nivel de transporte (</a:t>
            </a:r>
            <a:r>
              <a:rPr lang="es-ES" b="1" smtClean="0">
                <a:solidFill>
                  <a:srgbClr val="FF0000"/>
                </a:solidFill>
                <a:latin typeface="News Gothic MT" charset="0"/>
                <a:ea typeface="ＭＳ Ｐゴシック" pitchFamily="34" charset="-128"/>
              </a:rPr>
              <a:t>desde 1 hasta 65.536</a:t>
            </a:r>
            <a:r>
              <a:rPr lang="es-ES" smtClean="0">
                <a:latin typeface="News Gothic MT" charset="0"/>
                <a:ea typeface="ＭＳ Ｐゴシック" pitchFamily="34" charset="-128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latin typeface="News Gothic MT" charset="0"/>
                <a:ea typeface="ＭＳ Ｐゴシック" pitchFamily="34" charset="-128"/>
              </a:rPr>
              <a:t>Números de puerto. </a:t>
            </a:r>
          </a:p>
        </p:txBody>
      </p:sp>
      <p:sp>
        <p:nvSpPr>
          <p:cNvPr id="25602" name="Marcador de contenido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s-ES" smtClean="0">
                <a:latin typeface="News Gothic MT" charset="0"/>
                <a:ea typeface="ＭＳ Ｐゴシック" pitchFamily="34" charset="-128"/>
              </a:rPr>
              <a:t>Los números de puertos se asignan como sigue:</a:t>
            </a:r>
          </a:p>
          <a:p>
            <a:endParaRPr lang="es-ES" smtClean="0">
              <a:latin typeface="News Gothic MT" charset="0"/>
              <a:ea typeface="ＭＳ Ｐゴシック" pitchFamily="34" charset="-128"/>
            </a:endParaRPr>
          </a:p>
          <a:p>
            <a:endParaRPr lang="es-ES" b="1" smtClean="0">
              <a:latin typeface="News Gothic MT" charset="0"/>
              <a:ea typeface="ＭＳ Ｐゴシック" pitchFamily="34" charset="-128"/>
            </a:endParaRPr>
          </a:p>
          <a:p>
            <a:endParaRPr lang="es-ES" b="1" smtClean="0">
              <a:latin typeface="News Gothic MT" charset="0"/>
              <a:ea typeface="ＭＳ Ｐゴシック" pitchFamily="34" charset="-128"/>
            </a:endParaRPr>
          </a:p>
          <a:p>
            <a:endParaRPr lang="es-ES" b="1" smtClean="0">
              <a:latin typeface="News Gothic MT" charset="0"/>
              <a:ea typeface="ＭＳ Ｐゴシック" pitchFamily="34" charset="-128"/>
            </a:endParaRPr>
          </a:p>
          <a:p>
            <a:r>
              <a:rPr lang="es-ES" b="1" smtClean="0">
                <a:latin typeface="News Gothic MT" charset="0"/>
                <a:ea typeface="ＭＳ Ｐゴシック" pitchFamily="34" charset="-128"/>
              </a:rPr>
              <a:t>Los host origen: </a:t>
            </a:r>
            <a:r>
              <a:rPr lang="es-ES" smtClean="0">
                <a:latin typeface="News Gothic MT" charset="0"/>
                <a:ea typeface="ＭＳ Ｐゴシック" pitchFamily="34" charset="-128"/>
              </a:rPr>
              <a:t>asignan dinámicamente los números de puertos origen (valor &gt;1023).</a:t>
            </a:r>
          </a:p>
          <a:p>
            <a:r>
              <a:rPr lang="es-ES" b="1" smtClean="0">
                <a:latin typeface="News Gothic MT" charset="0"/>
                <a:ea typeface="ＭＳ Ｐゴシック" pitchFamily="34" charset="-128"/>
              </a:rPr>
              <a:t>Los host destino: </a:t>
            </a:r>
            <a:r>
              <a:rPr lang="es-ES" smtClean="0">
                <a:latin typeface="News Gothic MT" charset="0"/>
                <a:ea typeface="ＭＳ Ｐゴシック" pitchFamily="34" charset="-128"/>
              </a:rPr>
              <a:t>utilizan los puertos para seleccionar la aplicación adecuada. </a:t>
            </a:r>
          </a:p>
        </p:txBody>
      </p:sp>
      <p:pic>
        <p:nvPicPr>
          <p:cNvPr id="25603" name="Imagen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1844675"/>
            <a:ext cx="91186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latin typeface="News Gothic MT" charset="0"/>
                <a:ea typeface="ＭＳ Ｐゴシック" pitchFamily="34" charset="-128"/>
              </a:rPr>
              <a:t>Puertos bien conocidos. </a:t>
            </a:r>
          </a:p>
        </p:txBody>
      </p:sp>
      <p:sp>
        <p:nvSpPr>
          <p:cNvPr id="26626" name="Marcador de contenido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s-ES" smtClean="0">
                <a:latin typeface="News Gothic MT" charset="0"/>
                <a:ea typeface="ＭＳ Ｐゴシック" pitchFamily="34" charset="-128"/>
              </a:rPr>
              <a:t>Los números de puerto que corresponden a aplicaciones bien conocidas son:</a:t>
            </a:r>
          </a:p>
          <a:p>
            <a:endParaRPr lang="es-ES" smtClean="0">
              <a:latin typeface="News Gothic MT" charset="0"/>
              <a:ea typeface="ＭＳ Ｐゴシック" pitchFamily="34" charset="-128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1476375" y="2349500"/>
          <a:ext cx="5903913" cy="3543300"/>
        </p:xfrm>
        <a:graphic>
          <a:graphicData uri="http://schemas.openxmlformats.org/drawingml/2006/table">
            <a:tbl>
              <a:tblPr/>
              <a:tblGrid>
                <a:gridCol w="2952750"/>
                <a:gridCol w="2951163"/>
              </a:tblGrid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charset="0"/>
                          <a:ea typeface="ＭＳ Ｐゴシック" pitchFamily="34" charset="-128"/>
                        </a:rPr>
                        <a:t>Número de puerto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ews Gothic MT" charset="0"/>
                          <a:ea typeface="ＭＳ Ｐゴシック" pitchFamily="34" charset="-128"/>
                        </a:rPr>
                        <a:t>Aplicación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charset="0"/>
                          <a:ea typeface="ＭＳ Ｐゴシック" pitchFamily="34" charset="-128"/>
                        </a:rPr>
                        <a:t>20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charset="0"/>
                          <a:ea typeface="ＭＳ Ｐゴシック" pitchFamily="34" charset="-128"/>
                        </a:rPr>
                        <a:t>Ftp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charset="0"/>
                          <a:ea typeface="ＭＳ Ｐゴシック" pitchFamily="34" charset="-128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charset="0"/>
                          <a:ea typeface="ＭＳ Ｐゴシック" pitchFamily="34" charset="-128"/>
                        </a:rPr>
                        <a:t>Ftp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charset="0"/>
                          <a:ea typeface="ＭＳ Ｐゴシック" pitchFamily="34" charset="-128"/>
                        </a:rPr>
                        <a:t>22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charset="0"/>
                          <a:ea typeface="ＭＳ Ｐゴシック" pitchFamily="34" charset="-128"/>
                        </a:rPr>
                        <a:t>Ssh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charset="0"/>
                          <a:ea typeface="ＭＳ Ｐゴシック" pitchFamily="34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charset="0"/>
                          <a:ea typeface="ＭＳ Ｐゴシック" pitchFamily="34" charset="-128"/>
                        </a:rPr>
                        <a:t>Telnet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charset="0"/>
                          <a:ea typeface="ＭＳ Ｐゴシック" pitchFamily="34" charset="-128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charset="0"/>
                          <a:ea typeface="ＭＳ Ｐゴシック" pitchFamily="34" charset="-128"/>
                        </a:rPr>
                        <a:t>Smtp (correo entrante)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charset="0"/>
                          <a:ea typeface="ＭＳ Ｐゴシック" pitchFamily="34" charset="-128"/>
                        </a:rPr>
                        <a:t>53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charset="0"/>
                          <a:ea typeface="ＭＳ Ｐゴシック" pitchFamily="34" charset="-128"/>
                        </a:rPr>
                        <a:t>DNS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charset="0"/>
                          <a:ea typeface="ＭＳ Ｐゴシック" pitchFamily="34" charset="-128"/>
                        </a:rPr>
                        <a:t>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charset="0"/>
                          <a:ea typeface="ＭＳ Ｐゴシック" pitchFamily="34" charset="-128"/>
                        </a:rPr>
                        <a:t>TFTP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charset="0"/>
                          <a:ea typeface="ＭＳ Ｐゴシック" pitchFamily="34" charset="-128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charset="0"/>
                          <a:ea typeface="ＭＳ Ｐゴシック" pitchFamily="34" charset="-128"/>
                        </a:rPr>
                        <a:t>Http (Web)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0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charset="0"/>
                          <a:ea typeface="ＭＳ Ｐゴシック" pitchFamily="34" charset="-128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charset="0"/>
                          <a:ea typeface="ＭＳ Ｐゴシック" pitchFamily="34" charset="-128"/>
                        </a:rPr>
                        <a:t>Pop3 (correo saliente)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charset="0"/>
                          <a:ea typeface="ＭＳ Ｐゴシック" pitchFamily="34" charset="-128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charset="0"/>
                          <a:ea typeface="ＭＳ Ｐゴシック" pitchFamily="34" charset="-128"/>
                        </a:rPr>
                        <a:t>IMAP4 (correo saliente)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charset="0"/>
                          <a:ea typeface="ＭＳ Ｐゴシック" pitchFamily="34" charset="-128"/>
                        </a:rPr>
                        <a:t>443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ews Gothic MT" charset="0"/>
                          <a:ea typeface="ＭＳ Ｐゴシック" pitchFamily="34" charset="-128"/>
                        </a:rPr>
                        <a:t>Https (Web segura)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7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ea typeface="ＭＳ Ｐゴシック" pitchFamily="34" charset="-128"/>
              </a:rPr>
              <a:t>Direccionamiento en el nivel de transporte.</a:t>
            </a:r>
          </a:p>
        </p:txBody>
      </p:sp>
      <p:pic>
        <p:nvPicPr>
          <p:cNvPr id="27650" name="Marcador de contenido 6" descr="Picture 20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3548" r="-13548"/>
          <a:stretch>
            <a:fillRect/>
          </a:stretch>
        </p:blipFill>
        <p:spPr>
          <a:xfrm>
            <a:off x="0" y="1628775"/>
            <a:ext cx="9199563" cy="496887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latin typeface="News Gothic MT" charset="0"/>
                <a:ea typeface="ＭＳ Ｐゴシック" pitchFamily="34" charset="-128"/>
              </a:rPr>
              <a:t>Arquitectura cliente-servidor. </a:t>
            </a:r>
          </a:p>
        </p:txBody>
      </p:sp>
      <p:sp>
        <p:nvSpPr>
          <p:cNvPr id="28674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41775" cy="4937125"/>
          </a:xfrm>
        </p:spPr>
        <p:txBody>
          <a:bodyPr/>
          <a:lstStyle/>
          <a:p>
            <a:r>
              <a:rPr lang="es-ES" smtClean="0">
                <a:latin typeface="News Gothic MT" charset="0"/>
                <a:ea typeface="ＭＳ Ｐゴシック" pitchFamily="34" charset="-128"/>
              </a:rPr>
              <a:t>La comunicación entre procesos sigue la arquitectura TCP/IP.</a:t>
            </a:r>
          </a:p>
          <a:p>
            <a:r>
              <a:rPr lang="es-ES" smtClean="0">
                <a:latin typeface="News Gothic MT" charset="0"/>
                <a:ea typeface="ＭＳ Ｐゴシック" pitchFamily="34" charset="-128"/>
              </a:rPr>
              <a:t>Servidor:</a:t>
            </a:r>
          </a:p>
          <a:p>
            <a:pPr lvl="3"/>
            <a:r>
              <a:rPr lang="es-ES" smtClean="0">
                <a:latin typeface="News Gothic MT" charset="0"/>
                <a:ea typeface="ＭＳ Ｐゴシック" pitchFamily="34" charset="-128"/>
              </a:rPr>
              <a:t>Proporciona servicios a los clientes. </a:t>
            </a:r>
          </a:p>
          <a:p>
            <a:pPr lvl="3"/>
            <a:r>
              <a:rPr lang="es-ES" smtClean="0">
                <a:latin typeface="News Gothic MT" charset="0"/>
                <a:ea typeface="ＭＳ Ｐゴシック" pitchFamily="34" charset="-128"/>
              </a:rPr>
              <a:t>Espera que algún cliente se conecte a él con una petición.</a:t>
            </a:r>
          </a:p>
          <a:p>
            <a:r>
              <a:rPr lang="es-ES" smtClean="0">
                <a:latin typeface="News Gothic MT" charset="0"/>
                <a:ea typeface="ＭＳ Ｐゴシック" pitchFamily="34" charset="-128"/>
              </a:rPr>
              <a:t>Cliente:</a:t>
            </a:r>
          </a:p>
          <a:p>
            <a:pPr lvl="3"/>
            <a:r>
              <a:rPr lang="es-ES" smtClean="0">
                <a:latin typeface="News Gothic MT" charset="0"/>
                <a:ea typeface="ＭＳ Ｐゴシック" pitchFamily="34" charset="-128"/>
              </a:rPr>
              <a:t>Se conecta al servidor para obtener un servicio.   </a:t>
            </a:r>
          </a:p>
        </p:txBody>
      </p:sp>
      <p:pic>
        <p:nvPicPr>
          <p:cNvPr id="28675" name="Marcador de contenido 2" descr="Picture 15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0123" b="-40123"/>
          <a:stretch>
            <a:fillRect/>
          </a:stretch>
        </p:blipFill>
        <p:spPr>
          <a:xfrm>
            <a:off x="4632325" y="1216025"/>
            <a:ext cx="4041775" cy="493712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ítulo 1"/>
          <p:cNvSpPr>
            <a:spLocks noGrp="1"/>
          </p:cNvSpPr>
          <p:nvPr>
            <p:ph type="title"/>
          </p:nvPr>
        </p:nvSpPr>
        <p:spPr>
          <a:xfrm>
            <a:off x="539750" y="260350"/>
            <a:ext cx="7983538" cy="1162050"/>
          </a:xfrm>
        </p:spPr>
        <p:txBody>
          <a:bodyPr/>
          <a:lstStyle/>
          <a:p>
            <a:r>
              <a:rPr lang="es-ES" smtClean="0">
                <a:ea typeface="ＭＳ Ｐゴシック" pitchFamily="34" charset="-128"/>
              </a:rPr>
              <a:t>Arquitectura cliente-servidor.</a:t>
            </a:r>
          </a:p>
        </p:txBody>
      </p:sp>
      <p:pic>
        <p:nvPicPr>
          <p:cNvPr id="29698" name="Imagen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420813"/>
            <a:ext cx="6408738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8"/>
              </a:srgbClr>
            </a:outerShdw>
          </a:effectLst>
        </p:spPr>
      </p:pic>
      <p:pic>
        <p:nvPicPr>
          <p:cNvPr id="29699" name="Imagen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975" y="4259263"/>
            <a:ext cx="6454775" cy="259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8"/>
              </a:srgbClr>
            </a:outerShdw>
          </a:effectLst>
        </p:spPr>
      </p:pic>
      <p:sp>
        <p:nvSpPr>
          <p:cNvPr id="15" name="Llamada ovalada 14"/>
          <p:cNvSpPr>
            <a:spLocks noChangeArrowheads="1"/>
          </p:cNvSpPr>
          <p:nvPr/>
        </p:nvSpPr>
        <p:spPr bwMode="auto">
          <a:xfrm>
            <a:off x="5724525" y="1628775"/>
            <a:ext cx="3419475" cy="1871663"/>
          </a:xfrm>
          <a:prstGeom prst="wedgeEllipseCallout">
            <a:avLst>
              <a:gd name="adj1" fmla="val -42074"/>
              <a:gd name="adj2" fmla="val 85264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>
                <a:solidFill>
                  <a:schemeClr val="bg1"/>
                </a:solidFill>
                <a:ea typeface="ＭＳ Ｐゴシック" pitchFamily="34" charset="-128"/>
              </a:rPr>
              <a:t>La aplicación en el servidor </a:t>
            </a:r>
            <a:r>
              <a:rPr lang="es-ES" altLang="es-ES" b="1">
                <a:solidFill>
                  <a:schemeClr val="bg1"/>
                </a:solidFill>
                <a:ea typeface="ＭＳ Ｐゴシック" pitchFamily="34" charset="-128"/>
              </a:rPr>
              <a:t>“</a:t>
            </a:r>
            <a:r>
              <a:rPr lang="es-ES" b="1">
                <a:solidFill>
                  <a:schemeClr val="bg1"/>
                </a:solidFill>
                <a:ea typeface="ＭＳ Ｐゴシック" pitchFamily="34" charset="-128"/>
              </a:rPr>
              <a:t>escucha</a:t>
            </a:r>
            <a:r>
              <a:rPr lang="es-ES" altLang="es-ES" b="1">
                <a:solidFill>
                  <a:schemeClr val="bg1"/>
                </a:solidFill>
                <a:ea typeface="ＭＳ Ｐゴシック" pitchFamily="34" charset="-128"/>
              </a:rPr>
              <a:t>”</a:t>
            </a:r>
            <a:r>
              <a:rPr lang="es-ES" b="1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s-ES">
                <a:solidFill>
                  <a:schemeClr val="bg1"/>
                </a:solidFill>
                <a:ea typeface="ＭＳ Ｐゴシック" pitchFamily="34" charset="-128"/>
              </a:rPr>
              <a:t>en un determinado puerto. </a:t>
            </a:r>
          </a:p>
          <a:p>
            <a:pPr algn="ctr"/>
            <a:r>
              <a:rPr lang="es-ES">
                <a:solidFill>
                  <a:schemeClr val="bg1"/>
                </a:solidFill>
                <a:ea typeface="ＭＳ Ｐゴシック" pitchFamily="34" charset="-128"/>
              </a:rPr>
              <a:t>El cliente envía petición al puerto correspondiente del servidor.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ea typeface="ＭＳ Ｐゴシック" pitchFamily="34" charset="-128"/>
              </a:rPr>
              <a:t>Arquitectura cliente-servidor.</a:t>
            </a:r>
          </a:p>
        </p:txBody>
      </p:sp>
      <p:pic>
        <p:nvPicPr>
          <p:cNvPr id="30722" name="Imagen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2420938"/>
            <a:ext cx="85312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latin typeface="News Gothic MT" charset="0"/>
                <a:ea typeface="ＭＳ Ｐゴシック" pitchFamily="34" charset="-128"/>
              </a:rPr>
              <a:t>Servicios orientados y no orientados a conexión.</a:t>
            </a:r>
          </a:p>
        </p:txBody>
      </p:sp>
      <p:sp>
        <p:nvSpPr>
          <p:cNvPr id="31746" name="Marcador de contenido 2"/>
          <p:cNvSpPr>
            <a:spLocks noGrp="1"/>
          </p:cNvSpPr>
          <p:nvPr>
            <p:ph idx="1"/>
          </p:nvPr>
        </p:nvSpPr>
        <p:spPr>
          <a:xfrm>
            <a:off x="179388" y="1412875"/>
            <a:ext cx="8412162" cy="5184775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s-ES" smtClean="0">
                <a:latin typeface="News Gothic MT" charset="0"/>
                <a:ea typeface="ＭＳ Ｐゴシック" pitchFamily="34" charset="-128"/>
              </a:rPr>
              <a:t>Cuando dos extremos se comunican pueden pasar dos cosas:</a:t>
            </a:r>
          </a:p>
          <a:p>
            <a:pPr marL="0" indent="0"/>
            <a:r>
              <a:rPr lang="es-ES" b="1" smtClean="0">
                <a:solidFill>
                  <a:srgbClr val="FF0000"/>
                </a:solidFill>
                <a:latin typeface="News Gothic MT" charset="0"/>
                <a:ea typeface="ＭＳ Ｐゴシック" pitchFamily="34" charset="-128"/>
              </a:rPr>
              <a:t>Que se establezca una sesión.</a:t>
            </a:r>
          </a:p>
          <a:p>
            <a:pPr lvl="1"/>
            <a:r>
              <a:rPr lang="es-ES" smtClean="0">
                <a:latin typeface="News Gothic MT" charset="0"/>
                <a:ea typeface="ＭＳ Ｐゴシック" pitchFamily="34" charset="-128"/>
              </a:rPr>
              <a:t>Que se establezca la comunicación en tres pasos. </a:t>
            </a:r>
          </a:p>
          <a:p>
            <a:pPr marL="1720850" lvl="4" indent="-457200">
              <a:buFont typeface="News Gothic MT" charset="0"/>
              <a:buAutoNum type="arabicPeriod"/>
            </a:pPr>
            <a:r>
              <a:rPr lang="es-ES" smtClean="0">
                <a:latin typeface="News Gothic MT" charset="0"/>
                <a:ea typeface="ＭＳ Ｐゴシック" pitchFamily="34" charset="-128"/>
              </a:rPr>
              <a:t>Inicio de la conexión.</a:t>
            </a:r>
          </a:p>
          <a:p>
            <a:pPr marL="1720850" lvl="4" indent="-457200">
              <a:buFont typeface="News Gothic MT" charset="0"/>
              <a:buAutoNum type="arabicPeriod"/>
            </a:pPr>
            <a:r>
              <a:rPr lang="es-ES" smtClean="0">
                <a:latin typeface="News Gothic MT" charset="0"/>
                <a:ea typeface="ＭＳ Ｐゴシック" pitchFamily="34" charset="-128"/>
              </a:rPr>
              <a:t>Envío de los datos. </a:t>
            </a:r>
          </a:p>
          <a:p>
            <a:pPr marL="1720850" lvl="4" indent="-457200">
              <a:buFont typeface="News Gothic MT" charset="0"/>
              <a:buAutoNum type="arabicPeriod"/>
            </a:pPr>
            <a:r>
              <a:rPr lang="es-ES" smtClean="0">
                <a:latin typeface="News Gothic MT" charset="0"/>
                <a:ea typeface="ＭＳ Ｐゴシック" pitchFamily="34" charset="-128"/>
              </a:rPr>
              <a:t>Cierre de la conexión. </a:t>
            </a:r>
          </a:p>
          <a:p>
            <a:pPr marL="1720850" lvl="4" indent="-457200">
              <a:buFont typeface="News Gothic MT" charset="0"/>
              <a:buAutoNum type="arabicPeriod"/>
            </a:pPr>
            <a:endParaRPr lang="es-ES" smtClean="0">
              <a:latin typeface="News Gothic MT" charset="0"/>
              <a:ea typeface="ＭＳ Ｐゴシック" pitchFamily="34" charset="-128"/>
            </a:endParaRPr>
          </a:p>
          <a:p>
            <a:pPr lvl="1" algn="just"/>
            <a:r>
              <a:rPr lang="es-ES" sz="2400" smtClean="0">
                <a:latin typeface="News Gothic MT" charset="0"/>
                <a:ea typeface="ＭＳ Ｐゴシック" pitchFamily="34" charset="-128"/>
              </a:rPr>
              <a:t>Ejemplo: conexión telefónica. Antes de poder hablar (enviar datos) se debe marcar y el otro extremo debe contestar.</a:t>
            </a:r>
          </a:p>
          <a:p>
            <a:pPr lvl="1" algn="just"/>
            <a:endParaRPr lang="es-ES" sz="2400" smtClean="0">
              <a:latin typeface="News Gothic MT" charset="0"/>
              <a:ea typeface="ＭＳ Ｐゴシック" pitchFamily="34" charset="-128"/>
            </a:endParaRPr>
          </a:p>
        </p:txBody>
      </p:sp>
      <p:sp>
        <p:nvSpPr>
          <p:cNvPr id="31747" name="Onda 3"/>
          <p:cNvSpPr>
            <a:spLocks noChangeArrowheads="1"/>
          </p:cNvSpPr>
          <p:nvPr/>
        </p:nvSpPr>
        <p:spPr bwMode="auto">
          <a:xfrm>
            <a:off x="5292725" y="3213100"/>
            <a:ext cx="3024188" cy="1152525"/>
          </a:xfrm>
          <a:prstGeom prst="wave">
            <a:avLst>
              <a:gd name="adj1" fmla="val 12500"/>
              <a:gd name="adj2" fmla="val 0"/>
            </a:avLst>
          </a:prstGeom>
          <a:gradFill rotWithShape="1">
            <a:gsLst>
              <a:gs pos="0">
                <a:srgbClr val="BCD3DE"/>
              </a:gs>
              <a:gs pos="30000">
                <a:srgbClr val="9CC1D1"/>
              </a:gs>
              <a:gs pos="45000">
                <a:srgbClr val="91BACD"/>
              </a:gs>
              <a:gs pos="55000">
                <a:srgbClr val="91BACD"/>
              </a:gs>
              <a:gs pos="73000">
                <a:srgbClr val="9CC1D1"/>
              </a:gs>
              <a:gs pos="100000">
                <a:srgbClr val="BCD3DE"/>
              </a:gs>
            </a:gsLst>
            <a:lin ang="900000" scaled="1"/>
          </a:gradFill>
          <a:ln w="9525">
            <a:solidFill>
              <a:srgbClr val="20768C"/>
            </a:solidFill>
            <a:round/>
            <a:headEnd/>
            <a:tailEnd/>
          </a:ln>
          <a:effectLst>
            <a:outerShdw dist="25400" dir="5400000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r>
              <a:rPr lang="es-ES" sz="2000" b="1">
                <a:solidFill>
                  <a:srgbClr val="000000"/>
                </a:solidFill>
                <a:latin typeface="News Gothic MT" charset="0"/>
              </a:rPr>
              <a:t>Protocolos Orientados a conexión.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latin typeface="News Gothic MT" charset="0"/>
                <a:ea typeface="ＭＳ Ｐゴシック" pitchFamily="34" charset="-128"/>
              </a:rPr>
              <a:t>Servicios orientados y no orientados a conexión.</a:t>
            </a:r>
          </a:p>
        </p:txBody>
      </p:sp>
      <p:sp>
        <p:nvSpPr>
          <p:cNvPr id="32770" name="Marcador de contenido 2"/>
          <p:cNvSpPr>
            <a:spLocks noGrp="1"/>
          </p:cNvSpPr>
          <p:nvPr>
            <p:ph idx="1"/>
          </p:nvPr>
        </p:nvSpPr>
        <p:spPr>
          <a:xfrm>
            <a:off x="179388" y="1412875"/>
            <a:ext cx="8412162" cy="5184775"/>
          </a:xfrm>
        </p:spPr>
        <p:txBody>
          <a:bodyPr/>
          <a:lstStyle/>
          <a:p>
            <a:endParaRPr lang="es-ES" smtClean="0">
              <a:latin typeface="News Gothic MT" charset="0"/>
              <a:ea typeface="ＭＳ Ｐゴシック" pitchFamily="34" charset="-128"/>
            </a:endParaRPr>
          </a:p>
          <a:p>
            <a:r>
              <a:rPr lang="es-ES" smtClean="0">
                <a:latin typeface="News Gothic MT" charset="0"/>
                <a:ea typeface="ＭＳ Ｐゴシック" pitchFamily="34" charset="-128"/>
              </a:rPr>
              <a:t>Que no se establezca una sesión, </a:t>
            </a:r>
            <a:r>
              <a:rPr lang="es-ES" b="1" smtClean="0">
                <a:solidFill>
                  <a:srgbClr val="FF0000"/>
                </a:solidFill>
                <a:latin typeface="News Gothic MT" charset="0"/>
                <a:ea typeface="ＭＳ Ｐゴシック" pitchFamily="34" charset="-128"/>
              </a:rPr>
              <a:t>sin sesión</a:t>
            </a:r>
            <a:r>
              <a:rPr lang="es-ES" smtClean="0">
                <a:latin typeface="News Gothic MT" charset="0"/>
                <a:ea typeface="ＭＳ Ｐゴシック" pitchFamily="34" charset="-128"/>
              </a:rPr>
              <a:t>:</a:t>
            </a:r>
          </a:p>
          <a:p>
            <a:pPr lvl="1"/>
            <a:r>
              <a:rPr lang="es-ES" smtClean="0">
                <a:latin typeface="News Gothic MT" charset="0"/>
                <a:ea typeface="ＭＳ Ｐゴシック" pitchFamily="34" charset="-128"/>
              </a:rPr>
              <a:t>Que se envíen los datos sin más. Estos pueden ser de dos tipos:</a:t>
            </a:r>
          </a:p>
          <a:p>
            <a:pPr lvl="2"/>
            <a:r>
              <a:rPr lang="es-ES" altLang="es-ES" smtClean="0">
                <a:latin typeface="News Gothic MT" charset="0"/>
                <a:ea typeface="ＭＳ Ｐゴシック" pitchFamily="34" charset="-128"/>
              </a:rPr>
              <a:t>“</a:t>
            </a:r>
            <a:r>
              <a:rPr lang="es-ES" altLang="ja-JP" b="1" smtClean="0">
                <a:latin typeface="News Gothic MT" charset="0"/>
                <a:ea typeface="ＭＳ Ｐゴシック" pitchFamily="34" charset="-128"/>
              </a:rPr>
              <a:t>Envía y reza</a:t>
            </a:r>
            <a:r>
              <a:rPr lang="es-ES" altLang="es-ES" smtClean="0">
                <a:latin typeface="News Gothic MT" charset="0"/>
                <a:ea typeface="ＭＳ Ｐゴシック" pitchFamily="34" charset="-128"/>
              </a:rPr>
              <a:t>”</a:t>
            </a:r>
            <a:r>
              <a:rPr lang="es-ES" altLang="ja-JP" smtClean="0">
                <a:latin typeface="News Gothic MT" charset="0"/>
                <a:ea typeface="ＭＳ Ｐゴシック" pitchFamily="34" charset="-128"/>
              </a:rPr>
              <a:t>: envío los datos sin avisar y sin preocuparme de si llegan.</a:t>
            </a:r>
          </a:p>
          <a:p>
            <a:pPr lvl="2"/>
            <a:r>
              <a:rPr lang="es-ES" b="1" smtClean="0">
                <a:latin typeface="News Gothic MT" charset="0"/>
                <a:ea typeface="ＭＳ Ｐゴシック" pitchFamily="34" charset="-128"/>
              </a:rPr>
              <a:t>Envíos con acuse de recibo</a:t>
            </a:r>
            <a:r>
              <a:rPr lang="es-ES" smtClean="0">
                <a:latin typeface="News Gothic MT" charset="0"/>
                <a:ea typeface="ＭＳ Ｐゴシック" pitchFamily="34" charset="-128"/>
              </a:rPr>
              <a:t>: envío los </a:t>
            </a:r>
          </a:p>
          <a:p>
            <a:pPr lvl="2">
              <a:buFont typeface="Wingdings 2" pitchFamily="18" charset="2"/>
              <a:buNone/>
            </a:pPr>
            <a:r>
              <a:rPr lang="es-ES" smtClean="0">
                <a:latin typeface="News Gothic MT" charset="0"/>
                <a:ea typeface="ＭＳ Ｐゴシック" pitchFamily="34" charset="-128"/>
              </a:rPr>
              <a:t>datos sin avisar pero al menos espero un acuse de recibo.  </a:t>
            </a:r>
          </a:p>
        </p:txBody>
      </p:sp>
      <p:sp>
        <p:nvSpPr>
          <p:cNvPr id="32771" name="Onda 4"/>
          <p:cNvSpPr>
            <a:spLocks noChangeArrowheads="1"/>
          </p:cNvSpPr>
          <p:nvPr/>
        </p:nvSpPr>
        <p:spPr bwMode="auto">
          <a:xfrm>
            <a:off x="4932363" y="4724400"/>
            <a:ext cx="3311525" cy="1296988"/>
          </a:xfrm>
          <a:prstGeom prst="wave">
            <a:avLst>
              <a:gd name="adj1" fmla="val 12500"/>
              <a:gd name="adj2" fmla="val 0"/>
            </a:avLst>
          </a:prstGeom>
          <a:gradFill rotWithShape="1">
            <a:gsLst>
              <a:gs pos="0">
                <a:srgbClr val="BCD3DE"/>
              </a:gs>
              <a:gs pos="30000">
                <a:srgbClr val="9CC1D1"/>
              </a:gs>
              <a:gs pos="45000">
                <a:srgbClr val="91BACD"/>
              </a:gs>
              <a:gs pos="55000">
                <a:srgbClr val="91BACD"/>
              </a:gs>
              <a:gs pos="73000">
                <a:srgbClr val="9CC1D1"/>
              </a:gs>
              <a:gs pos="100000">
                <a:srgbClr val="BCD3DE"/>
              </a:gs>
            </a:gsLst>
            <a:lin ang="900000" scaled="1"/>
          </a:gradFill>
          <a:ln w="9525">
            <a:solidFill>
              <a:srgbClr val="20768C"/>
            </a:solidFill>
            <a:round/>
            <a:headEnd/>
            <a:tailEnd/>
          </a:ln>
          <a:effectLst>
            <a:outerShdw dist="25400" dir="5400000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r>
              <a:rPr lang="es-ES" sz="2000" b="1">
                <a:solidFill>
                  <a:srgbClr val="000000"/>
                </a:solidFill>
                <a:latin typeface="News Gothic MT" charset="0"/>
              </a:rPr>
              <a:t>Protocolos no orientados a conexión.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>
                <a:latin typeface="News Gothic MT" charset="0"/>
                <a:ea typeface="ＭＳ Ｐゴシック" pitchFamily="34" charset="-128"/>
              </a:rPr>
              <a:t>Índice.</a:t>
            </a:r>
          </a:p>
        </p:txBody>
      </p:sp>
      <p:sp>
        <p:nvSpPr>
          <p:cNvPr id="15362" name="Marcador de contenido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s-ES_tradnl" smtClean="0">
                <a:latin typeface="News Gothic MT" charset="0"/>
                <a:ea typeface="ＭＳ Ｐゴシック" pitchFamily="34" charset="-128"/>
              </a:rPr>
              <a:t>Introducción.</a:t>
            </a:r>
          </a:p>
          <a:p>
            <a:r>
              <a:rPr lang="es-ES_tradnl" smtClean="0">
                <a:latin typeface="News Gothic MT" charset="0"/>
                <a:ea typeface="ＭＳ Ｐゴシック" pitchFamily="34" charset="-128"/>
              </a:rPr>
              <a:t>Funciones del nivel de transporte. </a:t>
            </a:r>
          </a:p>
          <a:p>
            <a:r>
              <a:rPr lang="es-ES_tradnl" smtClean="0">
                <a:latin typeface="News Gothic MT" charset="0"/>
                <a:ea typeface="ＭＳ Ｐゴシック" pitchFamily="34" charset="-128"/>
              </a:rPr>
              <a:t>Direccionamiento a nivel de transporte.</a:t>
            </a:r>
          </a:p>
          <a:p>
            <a:r>
              <a:rPr lang="es-ES_tradnl" smtClean="0">
                <a:latin typeface="News Gothic MT" charset="0"/>
                <a:ea typeface="ＭＳ Ｐゴシック" pitchFamily="34" charset="-128"/>
              </a:rPr>
              <a:t>Puertos. </a:t>
            </a:r>
          </a:p>
          <a:p>
            <a:r>
              <a:rPr lang="es-ES_tradnl" smtClean="0">
                <a:latin typeface="News Gothic MT" charset="0"/>
                <a:ea typeface="ＭＳ Ｐゴシック" pitchFamily="34" charset="-128"/>
              </a:rPr>
              <a:t>El nivel de transporte en TCP/IP.</a:t>
            </a:r>
          </a:p>
          <a:p>
            <a:pPr lvl="1"/>
            <a:r>
              <a:rPr lang="es-ES_tradnl" smtClean="0">
                <a:latin typeface="News Gothic MT" charset="0"/>
                <a:ea typeface="ＭＳ Ｐゴシック" pitchFamily="34" charset="-128"/>
              </a:rPr>
              <a:t>Protocolo TCP.</a:t>
            </a:r>
          </a:p>
          <a:p>
            <a:pPr lvl="1"/>
            <a:r>
              <a:rPr lang="es-ES_tradnl" smtClean="0">
                <a:latin typeface="News Gothic MT" charset="0"/>
                <a:ea typeface="ＭＳ Ｐゴシック" pitchFamily="34" charset="-128"/>
              </a:rPr>
              <a:t>Protocolo UDP.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smtClean="0">
                <a:latin typeface="News Gothic MT" charset="0"/>
                <a:ea typeface="ＭＳ Ｐゴシック" pitchFamily="34" charset="-128"/>
              </a:rPr>
              <a:t>TCP: Transmission Control Protocol.</a:t>
            </a:r>
          </a:p>
        </p:txBody>
      </p:sp>
      <p:sp>
        <p:nvSpPr>
          <p:cNvPr id="33794" name="Marcador de contenido 2"/>
          <p:cNvSpPr>
            <a:spLocks noGrp="1"/>
          </p:cNvSpPr>
          <p:nvPr>
            <p:ph idx="1"/>
          </p:nvPr>
        </p:nvSpPr>
        <p:spPr>
          <a:xfrm>
            <a:off x="0" y="1268413"/>
            <a:ext cx="8964613" cy="4675187"/>
          </a:xfrm>
        </p:spPr>
        <p:txBody>
          <a:bodyPr/>
          <a:lstStyle/>
          <a:p>
            <a:pPr lvl="1" algn="just"/>
            <a:endParaRPr lang="es-ES" sz="2000" b="1" smtClean="0">
              <a:latin typeface="News Gothic MT" charset="0"/>
              <a:ea typeface="ＭＳ Ｐゴシック" pitchFamily="34" charset="-128"/>
            </a:endParaRPr>
          </a:p>
          <a:p>
            <a:pPr lvl="1" algn="just"/>
            <a:r>
              <a:rPr lang="es-ES" sz="2000" b="1" smtClean="0">
                <a:latin typeface="News Gothic MT" charset="0"/>
                <a:ea typeface="ＭＳ Ｐゴシック" pitchFamily="34" charset="-128"/>
              </a:rPr>
              <a:t>TCP Transmission Control Protocol – </a:t>
            </a:r>
            <a:r>
              <a:rPr lang="es-ES" sz="2000" smtClean="0">
                <a:latin typeface="News Gothic MT" charset="0"/>
                <a:ea typeface="ＭＳ Ｐゴシック" pitchFamily="34" charset="-128"/>
              </a:rPr>
              <a:t>Protocolo de control de la transmisión. </a:t>
            </a:r>
          </a:p>
          <a:p>
            <a:pPr lvl="1" algn="just"/>
            <a:r>
              <a:rPr lang="es-ES" sz="2000" smtClean="0">
                <a:latin typeface="News Gothic MT" charset="0"/>
                <a:ea typeface="ＭＳ Ｐゴシック" pitchFamily="34" charset="-128"/>
              </a:rPr>
              <a:t>Protocolo de </a:t>
            </a:r>
            <a:r>
              <a:rPr lang="es-ES" sz="2000" b="1" smtClean="0">
                <a:latin typeface="News Gothic MT" charset="0"/>
                <a:ea typeface="ＭＳ Ｐゴシック" pitchFamily="34" charset="-128"/>
              </a:rPr>
              <a:t>nivel de transporte </a:t>
            </a:r>
            <a:r>
              <a:rPr lang="es-ES" sz="2000" smtClean="0">
                <a:latin typeface="News Gothic MT" charset="0"/>
                <a:ea typeface="ＭＳ Ｐゴシック" pitchFamily="34" charset="-128"/>
              </a:rPr>
              <a:t>usado en internet.  </a:t>
            </a:r>
          </a:p>
          <a:p>
            <a:pPr lvl="1" algn="just"/>
            <a:r>
              <a:rPr lang="es-ES" sz="2000" smtClean="0">
                <a:latin typeface="News Gothic MT" charset="0"/>
                <a:ea typeface="ＭＳ Ｐゴシック" pitchFamily="34" charset="-128"/>
              </a:rPr>
              <a:t>Es un </a:t>
            </a:r>
            <a:r>
              <a:rPr lang="es-ES" sz="2000" smtClean="0">
                <a:solidFill>
                  <a:srgbClr val="FF0000"/>
                </a:solidFill>
                <a:latin typeface="News Gothic MT" charset="0"/>
                <a:ea typeface="ＭＳ Ｐゴシック" pitchFamily="34" charset="-128"/>
              </a:rPr>
              <a:t>protocolo </a:t>
            </a:r>
            <a:r>
              <a:rPr lang="es-ES" sz="2000" b="1" smtClean="0">
                <a:solidFill>
                  <a:srgbClr val="FF0000"/>
                </a:solidFill>
                <a:latin typeface="News Gothic MT" charset="0"/>
                <a:ea typeface="ＭＳ Ｐゴシック" pitchFamily="34" charset="-128"/>
              </a:rPr>
              <a:t>orientado a conexión</a:t>
            </a:r>
            <a:r>
              <a:rPr lang="es-ES" sz="2000" smtClean="0">
                <a:latin typeface="News Gothic MT" charset="0"/>
                <a:ea typeface="ＭＳ Ｐゴシック" pitchFamily="34" charset="-128"/>
              </a:rPr>
              <a:t>.</a:t>
            </a:r>
          </a:p>
          <a:p>
            <a:pPr lvl="1" algn="just"/>
            <a:r>
              <a:rPr lang="es-ES" sz="2000" smtClean="0">
                <a:latin typeface="News Gothic MT" charset="0"/>
                <a:ea typeface="ＭＳ Ｐゴシック" pitchFamily="34" charset="-128"/>
              </a:rPr>
              <a:t>Cuando decimos que es </a:t>
            </a:r>
            <a:r>
              <a:rPr lang="es-ES" altLang="es-ES" sz="2000" smtClean="0">
                <a:latin typeface="News Gothic MT" charset="0"/>
                <a:ea typeface="ＭＳ Ｐゴシック" pitchFamily="34" charset="-128"/>
              </a:rPr>
              <a:t>“</a:t>
            </a:r>
            <a:r>
              <a:rPr lang="es-ES" sz="2000" smtClean="0">
                <a:latin typeface="News Gothic MT" charset="0"/>
                <a:ea typeface="ＭＳ Ｐゴシック" pitchFamily="34" charset="-128"/>
              </a:rPr>
              <a:t>orientado a conexión</a:t>
            </a:r>
            <a:r>
              <a:rPr lang="es-ES" altLang="es-ES" sz="2000" smtClean="0">
                <a:latin typeface="News Gothic MT" charset="0"/>
                <a:ea typeface="ＭＳ Ｐゴシック" pitchFamily="34" charset="-128"/>
              </a:rPr>
              <a:t>”</a:t>
            </a:r>
            <a:r>
              <a:rPr lang="es-ES" sz="2000" smtClean="0">
                <a:latin typeface="News Gothic MT" charset="0"/>
                <a:ea typeface="ＭＳ Ｐゴシック" pitchFamily="34" charset="-128"/>
              </a:rPr>
              <a:t> significa que una </a:t>
            </a:r>
            <a:r>
              <a:rPr lang="es-ES" sz="2000" b="1" smtClean="0">
                <a:latin typeface="News Gothic MT" charset="0"/>
                <a:ea typeface="ＭＳ Ｐゴシック" pitchFamily="34" charset="-128"/>
              </a:rPr>
              <a:t>conexión</a:t>
            </a:r>
            <a:r>
              <a:rPr lang="es-ES" sz="2000" smtClean="0">
                <a:latin typeface="News Gothic MT" charset="0"/>
                <a:ea typeface="ＭＳ Ｐゴシック" pitchFamily="34" charset="-128"/>
              </a:rPr>
              <a:t> TCP se realiza </a:t>
            </a:r>
            <a:r>
              <a:rPr lang="es-ES" sz="2000" b="1" smtClean="0">
                <a:latin typeface="News Gothic MT" charset="0"/>
                <a:ea typeface="ＭＳ Ｐゴシック" pitchFamily="34" charset="-128"/>
              </a:rPr>
              <a:t>en tres fases</a:t>
            </a:r>
            <a:r>
              <a:rPr lang="es-ES" sz="2000" smtClean="0">
                <a:latin typeface="News Gothic MT" charset="0"/>
                <a:ea typeface="ＭＳ Ｐゴシック" pitchFamily="34" charset="-128"/>
              </a:rPr>
              <a:t>:</a:t>
            </a:r>
          </a:p>
          <a:p>
            <a:pPr marL="1028700" lvl="2" indent="-342900" algn="just">
              <a:buFont typeface="News Gothic MT" charset="0"/>
              <a:buAutoNum type="arabicPeriod"/>
            </a:pPr>
            <a:r>
              <a:rPr lang="es-ES" sz="1600" b="1" smtClean="0">
                <a:latin typeface="News Gothic MT" charset="0"/>
                <a:ea typeface="ＭＳ Ｐゴシック" pitchFamily="34" charset="-128"/>
              </a:rPr>
              <a:t>Establecimiento</a:t>
            </a:r>
            <a:r>
              <a:rPr lang="es-ES" sz="1600" smtClean="0">
                <a:solidFill>
                  <a:srgbClr val="FF0000"/>
                </a:solidFill>
                <a:latin typeface="News Gothic MT" charset="0"/>
                <a:ea typeface="ＭＳ Ｐゴシック" pitchFamily="34" charset="-128"/>
              </a:rPr>
              <a:t> </a:t>
            </a:r>
            <a:r>
              <a:rPr lang="es-ES" sz="1600" smtClean="0">
                <a:latin typeface="News Gothic MT" charset="0"/>
                <a:ea typeface="ＭＳ Ｐゴシック" pitchFamily="34" charset="-128"/>
              </a:rPr>
              <a:t>de la conexión. </a:t>
            </a:r>
          </a:p>
          <a:p>
            <a:pPr marL="1028700" lvl="2" indent="-342900" algn="just">
              <a:buFont typeface="News Gothic MT" charset="0"/>
              <a:buAutoNum type="arabicPeriod"/>
            </a:pPr>
            <a:r>
              <a:rPr lang="es-ES" sz="1600" b="1" smtClean="0">
                <a:latin typeface="News Gothic MT" charset="0"/>
                <a:ea typeface="ＭＳ Ｐゴシック" pitchFamily="34" charset="-128"/>
              </a:rPr>
              <a:t>Envío</a:t>
            </a:r>
            <a:r>
              <a:rPr lang="es-ES" sz="1600" smtClean="0">
                <a:latin typeface="News Gothic MT" charset="0"/>
                <a:ea typeface="ＭＳ Ｐゴシック" pitchFamily="34" charset="-128"/>
              </a:rPr>
              <a:t> de los datos.</a:t>
            </a:r>
          </a:p>
          <a:p>
            <a:pPr marL="1028700" lvl="2" indent="-342900" algn="just">
              <a:buFont typeface="News Gothic MT" charset="0"/>
              <a:buAutoNum type="arabicPeriod"/>
            </a:pPr>
            <a:r>
              <a:rPr lang="es-ES" sz="1600" b="1" smtClean="0">
                <a:latin typeface="News Gothic MT" charset="0"/>
                <a:ea typeface="ＭＳ Ｐゴシック" pitchFamily="34" charset="-128"/>
              </a:rPr>
              <a:t>Desconexión</a:t>
            </a:r>
            <a:r>
              <a:rPr lang="es-ES" sz="1600" smtClean="0">
                <a:latin typeface="News Gothic MT" charset="0"/>
                <a:ea typeface="ＭＳ Ｐゴシック" pitchFamily="34" charset="-128"/>
              </a:rPr>
              <a:t> o terminación de la conexión.</a:t>
            </a:r>
          </a:p>
          <a:p>
            <a:pPr lvl="1" algn="just"/>
            <a:r>
              <a:rPr lang="es-ES" sz="2000" smtClean="0">
                <a:latin typeface="News Gothic MT" charset="0"/>
                <a:ea typeface="ＭＳ Ｐゴシック" pitchFamily="34" charset="-128"/>
              </a:rPr>
              <a:t>Se encarga de establecer un </a:t>
            </a:r>
            <a:r>
              <a:rPr lang="es-ES" sz="2000" smtClean="0">
                <a:solidFill>
                  <a:srgbClr val="FF0000"/>
                </a:solidFill>
                <a:latin typeface="News Gothic MT" charset="0"/>
                <a:ea typeface="ＭＳ Ｐゴシック" pitchFamily="34" charset="-128"/>
              </a:rPr>
              <a:t>flujo</a:t>
            </a:r>
            <a:r>
              <a:rPr lang="es-ES" sz="2000" smtClean="0">
                <a:latin typeface="News Gothic MT" charset="0"/>
                <a:ea typeface="ＭＳ Ｐゴシック" pitchFamily="34" charset="-128"/>
              </a:rPr>
              <a:t> de bytes entre extremos que TCP dividirá en </a:t>
            </a:r>
            <a:r>
              <a:rPr lang="es-ES" sz="2000" smtClean="0">
                <a:solidFill>
                  <a:srgbClr val="FF0000"/>
                </a:solidFill>
                <a:latin typeface="News Gothic MT" charset="0"/>
                <a:ea typeface="ＭＳ Ｐゴシック" pitchFamily="34" charset="-128"/>
              </a:rPr>
              <a:t>segmentos</a:t>
            </a:r>
            <a:r>
              <a:rPr lang="es-ES" sz="2000" smtClean="0">
                <a:latin typeface="News Gothic MT" charset="0"/>
                <a:ea typeface="ＭＳ Ｐゴシック" pitchFamily="34" charset="-128"/>
              </a:rPr>
              <a:t>.</a:t>
            </a:r>
          </a:p>
          <a:p>
            <a:pPr lvl="1" algn="just"/>
            <a:r>
              <a:rPr lang="es-ES" sz="2000" smtClean="0">
                <a:latin typeface="News Gothic MT" charset="0"/>
                <a:ea typeface="ＭＳ Ｐゴシック" pitchFamily="34" charset="-128"/>
              </a:rPr>
              <a:t>Se  dice que es un </a:t>
            </a:r>
            <a:r>
              <a:rPr lang="es-ES" sz="2000" b="1" smtClean="0">
                <a:solidFill>
                  <a:srgbClr val="FF0000"/>
                </a:solidFill>
                <a:latin typeface="News Gothic MT" charset="0"/>
                <a:ea typeface="ＭＳ Ｐゴシック" pitchFamily="34" charset="-128"/>
              </a:rPr>
              <a:t>protocolo fiable </a:t>
            </a:r>
            <a:r>
              <a:rPr lang="es-ES" sz="2000" smtClean="0">
                <a:latin typeface="News Gothic MT" charset="0"/>
                <a:ea typeface="ＭＳ Ｐゴシック" pitchFamily="34" charset="-128"/>
              </a:rPr>
              <a:t>porque realiza control de errores, es decir, si se detectan errores en la conexión los datos se volverán a enviar. </a:t>
            </a:r>
          </a:p>
          <a:p>
            <a:pPr marL="1028700" lvl="2" indent="-342900" algn="just"/>
            <a:endParaRPr lang="es-ES" sz="1800" smtClean="0">
              <a:latin typeface="News Gothic MT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ea typeface="ＭＳ Ｐゴシック" pitchFamily="34" charset="-128"/>
              </a:rPr>
              <a:t>TCP: Aplicaciones sobre TCP. </a:t>
            </a:r>
          </a:p>
        </p:txBody>
      </p:sp>
      <p:graphicFrame>
        <p:nvGraphicFramePr>
          <p:cNvPr id="9" name="8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ea typeface="ＭＳ Ｐゴシック" pitchFamily="34" charset="-128"/>
              </a:rPr>
              <a:t>TCP: </a:t>
            </a:r>
            <a:r>
              <a:rPr lang="es-ES" b="1" smtClean="0">
                <a:solidFill>
                  <a:schemeClr val="tx1"/>
                </a:solidFill>
                <a:ea typeface="ＭＳ Ｐゴシック" pitchFamily="34" charset="-128"/>
              </a:rPr>
              <a:t>Establecimiento </a:t>
            </a:r>
            <a:r>
              <a:rPr lang="es-ES" smtClean="0">
                <a:solidFill>
                  <a:schemeClr val="tx1"/>
                </a:solidFill>
                <a:ea typeface="ＭＳ Ｐゴシック" pitchFamily="34" charset="-128"/>
              </a:rPr>
              <a:t>de la conexión</a:t>
            </a:r>
            <a:r>
              <a:rPr lang="es-ES" smtClean="0">
                <a:ea typeface="ＭＳ Ｐゴシック" pitchFamily="34" charset="-128"/>
              </a:rPr>
              <a:t>.</a:t>
            </a:r>
          </a:p>
        </p:txBody>
      </p:sp>
      <p:sp>
        <p:nvSpPr>
          <p:cNvPr id="35842" name="Marcador de contenido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algn="just"/>
            <a:r>
              <a:rPr lang="es-ES" sz="2400" smtClean="0">
                <a:solidFill>
                  <a:srgbClr val="136FA0"/>
                </a:solidFill>
                <a:ea typeface="ＭＳ Ｐゴシック" pitchFamily="34" charset="-128"/>
              </a:rPr>
              <a:t>Una conexión TCP se realiza mediante el llamado </a:t>
            </a:r>
            <a:r>
              <a:rPr lang="es-ES" altLang="es-ES" sz="2400" b="1" smtClean="0">
                <a:solidFill>
                  <a:srgbClr val="FF0000"/>
                </a:solidFill>
                <a:ea typeface="ＭＳ Ｐゴシック" pitchFamily="34" charset="-128"/>
              </a:rPr>
              <a:t>“</a:t>
            </a:r>
            <a:r>
              <a:rPr lang="es-ES" sz="2400" b="1" smtClean="0">
                <a:solidFill>
                  <a:srgbClr val="FF0000"/>
                </a:solidFill>
                <a:ea typeface="ＭＳ Ｐゴシック" pitchFamily="34" charset="-128"/>
              </a:rPr>
              <a:t>saludo a tres bandas</a:t>
            </a:r>
            <a:r>
              <a:rPr lang="es-ES" altLang="es-ES" sz="2400" b="1" smtClean="0">
                <a:solidFill>
                  <a:srgbClr val="FF0000"/>
                </a:solidFill>
                <a:ea typeface="ＭＳ Ｐゴシック" pitchFamily="34" charset="-128"/>
              </a:rPr>
              <a:t>”</a:t>
            </a:r>
            <a:r>
              <a:rPr lang="es-ES" sz="2400" b="1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s-ES" sz="2400" smtClean="0">
                <a:solidFill>
                  <a:srgbClr val="136FA0"/>
                </a:solidFill>
                <a:ea typeface="ＭＳ Ｐゴシック" pitchFamily="34" charset="-128"/>
              </a:rPr>
              <a:t>que consiste en el envío de los siguientes mensajes TCP:</a:t>
            </a:r>
          </a:p>
          <a:p>
            <a:endParaRPr lang="es-ES" smtClean="0">
              <a:ea typeface="ＭＳ Ｐゴシック" pitchFamily="34" charset="-128"/>
            </a:endParaRPr>
          </a:p>
          <a:p>
            <a:endParaRPr lang="es-ES" smtClean="0">
              <a:ea typeface="ＭＳ Ｐゴシック" pitchFamily="34" charset="-128"/>
            </a:endParaRPr>
          </a:p>
        </p:txBody>
      </p:sp>
      <p:sp>
        <p:nvSpPr>
          <p:cNvPr id="35843" name="Rectángulo 4"/>
          <p:cNvSpPr>
            <a:spLocks noChangeArrowheads="1"/>
          </p:cNvSpPr>
          <p:nvPr/>
        </p:nvSpPr>
        <p:spPr bwMode="auto">
          <a:xfrm>
            <a:off x="3924300" y="5516563"/>
            <a:ext cx="3816350" cy="433387"/>
          </a:xfrm>
          <a:prstGeom prst="rect">
            <a:avLst/>
          </a:prstGeom>
          <a:gradFill rotWithShape="1">
            <a:gsLst>
              <a:gs pos="0">
                <a:srgbClr val="DEFFB5"/>
              </a:gs>
              <a:gs pos="30000">
                <a:srgbClr val="D1FF93"/>
              </a:gs>
              <a:gs pos="45000">
                <a:srgbClr val="CDFF86"/>
              </a:gs>
              <a:gs pos="55000">
                <a:srgbClr val="CDFF86"/>
              </a:gs>
              <a:gs pos="73000">
                <a:srgbClr val="D1FF93"/>
              </a:gs>
              <a:gs pos="100000">
                <a:srgbClr val="DEFFB5"/>
              </a:gs>
            </a:gsLst>
            <a:lin ang="900000" scaled="1"/>
          </a:gradFill>
          <a:ln w="9525">
            <a:solidFill>
              <a:srgbClr val="A5D848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/>
            <a:r>
              <a:rPr lang="es-ES">
                <a:solidFill>
                  <a:srgbClr val="000000"/>
                </a:solidFill>
                <a:latin typeface="Gill Sans MT" pitchFamily="34" charset="0"/>
              </a:rPr>
              <a:t>A partir de este momento se envíarán los datos.</a:t>
            </a:r>
          </a:p>
        </p:txBody>
      </p:sp>
      <p:pic>
        <p:nvPicPr>
          <p:cNvPr id="35844" name="Picture 6" descr="http://g0tr00t.files.wordpress.com/2010/03/3-way-h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313" y="2276475"/>
            <a:ext cx="42005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ea typeface="ＭＳ Ｐゴシック" pitchFamily="34" charset="-128"/>
              </a:rPr>
              <a:t>TCP: </a:t>
            </a:r>
            <a:r>
              <a:rPr lang="es-ES" b="1" smtClean="0">
                <a:solidFill>
                  <a:schemeClr val="tx1"/>
                </a:solidFill>
                <a:ea typeface="ＭＳ Ｐゴシック" pitchFamily="34" charset="-128"/>
              </a:rPr>
              <a:t>Desconexión</a:t>
            </a:r>
            <a:r>
              <a:rPr lang="es-ES" smtClean="0">
                <a:solidFill>
                  <a:schemeClr val="tx1"/>
                </a:solidFill>
                <a:ea typeface="ＭＳ Ｐゴシック" pitchFamily="34" charset="-128"/>
              </a:rPr>
              <a:t> de la sesión.</a:t>
            </a:r>
            <a:r>
              <a:rPr lang="es-ES" smtClean="0">
                <a:ea typeface="ＭＳ Ｐゴシック" pitchFamily="34" charset="-128"/>
              </a:rPr>
              <a:t> </a:t>
            </a:r>
          </a:p>
        </p:txBody>
      </p:sp>
      <p:pic>
        <p:nvPicPr>
          <p:cNvPr id="36866" name="Marcador de contenido 3" descr="Picture 3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136" r="-3136"/>
          <a:stretch>
            <a:fillRect/>
          </a:stretch>
        </p:blipFill>
        <p:spPr>
          <a:xfrm>
            <a:off x="457200" y="1219200"/>
            <a:ext cx="8229600" cy="4937125"/>
          </a:xfrm>
          <a:effectLst>
            <a:outerShdw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ítulo 1"/>
          <p:cNvSpPr>
            <a:spLocks noGrp="1"/>
          </p:cNvSpPr>
          <p:nvPr>
            <p:ph type="title"/>
          </p:nvPr>
        </p:nvSpPr>
        <p:spPr>
          <a:xfrm>
            <a:off x="457200" y="207963"/>
            <a:ext cx="8340725" cy="823912"/>
          </a:xfrm>
        </p:spPr>
        <p:txBody>
          <a:bodyPr/>
          <a:lstStyle/>
          <a:p>
            <a:r>
              <a:rPr lang="es-ES" smtClean="0">
                <a:ea typeface="ＭＳ Ｐゴシック" pitchFamily="34" charset="-128"/>
              </a:rPr>
              <a:t>TCP: Estados de los puertos.</a:t>
            </a:r>
          </a:p>
        </p:txBody>
      </p:sp>
      <p:pic>
        <p:nvPicPr>
          <p:cNvPr id="37890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rcRect l="-6927" r="-6927"/>
          <a:stretch>
            <a:fillRect/>
          </a:stretch>
        </p:blipFill>
        <p:spPr>
          <a:xfrm>
            <a:off x="779463" y="1412875"/>
            <a:ext cx="7907337" cy="4743450"/>
          </a:xfrm>
          <a:effectLst>
            <a:outerShdw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ea typeface="ＭＳ Ｐゴシック" pitchFamily="34" charset="-128"/>
              </a:rPr>
              <a:t>TCP: Estados de los puertos.</a:t>
            </a:r>
          </a:p>
        </p:txBody>
      </p:sp>
      <p:pic>
        <p:nvPicPr>
          <p:cNvPr id="38914" name="Marcador de contenido 3" descr="Screen shot 2013-03-18 at 6.41.28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3935" r="-3935"/>
          <a:stretch>
            <a:fillRect/>
          </a:stretch>
        </p:blipFill>
        <p:spPr>
          <a:xfrm>
            <a:off x="457200" y="1219200"/>
            <a:ext cx="8229600" cy="4937125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smtClean="0">
                <a:ea typeface="ＭＳ Ｐゴシック" pitchFamily="34" charset="-128"/>
              </a:rPr>
              <a:t>Ejemplo</a:t>
            </a:r>
            <a:r>
              <a:rPr lang="es-ES" smtClean="0">
                <a:ea typeface="ＭＳ Ｐゴシック" pitchFamily="34" charset="-128"/>
              </a:rPr>
              <a:t>: </a:t>
            </a:r>
            <a:r>
              <a:rPr lang="es-ES" sz="2400" smtClean="0">
                <a:ea typeface="ＭＳ Ｐゴシック" pitchFamily="34" charset="-128"/>
              </a:rPr>
              <a:t>Conexión de un cliente a un servidor web.</a:t>
            </a:r>
            <a:endParaRPr lang="es-ES" smtClean="0">
              <a:ea typeface="ＭＳ Ｐゴシック" pitchFamily="34" charset="-128"/>
            </a:endParaRPr>
          </a:p>
        </p:txBody>
      </p:sp>
      <p:pic>
        <p:nvPicPr>
          <p:cNvPr id="39938" name="Marcador de contenido 3" descr="Screen shot 2013-03-18 at 6.43.23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22688" b="-22688"/>
          <a:stretch>
            <a:fillRect/>
          </a:stretch>
        </p:blipFill>
        <p:spPr>
          <a:xfrm>
            <a:off x="457200" y="1219200"/>
            <a:ext cx="8229600" cy="4937125"/>
          </a:xfrm>
        </p:spPr>
      </p:pic>
      <p:sp>
        <p:nvSpPr>
          <p:cNvPr id="5" name="4 Llamada ovalada"/>
          <p:cNvSpPr/>
          <p:nvPr/>
        </p:nvSpPr>
        <p:spPr>
          <a:xfrm>
            <a:off x="2843808" y="1219200"/>
            <a:ext cx="4427984" cy="1287832"/>
          </a:xfrm>
          <a:prstGeom prst="wedgeEllipseCallout">
            <a:avLst>
              <a:gd name="adj1" fmla="val -24844"/>
              <a:gd name="adj2" fmla="val 8431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sz="1600">
                <a:solidFill>
                  <a:srgbClr val="FFFFFF"/>
                </a:solidFill>
                <a:ea typeface="ＭＳ Ｐゴシック" pitchFamily="34" charset="-128"/>
              </a:rPr>
              <a:t>Antes de que podamos ver la página web, tiene que establecerse una conexión TCP con el servidor, ya que el protocolo HTTP (web) funciona sobre TCP.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34" charset="-128"/>
              </a:rPr>
              <a:t>Ejemplo</a:t>
            </a:r>
            <a:r>
              <a:rPr lang="es-ES" smtClean="0">
                <a:ea typeface="ＭＳ Ｐゴシック" pitchFamily="34" charset="-128"/>
              </a:rPr>
              <a:t>: Conexión desde dos cliente a un servidor web.</a:t>
            </a:r>
          </a:p>
        </p:txBody>
      </p:sp>
      <p:pic>
        <p:nvPicPr>
          <p:cNvPr id="40962" name="Marcador de contenido 3" descr="Screen shot 2013-03-18 at 6.43.56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900" b="-900"/>
          <a:stretch>
            <a:fillRect/>
          </a:stretch>
        </p:blipFill>
        <p:spPr>
          <a:xfrm>
            <a:off x="457200" y="1219200"/>
            <a:ext cx="8229600" cy="4937125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ítulo 1"/>
          <p:cNvSpPr>
            <a:spLocks noGrp="1"/>
          </p:cNvSpPr>
          <p:nvPr>
            <p:ph type="title"/>
          </p:nvPr>
        </p:nvSpPr>
        <p:spPr>
          <a:xfrm>
            <a:off x="250825" y="0"/>
            <a:ext cx="8893175" cy="1152525"/>
          </a:xfrm>
        </p:spPr>
        <p:txBody>
          <a:bodyPr/>
          <a:lstStyle/>
          <a:p>
            <a:r>
              <a:rPr lang="es-ES" sz="2000" smtClean="0">
                <a:ea typeface="ＭＳ Ｐゴシック" pitchFamily="34" charset="-128"/>
              </a:rPr>
              <a:t>Ejemplo</a:t>
            </a:r>
            <a:r>
              <a:rPr lang="es-ES" sz="2800" smtClean="0">
                <a:ea typeface="ＭＳ Ｐゴシック" pitchFamily="34" charset="-128"/>
              </a:rPr>
              <a:t>: Conexión de un cliente a un servidor web y del mismo a un servidor de correo. </a:t>
            </a:r>
          </a:p>
        </p:txBody>
      </p:sp>
      <p:pic>
        <p:nvPicPr>
          <p:cNvPr id="41986" name="Marcador de contenido 3" descr="Screen shot 2013-03-18 at 6.44.04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6525" b="-6525"/>
          <a:stretch>
            <a:fillRect/>
          </a:stretch>
        </p:blipFill>
        <p:spPr>
          <a:xfrm>
            <a:off x="457200" y="1628775"/>
            <a:ext cx="8229600" cy="4937125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34" charset="-128"/>
              </a:rPr>
              <a:t>Ejemplo</a:t>
            </a:r>
            <a:r>
              <a:rPr lang="es-ES" smtClean="0">
                <a:ea typeface="ＭＳ Ｐゴシック" pitchFamily="34" charset="-128"/>
              </a:rPr>
              <a:t>: Dos conexión de un cliente a un servidor web.</a:t>
            </a:r>
          </a:p>
        </p:txBody>
      </p:sp>
      <p:pic>
        <p:nvPicPr>
          <p:cNvPr id="43010" name="Marcador de contenido 3" descr="Screen shot 2013-03-18 at 6.44.14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8353" b="-8353"/>
          <a:stretch>
            <a:fillRect/>
          </a:stretch>
        </p:blipFill>
        <p:spPr>
          <a:xfrm>
            <a:off x="457200" y="1219200"/>
            <a:ext cx="8229600" cy="49371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latin typeface="News Gothic MT" charset="0"/>
                <a:ea typeface="ＭＳ Ｐゴシック" pitchFamily="34" charset="-128"/>
              </a:rPr>
              <a:t>Introducción.</a:t>
            </a:r>
          </a:p>
        </p:txBody>
      </p:sp>
      <p:sp>
        <p:nvSpPr>
          <p:cNvPr id="16386" name="Marcador de contenido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s-ES" smtClean="0">
                <a:latin typeface="News Gothic MT" charset="0"/>
                <a:ea typeface="ＭＳ Ｐゴシック" pitchFamily="34" charset="-128"/>
              </a:rPr>
              <a:t>Hasta ahora hemos visto como conseguir que las cadenas de bits que salen de un ordenador lleguen al otro.</a:t>
            </a:r>
          </a:p>
          <a:p>
            <a:r>
              <a:rPr lang="es-ES" smtClean="0">
                <a:latin typeface="News Gothic MT" charset="0"/>
                <a:ea typeface="ＭＳ Ｐゴシック" pitchFamily="34" charset="-128"/>
              </a:rPr>
              <a:t>Vemos como hacemos un ping a una IP (máquina) y como obtenemos respuesta.</a:t>
            </a:r>
          </a:p>
          <a:p>
            <a:r>
              <a:rPr lang="es-ES" smtClean="0">
                <a:latin typeface="News Gothic MT" charset="0"/>
                <a:ea typeface="ＭＳ Ｐゴシック" pitchFamily="34" charset="-128"/>
              </a:rPr>
              <a:t>Pero en los ordenadores podemos tener abierto un chat, un navegador web, una conexión ftp o una conexión telnet.</a:t>
            </a:r>
          </a:p>
          <a:p>
            <a:r>
              <a:rPr lang="es-ES" smtClean="0">
                <a:latin typeface="News Gothic MT" charset="0"/>
                <a:ea typeface="ＭＳ Ｐゴシック" pitchFamily="34" charset="-128"/>
              </a:rPr>
              <a:t>Entonces, ¿cómo llegan los datos correctos a las aplicaciones adecuadas dentro del ordenador?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smtClean="0">
                <a:latin typeface="News Gothic MT" charset="0"/>
                <a:ea typeface="ＭＳ Ｐゴシック" pitchFamily="34" charset="-128"/>
              </a:rPr>
              <a:t>UDP: User Datagram Protocol.</a:t>
            </a:r>
          </a:p>
        </p:txBody>
      </p:sp>
      <p:sp>
        <p:nvSpPr>
          <p:cNvPr id="44034" name="Marcador de contenido 2"/>
          <p:cNvSpPr>
            <a:spLocks noGrp="1"/>
          </p:cNvSpPr>
          <p:nvPr>
            <p:ph idx="1"/>
          </p:nvPr>
        </p:nvSpPr>
        <p:spPr>
          <a:xfrm>
            <a:off x="179388" y="1773238"/>
            <a:ext cx="8497887" cy="4170362"/>
          </a:xfrm>
        </p:spPr>
        <p:txBody>
          <a:bodyPr/>
          <a:lstStyle/>
          <a:p>
            <a:pPr lvl="1" algn="just"/>
            <a:r>
              <a:rPr lang="es-ES" sz="2000" b="1" smtClean="0">
                <a:latin typeface="News Gothic MT" charset="0"/>
                <a:ea typeface="ＭＳ Ｐゴシック" pitchFamily="34" charset="-128"/>
              </a:rPr>
              <a:t>UDP User Datagram Protocol – </a:t>
            </a:r>
            <a:r>
              <a:rPr lang="es-ES" sz="2000" smtClean="0">
                <a:latin typeface="News Gothic MT" charset="0"/>
                <a:ea typeface="ＭＳ Ｐゴシック" pitchFamily="34" charset="-128"/>
              </a:rPr>
              <a:t>Protocolo de datragramas de usuario. </a:t>
            </a:r>
          </a:p>
          <a:p>
            <a:pPr lvl="1" algn="just"/>
            <a:r>
              <a:rPr lang="es-ES" sz="2000" smtClean="0">
                <a:latin typeface="News Gothic MT" charset="0"/>
                <a:ea typeface="ＭＳ Ｐゴシック" pitchFamily="34" charset="-128"/>
              </a:rPr>
              <a:t>Protocolo de </a:t>
            </a:r>
            <a:r>
              <a:rPr lang="es-ES" sz="2000" b="1" smtClean="0">
                <a:latin typeface="News Gothic MT" charset="0"/>
                <a:ea typeface="ＭＳ Ｐゴシック" pitchFamily="34" charset="-128"/>
              </a:rPr>
              <a:t>nivel de transporte </a:t>
            </a:r>
            <a:r>
              <a:rPr lang="es-ES" sz="2000" smtClean="0">
                <a:latin typeface="News Gothic MT" charset="0"/>
                <a:ea typeface="ＭＳ Ｐゴシック" pitchFamily="34" charset="-128"/>
              </a:rPr>
              <a:t>usado en internet.  </a:t>
            </a:r>
          </a:p>
          <a:p>
            <a:pPr lvl="1" algn="just"/>
            <a:r>
              <a:rPr lang="es-ES" sz="2000" smtClean="0">
                <a:latin typeface="News Gothic MT" charset="0"/>
                <a:ea typeface="ＭＳ Ｐゴシック" pitchFamily="34" charset="-128"/>
              </a:rPr>
              <a:t>Es un </a:t>
            </a:r>
            <a:r>
              <a:rPr lang="es-ES" sz="2000" smtClean="0">
                <a:solidFill>
                  <a:srgbClr val="FF0000"/>
                </a:solidFill>
                <a:latin typeface="News Gothic MT" charset="0"/>
                <a:ea typeface="ＭＳ Ｐゴシック" pitchFamily="34" charset="-128"/>
              </a:rPr>
              <a:t>protocolo </a:t>
            </a:r>
            <a:r>
              <a:rPr lang="es-ES" sz="2000" b="1" smtClean="0">
                <a:solidFill>
                  <a:srgbClr val="FF0000"/>
                </a:solidFill>
                <a:latin typeface="News Gothic MT" charset="0"/>
                <a:ea typeface="ＭＳ Ｐゴシック" pitchFamily="34" charset="-128"/>
              </a:rPr>
              <a:t>no orientado a conexión</a:t>
            </a:r>
            <a:r>
              <a:rPr lang="es-ES" sz="2000" smtClean="0">
                <a:latin typeface="News Gothic MT" charset="0"/>
                <a:ea typeface="ＭＳ Ｐゴシック" pitchFamily="34" charset="-128"/>
              </a:rPr>
              <a:t>.</a:t>
            </a:r>
          </a:p>
          <a:p>
            <a:pPr lvl="1" algn="just"/>
            <a:r>
              <a:rPr lang="es-ES" sz="2000" smtClean="0">
                <a:latin typeface="News Gothic MT" charset="0"/>
                <a:ea typeface="ＭＳ Ｐゴシック" pitchFamily="34" charset="-128"/>
              </a:rPr>
              <a:t>Cuando decimos que es </a:t>
            </a:r>
            <a:r>
              <a:rPr lang="es-ES" altLang="es-ES" sz="2000" smtClean="0">
                <a:latin typeface="News Gothic MT" charset="0"/>
                <a:ea typeface="ＭＳ Ｐゴシック" pitchFamily="34" charset="-128"/>
              </a:rPr>
              <a:t>“</a:t>
            </a:r>
            <a:r>
              <a:rPr lang="es-ES" sz="2000" smtClean="0">
                <a:latin typeface="News Gothic MT" charset="0"/>
                <a:ea typeface="ＭＳ Ｐゴシック" pitchFamily="34" charset="-128"/>
              </a:rPr>
              <a:t>no orientado a conexión</a:t>
            </a:r>
            <a:r>
              <a:rPr lang="es-ES" altLang="es-ES" sz="2000" smtClean="0">
                <a:latin typeface="News Gothic MT" charset="0"/>
                <a:ea typeface="ＭＳ Ｐゴシック" pitchFamily="34" charset="-128"/>
              </a:rPr>
              <a:t>”</a:t>
            </a:r>
            <a:r>
              <a:rPr lang="es-ES" sz="2000" smtClean="0">
                <a:latin typeface="News Gothic MT" charset="0"/>
                <a:ea typeface="ＭＳ Ｐゴシック" pitchFamily="34" charset="-128"/>
              </a:rPr>
              <a:t> significa </a:t>
            </a:r>
            <a:r>
              <a:rPr lang="es-ES" sz="2000" smtClean="0">
                <a:solidFill>
                  <a:schemeClr val="tx1"/>
                </a:solidFill>
                <a:latin typeface="News Gothic MT" charset="0"/>
                <a:ea typeface="ＭＳ Ｐゴシック" pitchFamily="34" charset="-128"/>
              </a:rPr>
              <a:t>que permite enviar datos sin haber establecido una conexión previa.</a:t>
            </a:r>
            <a:endParaRPr lang="es-ES" sz="2000" smtClean="0">
              <a:latin typeface="News Gothic MT" charset="0"/>
              <a:ea typeface="ＭＳ Ｐゴシック" pitchFamily="34" charset="-128"/>
            </a:endParaRPr>
          </a:p>
          <a:p>
            <a:pPr lvl="1" algn="just"/>
            <a:r>
              <a:rPr lang="es-ES" sz="2000" smtClean="0">
                <a:latin typeface="News Gothic MT" charset="0"/>
                <a:ea typeface="ＭＳ Ｐゴシック" pitchFamily="34" charset="-128"/>
              </a:rPr>
              <a:t>Se  dice que es un </a:t>
            </a:r>
            <a:r>
              <a:rPr lang="es-ES" sz="2000" b="1" smtClean="0">
                <a:solidFill>
                  <a:srgbClr val="FF0000"/>
                </a:solidFill>
                <a:latin typeface="News Gothic MT" charset="0"/>
                <a:ea typeface="ＭＳ Ｐゴシック" pitchFamily="34" charset="-128"/>
              </a:rPr>
              <a:t>protocolo no fiable </a:t>
            </a:r>
            <a:r>
              <a:rPr lang="es-ES" sz="2000" smtClean="0">
                <a:latin typeface="News Gothic MT" charset="0"/>
                <a:ea typeface="ＭＳ Ｐゴシック" pitchFamily="34" charset="-128"/>
              </a:rPr>
              <a:t>porque </a:t>
            </a:r>
          </a:p>
          <a:p>
            <a:pPr lvl="2" algn="just"/>
            <a:r>
              <a:rPr lang="es-ES" sz="1800" smtClean="0">
                <a:latin typeface="News Gothic MT" charset="0"/>
                <a:ea typeface="ＭＳ Ｐゴシック" pitchFamily="34" charset="-128"/>
              </a:rPr>
              <a:t>Tiene la responsabilidad de enviar los datos, pero no la obligación de verificar la entrega de los mismos. </a:t>
            </a:r>
          </a:p>
          <a:p>
            <a:pPr lvl="2" algn="just"/>
            <a:r>
              <a:rPr lang="es-ES" sz="1800" smtClean="0">
                <a:latin typeface="News Gothic MT" charset="0"/>
                <a:ea typeface="ＭＳ Ｐゴシック" pitchFamily="34" charset="-128"/>
              </a:rPr>
              <a:t>Los paquetes pueden llegar desordenados o duplicados.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ea typeface="ＭＳ Ｐゴシック" pitchFamily="34" charset="-128"/>
              </a:rPr>
              <a:t>UDP: Aplicaciones.</a:t>
            </a:r>
          </a:p>
        </p:txBody>
      </p:sp>
      <p:sp>
        <p:nvSpPr>
          <p:cNvPr id="45058" name="Marcador de contenido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s-ES" smtClean="0">
                <a:ea typeface="ＭＳ Ｐゴシック" pitchFamily="34" charset="-128"/>
              </a:rPr>
              <a:t>UDP se utiliza en los casos en los que la sobrecarga que supone el establecimiento y cierre de la conexión no está justificado. </a:t>
            </a:r>
          </a:p>
          <a:p>
            <a:r>
              <a:rPr lang="es-ES" smtClean="0">
                <a:ea typeface="ＭＳ Ｐゴシック" pitchFamily="34" charset="-128"/>
              </a:rPr>
              <a:t>Algunas aplicaciones que usan UDP:</a:t>
            </a:r>
          </a:p>
          <a:p>
            <a:pPr lvl="1"/>
            <a:r>
              <a:rPr lang="es-ES" smtClean="0">
                <a:ea typeface="ＭＳ Ｐゴシック" pitchFamily="34" charset="-128"/>
              </a:rPr>
              <a:t>Aplicaciones de tiempo real (RTP). </a:t>
            </a:r>
          </a:p>
          <a:p>
            <a:pPr lvl="1"/>
            <a:r>
              <a:rPr lang="es-ES" smtClean="0">
                <a:ea typeface="ＭＳ Ｐゴシック" pitchFamily="34" charset="-128"/>
              </a:rPr>
              <a:t>Sistemas de denominación de nombres (DNS).</a:t>
            </a:r>
          </a:p>
          <a:p>
            <a:pPr lvl="1"/>
            <a:r>
              <a:rPr lang="es-ES" smtClean="0">
                <a:ea typeface="ＭＳ Ｐゴシック" pitchFamily="34" charset="-128"/>
              </a:rPr>
              <a:t>Protocolo de administración de redes (SNMP).</a:t>
            </a:r>
          </a:p>
          <a:p>
            <a:pPr lvl="1"/>
            <a:r>
              <a:rPr lang="es-ES" smtClean="0">
                <a:ea typeface="ＭＳ Ｐゴシック" pitchFamily="34" charset="-128"/>
              </a:rPr>
              <a:t>Protocolo de configuración dinámica (DHCP).</a:t>
            </a:r>
          </a:p>
          <a:p>
            <a:pPr lvl="1"/>
            <a:r>
              <a:rPr lang="es-ES" smtClean="0">
                <a:ea typeface="ＭＳ Ｐゴシック" pitchFamily="34" charset="-128"/>
              </a:rPr>
              <a:t>Protocolo de transferencia trivial de ficheros (TFTP).</a:t>
            </a:r>
          </a:p>
          <a:p>
            <a:pPr lvl="1"/>
            <a:r>
              <a:rPr lang="es-ES" smtClean="0">
                <a:ea typeface="ＭＳ Ｐゴシック" pitchFamily="34" charset="-128"/>
              </a:rPr>
              <a:t>Protocolos de tiempo (NTP).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ea typeface="ＭＳ Ｐゴシック" pitchFamily="34" charset="-128"/>
              </a:rPr>
              <a:t>UDP: Aplicaciones sobre UDP.. </a:t>
            </a:r>
          </a:p>
        </p:txBody>
      </p:sp>
      <p:graphicFrame>
        <p:nvGraphicFramePr>
          <p:cNvPr id="9" name="8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ea typeface="ＭＳ Ｐゴシック" pitchFamily="34" charset="-128"/>
              </a:rPr>
              <a:t>Resumen: Comparación de TCP y UDP.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ea typeface="ＭＳ Ｐゴシック" pitchFamily="34" charset="-128"/>
              </a:rPr>
              <a:t>El comando netstat.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buFont typeface="Wingdings 3" charset="0"/>
              <a:buChar char=""/>
              <a:defRPr/>
            </a:pPr>
            <a:r>
              <a:rPr lang="es-ES" b="1" dirty="0" err="1" smtClean="0">
                <a:solidFill>
                  <a:srgbClr val="FF0000"/>
                </a:solidFill>
              </a:rPr>
              <a:t>Netstat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es una herramienta de red que informa sobre:</a:t>
            </a:r>
          </a:p>
          <a:p>
            <a:pPr lvl="2">
              <a:buFont typeface="Wingdings 3" charset="0"/>
              <a:buChar char=""/>
              <a:defRPr/>
            </a:pPr>
            <a:r>
              <a:rPr lang="es-ES" dirty="0" smtClean="0"/>
              <a:t>Tablas de enrutamiento: </a:t>
            </a:r>
            <a:r>
              <a:rPr lang="es-ES" b="1" dirty="0" err="1" smtClean="0"/>
              <a:t>netstat</a:t>
            </a:r>
            <a:r>
              <a:rPr lang="es-ES" b="1" dirty="0" smtClean="0"/>
              <a:t> -r</a:t>
            </a:r>
          </a:p>
          <a:p>
            <a:pPr lvl="2">
              <a:buFont typeface="Wingdings 3" charset="0"/>
              <a:buChar char=""/>
              <a:defRPr/>
            </a:pPr>
            <a:r>
              <a:rPr lang="es-ES" dirty="0" smtClean="0"/>
              <a:t>Estadísticas de las interfaces: </a:t>
            </a:r>
            <a:r>
              <a:rPr lang="es-ES" b="1" dirty="0" err="1" smtClean="0"/>
              <a:t>netstat</a:t>
            </a:r>
            <a:r>
              <a:rPr lang="es-ES" b="1" dirty="0" smtClean="0"/>
              <a:t> -i</a:t>
            </a:r>
          </a:p>
          <a:p>
            <a:pPr lvl="2">
              <a:buFont typeface="Wingdings 3" charset="0"/>
              <a:buChar char=""/>
              <a:defRPr/>
            </a:pPr>
            <a:r>
              <a:rPr lang="es-ES" dirty="0" smtClean="0"/>
              <a:t>Conexiones establecidas con una máquina: </a:t>
            </a:r>
          </a:p>
          <a:p>
            <a:pPr lvl="5">
              <a:defRPr/>
            </a:pPr>
            <a:r>
              <a:rPr lang="es-ES" b="1" dirty="0" err="1"/>
              <a:t>netstat</a:t>
            </a:r>
            <a:endParaRPr lang="es-ES" b="1" dirty="0"/>
          </a:p>
          <a:p>
            <a:pPr lvl="5">
              <a:defRPr/>
            </a:pPr>
            <a:r>
              <a:rPr lang="es-ES" b="1" dirty="0" err="1"/>
              <a:t>netstat</a:t>
            </a:r>
            <a:r>
              <a:rPr lang="es-ES" b="1" dirty="0"/>
              <a:t> –a</a:t>
            </a:r>
          </a:p>
          <a:p>
            <a:pPr lvl="5">
              <a:defRPr/>
            </a:pPr>
            <a:r>
              <a:rPr lang="es-ES" b="1" dirty="0" err="1"/>
              <a:t>netstat</a:t>
            </a:r>
            <a:r>
              <a:rPr lang="es-ES" b="1" dirty="0"/>
              <a:t> –u</a:t>
            </a:r>
          </a:p>
          <a:p>
            <a:pPr lvl="5">
              <a:defRPr/>
            </a:pPr>
            <a:r>
              <a:rPr lang="es-ES" b="1" dirty="0" err="1"/>
              <a:t>netstat</a:t>
            </a:r>
            <a:r>
              <a:rPr lang="es-ES" b="1" dirty="0"/>
              <a:t> –t</a:t>
            </a:r>
          </a:p>
          <a:p>
            <a:pPr>
              <a:buFont typeface="Wingdings 3" charset="0"/>
              <a:buChar char=""/>
              <a:defRPr/>
            </a:pPr>
            <a:r>
              <a:rPr lang="es-ES" dirty="0" smtClean="0"/>
              <a:t>Esta utilidad está disponible en los sistemas operativos: Linux, Windows, Mac OS, … </a:t>
            </a:r>
          </a:p>
          <a:p>
            <a:pPr>
              <a:buFont typeface="Wingdings 3" charset="0"/>
              <a:buChar char=""/>
              <a:defRPr/>
            </a:pPr>
            <a:r>
              <a:rPr lang="es-ES" dirty="0" smtClean="0"/>
              <a:t>El comando en Ubuntu será </a:t>
            </a:r>
            <a:r>
              <a:rPr lang="es-ES" b="1" dirty="0" err="1"/>
              <a:t>netstat</a:t>
            </a:r>
            <a:r>
              <a:rPr lang="es-ES" b="1" dirty="0"/>
              <a:t> </a:t>
            </a:r>
            <a:r>
              <a:rPr lang="es-ES" b="1" dirty="0" smtClean="0"/>
              <a:t>–</a:t>
            </a:r>
            <a:r>
              <a:rPr lang="es-ES" b="1" dirty="0" err="1" smtClean="0"/>
              <a:t>ltun</a:t>
            </a:r>
            <a:r>
              <a:rPr lang="es-ES" b="1" dirty="0" smtClean="0"/>
              <a:t>.</a:t>
            </a:r>
            <a:endParaRPr lang="es-ES" dirty="0" smtClean="0"/>
          </a:p>
          <a:p>
            <a:pPr marL="0" indent="0">
              <a:buFont typeface="Wingdings 3" charset="0"/>
              <a:buNone/>
              <a:defRPr/>
            </a:pPr>
            <a:endParaRPr lang="es-ES" dirty="0" smtClean="0"/>
          </a:p>
          <a:p>
            <a:pPr>
              <a:buFont typeface="Wingdings 3" charset="0"/>
              <a:buChar char=""/>
              <a:defRPr/>
            </a:pPr>
            <a:endParaRPr lang="es-E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ea typeface="ＭＳ Ｐゴシック" pitchFamily="34" charset="-128"/>
              </a:rPr>
              <a:t>Netstat</a:t>
            </a:r>
          </a:p>
        </p:txBody>
      </p:sp>
      <p:pic>
        <p:nvPicPr>
          <p:cNvPr id="49154" name="Marcador de contenido 3" descr="Screen shot 2013-03-18 at 6.38.50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6358" r="-6358"/>
          <a:stretch>
            <a:fillRect/>
          </a:stretch>
        </p:blipFill>
        <p:spPr>
          <a:xfrm>
            <a:off x="457200" y="1219200"/>
            <a:ext cx="8229600" cy="4937125"/>
          </a:xfrm>
        </p:spPr>
      </p:pic>
      <p:sp>
        <p:nvSpPr>
          <p:cNvPr id="49155" name="CuadroTexto 1"/>
          <p:cNvSpPr txBox="1">
            <a:spLocks noChangeArrowheads="1"/>
          </p:cNvSpPr>
          <p:nvPr/>
        </p:nvSpPr>
        <p:spPr bwMode="auto">
          <a:xfrm>
            <a:off x="-1566863" y="4502150"/>
            <a:ext cx="185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latin typeface="News Gothic MT" charset="0"/>
                <a:ea typeface="ＭＳ Ｐゴシック" pitchFamily="34" charset="-128"/>
              </a:rPr>
              <a:t>OSI vs TCP/IP.</a:t>
            </a:r>
          </a:p>
        </p:txBody>
      </p:sp>
      <p:pic>
        <p:nvPicPr>
          <p:cNvPr id="17410" name="Marcador de contenido 8" descr="tcp_ip_frentea_iso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3419" r="-13419"/>
          <a:stretch>
            <a:fillRect/>
          </a:stretch>
        </p:blipFill>
        <p:spPr>
          <a:xfrm>
            <a:off x="457200" y="1219200"/>
            <a:ext cx="8229600" cy="49371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ea typeface="ＭＳ Ｐゴシック" pitchFamily="34" charset="-128"/>
              </a:rPr>
              <a:t>El nivel de transporte.</a:t>
            </a:r>
          </a:p>
        </p:txBody>
      </p:sp>
      <p:pic>
        <p:nvPicPr>
          <p:cNvPr id="18434" name="Marcador de contenido 3" descr="Picture 18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228" r="-10228"/>
          <a:stretch>
            <a:fillRect/>
          </a:stretch>
        </p:blipFill>
        <p:spPr>
          <a:xfrm>
            <a:off x="457200" y="1219200"/>
            <a:ext cx="8229600" cy="49371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ea typeface="ＭＳ Ｐゴシック" pitchFamily="34" charset="-128"/>
              </a:rPr>
              <a:t>El nivel de transporte. </a:t>
            </a:r>
          </a:p>
        </p:txBody>
      </p:sp>
      <p:pic>
        <p:nvPicPr>
          <p:cNvPr id="19458" name="Marcador de contenido 3" descr="Picture 19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5851" r="-15851"/>
          <a:stretch>
            <a:fillRect/>
          </a:stretch>
        </p:blipFill>
        <p:spPr>
          <a:xfrm>
            <a:off x="457200" y="1219200"/>
            <a:ext cx="8229600" cy="49371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latin typeface="News Gothic MT" charset="0"/>
                <a:ea typeface="ＭＳ Ｐゴシック" pitchFamily="34" charset="-128"/>
              </a:rPr>
              <a:t>Funciones de los niveles.</a:t>
            </a:r>
          </a:p>
        </p:txBody>
      </p:sp>
      <p:pic>
        <p:nvPicPr>
          <p:cNvPr id="20482" name="Marcador de contenido 3" descr="Picture 8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914" r="-5914"/>
          <a:stretch>
            <a:fillRect/>
          </a:stretch>
        </p:blipFill>
        <p:spPr>
          <a:xfrm>
            <a:off x="457200" y="1219200"/>
            <a:ext cx="8229600" cy="49371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latin typeface="News Gothic MT" charset="0"/>
                <a:ea typeface="ＭＳ Ｐゴシック" pitchFamily="34" charset="-128"/>
              </a:rPr>
              <a:t>El nivel de transporte.</a:t>
            </a:r>
          </a:p>
        </p:txBody>
      </p:sp>
      <p:sp>
        <p:nvSpPr>
          <p:cNvPr id="21506" name="Marcador de contenido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algn="just"/>
            <a:r>
              <a:rPr lang="es-ES" sz="2000" smtClean="0">
                <a:latin typeface="News Gothic MT" charset="0"/>
                <a:ea typeface="ＭＳ Ｐゴシック" pitchFamily="34" charset="-128"/>
              </a:rPr>
              <a:t>Será el encargado de llevar los datos de </a:t>
            </a:r>
            <a:r>
              <a:rPr lang="es-ES" sz="2000" b="1" smtClean="0">
                <a:latin typeface="News Gothic MT" charset="0"/>
                <a:ea typeface="ＭＳ Ｐゴシック" pitchFamily="34" charset="-128"/>
              </a:rPr>
              <a:t>extremo a extremo, de la aplicación origen a la destino. </a:t>
            </a:r>
          </a:p>
          <a:p>
            <a:pPr algn="just"/>
            <a:r>
              <a:rPr lang="es-ES" sz="2000" smtClean="0">
                <a:latin typeface="News Gothic MT" charset="0"/>
                <a:ea typeface="ＭＳ Ｐゴシック" pitchFamily="34" charset="-128"/>
              </a:rPr>
              <a:t>Este hecho es conocido como comunicación </a:t>
            </a:r>
            <a:r>
              <a:rPr lang="es-ES" sz="2000" b="1" smtClean="0">
                <a:solidFill>
                  <a:srgbClr val="FF0000"/>
                </a:solidFill>
                <a:latin typeface="News Gothic MT" charset="0"/>
                <a:ea typeface="ＭＳ Ｐゴシック" pitchFamily="34" charset="-128"/>
              </a:rPr>
              <a:t>end to end</a:t>
            </a:r>
            <a:r>
              <a:rPr lang="es-ES" sz="2000" b="1" smtClean="0">
                <a:latin typeface="News Gothic MT" charset="0"/>
                <a:ea typeface="ＭＳ Ｐゴシック" pitchFamily="34" charset="-128"/>
              </a:rPr>
              <a:t> (e2e).</a:t>
            </a:r>
          </a:p>
          <a:p>
            <a:pPr algn="just"/>
            <a:r>
              <a:rPr lang="es-ES" sz="2000" smtClean="0">
                <a:latin typeface="News Gothic MT" charset="0"/>
                <a:ea typeface="ＭＳ Ｐゴシック" pitchFamily="34" charset="-128"/>
              </a:rPr>
              <a:t>Para ello realiza </a:t>
            </a:r>
            <a:r>
              <a:rPr lang="es-ES" sz="2000" b="1" smtClean="0">
                <a:latin typeface="News Gothic MT" charset="0"/>
                <a:ea typeface="ＭＳ Ｐゴシック" pitchFamily="34" charset="-128"/>
              </a:rPr>
              <a:t>conexiones lógicas entre los extremos </a:t>
            </a:r>
            <a:r>
              <a:rPr lang="es-ES" sz="2000" smtClean="0">
                <a:latin typeface="News Gothic MT" charset="0"/>
                <a:ea typeface="ＭＳ Ｐゴシック" pitchFamily="34" charset="-128"/>
              </a:rPr>
              <a:t>(</a:t>
            </a:r>
            <a:r>
              <a:rPr lang="es-ES" sz="2000" b="1" smtClean="0">
                <a:solidFill>
                  <a:srgbClr val="FF0000"/>
                </a:solidFill>
                <a:latin typeface="News Gothic MT" charset="0"/>
                <a:ea typeface="ＭＳ Ｐゴシック" pitchFamily="34" charset="-128"/>
              </a:rPr>
              <a:t>sesiones</a:t>
            </a:r>
            <a:r>
              <a:rPr lang="es-ES" sz="2000" smtClean="0">
                <a:latin typeface="News Gothic MT" charset="0"/>
                <a:ea typeface="ＭＳ Ｐゴシック" pitchFamily="34" charset="-128"/>
              </a:rPr>
              <a:t>), estableciendo un flujo de datos entre los extremos.</a:t>
            </a:r>
          </a:p>
          <a:p>
            <a:pPr algn="just"/>
            <a:r>
              <a:rPr lang="es-ES" sz="2000" smtClean="0">
                <a:latin typeface="News Gothic MT" charset="0"/>
                <a:ea typeface="ＭＳ Ｐゴシック" pitchFamily="34" charset="-128"/>
              </a:rPr>
              <a:t>Cogerá los datos del </a:t>
            </a:r>
            <a:r>
              <a:rPr lang="es-ES" sz="2000" b="1" smtClean="0">
                <a:latin typeface="News Gothic MT" charset="0"/>
                <a:ea typeface="ＭＳ Ｐゴシック" pitchFamily="34" charset="-128"/>
              </a:rPr>
              <a:t>nivel de aplicación </a:t>
            </a:r>
            <a:r>
              <a:rPr lang="es-ES" sz="2000" smtClean="0">
                <a:latin typeface="News Gothic MT" charset="0"/>
                <a:ea typeface="ＭＳ Ｐゴシック" pitchFamily="34" charset="-128"/>
              </a:rPr>
              <a:t>y los entregará al </a:t>
            </a:r>
            <a:r>
              <a:rPr lang="es-ES" sz="2000" b="1" smtClean="0">
                <a:latin typeface="News Gothic MT" charset="0"/>
                <a:ea typeface="ＭＳ Ｐゴシック" pitchFamily="34" charset="-128"/>
              </a:rPr>
              <a:t>nivel de red</a:t>
            </a:r>
            <a:r>
              <a:rPr lang="es-ES" sz="2000" smtClean="0">
                <a:latin typeface="News Gothic MT" charset="0"/>
                <a:ea typeface="ＭＳ Ｐゴシック" pitchFamily="34" charset="-128"/>
              </a:rPr>
              <a:t>.</a:t>
            </a:r>
          </a:p>
          <a:p>
            <a:pPr algn="just"/>
            <a:r>
              <a:rPr lang="es-ES" sz="2000" smtClean="0">
                <a:latin typeface="News Gothic MT" charset="0"/>
                <a:ea typeface="ＭＳ Ｐゴシック" pitchFamily="34" charset="-128"/>
              </a:rPr>
              <a:t>Dividirá los datos en </a:t>
            </a:r>
            <a:r>
              <a:rPr lang="es-ES" sz="2000" b="1" smtClean="0">
                <a:solidFill>
                  <a:srgbClr val="FF0000"/>
                </a:solidFill>
                <a:latin typeface="News Gothic MT" charset="0"/>
                <a:ea typeface="ＭＳ Ｐゴシック" pitchFamily="34" charset="-128"/>
              </a:rPr>
              <a:t>segmentos</a:t>
            </a:r>
            <a:r>
              <a:rPr lang="es-ES" sz="2000" smtClean="0">
                <a:latin typeface="News Gothic MT" charset="0"/>
                <a:ea typeface="ＭＳ Ｐゴシック" pitchFamily="34" charset="-128"/>
              </a:rPr>
              <a:t> y los enviará al receptor </a:t>
            </a:r>
            <a:r>
              <a:rPr lang="es-ES" sz="2000" b="1" smtClean="0">
                <a:solidFill>
                  <a:srgbClr val="FF0000"/>
                </a:solidFill>
                <a:latin typeface="News Gothic MT" charset="0"/>
                <a:ea typeface="ＭＳ Ｐゴシック" pitchFamily="34" charset="-128"/>
              </a:rPr>
              <a:t>en el mismo orden.</a:t>
            </a:r>
          </a:p>
          <a:p>
            <a:pPr algn="just"/>
            <a:r>
              <a:rPr lang="es-ES" sz="2000" smtClean="0">
                <a:latin typeface="News Gothic MT" charset="0"/>
                <a:ea typeface="ＭＳ Ｐゴシック" pitchFamily="34" charset="-128"/>
              </a:rPr>
              <a:t>Dentro de la conexión, podrá realizar </a:t>
            </a:r>
            <a:r>
              <a:rPr lang="es-ES" sz="2000" b="1" smtClean="0">
                <a:solidFill>
                  <a:srgbClr val="FF0000"/>
                </a:solidFill>
                <a:latin typeface="News Gothic MT" charset="0"/>
                <a:ea typeface="ＭＳ Ｐゴシック" pitchFamily="34" charset="-128"/>
              </a:rPr>
              <a:t>control de errores</a:t>
            </a:r>
            <a:r>
              <a:rPr lang="es-ES" sz="2000" smtClean="0">
                <a:latin typeface="News Gothic MT" charset="0"/>
                <a:ea typeface="ＭＳ Ｐゴシック" pitchFamily="34" charset="-128"/>
              </a:rPr>
              <a:t> (</a:t>
            </a:r>
            <a:r>
              <a:rPr lang="es-ES" sz="2000" i="1" u="sng" smtClean="0">
                <a:latin typeface="News Gothic MT" charset="0"/>
                <a:ea typeface="ＭＳ Ｐゴシック" pitchFamily="34" charset="-128"/>
              </a:rPr>
              <a:t>extremo a extremo</a:t>
            </a:r>
            <a:r>
              <a:rPr lang="es-ES" sz="2000" smtClean="0">
                <a:latin typeface="News Gothic MT" charset="0"/>
                <a:ea typeface="ＭＳ Ｐゴシック" pitchFamily="34" charset="-128"/>
              </a:rPr>
              <a:t>) y </a:t>
            </a:r>
            <a:r>
              <a:rPr lang="es-ES" sz="2000" b="1" smtClean="0">
                <a:solidFill>
                  <a:srgbClr val="FF0000"/>
                </a:solidFill>
                <a:latin typeface="News Gothic MT" charset="0"/>
                <a:ea typeface="ＭＳ Ｐゴシック" pitchFamily="34" charset="-128"/>
              </a:rPr>
              <a:t>control de flujo</a:t>
            </a:r>
            <a:r>
              <a:rPr lang="es-ES" sz="2000" smtClean="0">
                <a:latin typeface="News Gothic MT" charset="0"/>
                <a:ea typeface="ＭＳ Ｐゴシック" pitchFamily="34" charset="-128"/>
              </a:rPr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ea typeface="ＭＳ Ｐゴシック" pitchFamily="34" charset="-128"/>
              </a:rPr>
              <a:t>Funciones del nivel de transporte. </a:t>
            </a:r>
          </a:p>
        </p:txBody>
      </p:sp>
      <p:pic>
        <p:nvPicPr>
          <p:cNvPr id="22530" name="Marcador de contenido 3" descr="Picture 16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3031" r="-13031"/>
          <a:stretch>
            <a:fillRect/>
          </a:stretch>
        </p:blipFill>
        <p:spPr>
          <a:xfrm>
            <a:off x="457200" y="1219200"/>
            <a:ext cx="8229600" cy="493712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o">
  <a:themeElements>
    <a:clrScheme name="Centrado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entrado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2.xml><?xml version="1.0" encoding="utf-8"?>
<a:themeOverride xmlns:a="http://schemas.openxmlformats.org/drawingml/2006/main">
  <a:clrScheme name="Centrado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Aventura.thmx</Template>
  <TotalTime>5598</TotalTime>
  <Words>1267</Words>
  <Application>Microsoft Office PowerPoint</Application>
  <PresentationFormat>Presentación en pantalla (4:3)</PresentationFormat>
  <Paragraphs>178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6" baseType="lpstr">
      <vt:lpstr>Arial</vt:lpstr>
      <vt:lpstr>ＭＳ Ｐゴシック</vt:lpstr>
      <vt:lpstr>Bookman Old Style</vt:lpstr>
      <vt:lpstr>Gill Sans MT</vt:lpstr>
      <vt:lpstr>Wingdings 3</vt:lpstr>
      <vt:lpstr>Wingdings</vt:lpstr>
      <vt:lpstr>Calibri</vt:lpstr>
      <vt:lpstr>Arial Rounded MT Bold</vt:lpstr>
      <vt:lpstr>News Gothic MT</vt:lpstr>
      <vt:lpstr>Wingdings 2</vt:lpstr>
      <vt:lpstr>basico</vt:lpstr>
      <vt:lpstr>UT6: Despliegue y mantenimiento de los servicios de red: Protocolos TCP y UDP. </vt:lpstr>
      <vt:lpstr>Índice.</vt:lpstr>
      <vt:lpstr>Introducción.</vt:lpstr>
      <vt:lpstr>OSI vs TCP/IP.</vt:lpstr>
      <vt:lpstr>El nivel de transporte.</vt:lpstr>
      <vt:lpstr>El nivel de transporte. </vt:lpstr>
      <vt:lpstr>Funciones de los niveles.</vt:lpstr>
      <vt:lpstr>El nivel de transporte.</vt:lpstr>
      <vt:lpstr>Funciones del nivel de transporte. </vt:lpstr>
      <vt:lpstr>El nivel de transporte.</vt:lpstr>
      <vt:lpstr>Direccionamiento.</vt:lpstr>
      <vt:lpstr>Números de puerto. </vt:lpstr>
      <vt:lpstr>Puertos bien conocidos. </vt:lpstr>
      <vt:lpstr>Direccionamiento en el nivel de transporte.</vt:lpstr>
      <vt:lpstr>Arquitectura cliente-servidor. </vt:lpstr>
      <vt:lpstr>Arquitectura cliente-servidor.</vt:lpstr>
      <vt:lpstr>Arquitectura cliente-servidor.</vt:lpstr>
      <vt:lpstr>Servicios orientados y no orientados a conexión.</vt:lpstr>
      <vt:lpstr>Servicios orientados y no orientados a conexión.</vt:lpstr>
      <vt:lpstr>TCP: Transmission Control Protocol.</vt:lpstr>
      <vt:lpstr>TCP: Aplicaciones sobre TCP. </vt:lpstr>
      <vt:lpstr>TCP: Establecimiento de la conexión.</vt:lpstr>
      <vt:lpstr>TCP: Desconexión de la sesión. </vt:lpstr>
      <vt:lpstr>TCP: Estados de los puertos.</vt:lpstr>
      <vt:lpstr>TCP: Estados de los puertos.</vt:lpstr>
      <vt:lpstr>Ejemplo: Conexión de un cliente a un servidor web.</vt:lpstr>
      <vt:lpstr>Ejemplo: Conexión desde dos cliente a un servidor web.</vt:lpstr>
      <vt:lpstr>Ejemplo: Conexión de un cliente a un servidor web y del mismo a un servidor de correo. </vt:lpstr>
      <vt:lpstr>Ejemplo: Dos conexión de un cliente a un servidor web.</vt:lpstr>
      <vt:lpstr>UDP: User Datagram Protocol.</vt:lpstr>
      <vt:lpstr>UDP: Aplicaciones.</vt:lpstr>
      <vt:lpstr>UDP: Aplicaciones sobre UDP.. </vt:lpstr>
      <vt:lpstr>Resumen: Comparación de TCP y UDP.</vt:lpstr>
      <vt:lpstr>El comando netstat.</vt:lpstr>
      <vt:lpstr>Netstat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IES POLITÉCNICO ESTELLA</dc:title>
  <dc:creator>Angelica Fernandez</dc:creator>
  <cp:lastModifiedBy>pcaminero</cp:lastModifiedBy>
  <cp:revision>520</cp:revision>
  <dcterms:created xsi:type="dcterms:W3CDTF">2010-09-21T16:05:49Z</dcterms:created>
  <dcterms:modified xsi:type="dcterms:W3CDTF">2016-04-27T09:26:26Z</dcterms:modified>
</cp:coreProperties>
</file>