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  <p:sldId id="265" r:id="rId7"/>
    <p:sldId id="261" r:id="rId8"/>
    <p:sldId id="262" r:id="rId9"/>
    <p:sldId id="266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D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1756" autoAdjust="0"/>
  </p:normalViewPr>
  <p:slideViewPr>
    <p:cSldViewPr>
      <p:cViewPr varScale="1">
        <p:scale>
          <a:sx n="81" d="100"/>
          <a:sy n="81" d="100"/>
        </p:scale>
        <p:origin x="-1531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14/02/2016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14/02/2016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14/02/2016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4.xml"/><Relationship Id="rId3" Type="http://schemas.openxmlformats.org/officeDocument/2006/relationships/slide" Target="slide3.xml"/><Relationship Id="rId7" Type="http://schemas.openxmlformats.org/officeDocument/2006/relationships/slide" Target="slide6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slide" Target="slide9.xml"/><Relationship Id="rId5" Type="http://schemas.openxmlformats.org/officeDocument/2006/relationships/slide" Target="slide5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slide" Target="slide8.xml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slide" Target="slide2.xml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gif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seeklogo.net/wp-content/uploads/2012/12/windows-8-icon-logo-vector-400x4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2" y="285728"/>
            <a:ext cx="3810000" cy="3810000"/>
          </a:xfrm>
          <a:prstGeom prst="rect">
            <a:avLst/>
          </a:prstGeom>
          <a:noFill/>
        </p:spPr>
      </p:pic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-857288" y="3786190"/>
            <a:ext cx="7772400" cy="1470025"/>
          </a:xfrm>
        </p:spPr>
        <p:txBody>
          <a:bodyPr>
            <a:normAutofit/>
          </a:bodyPr>
          <a:lstStyle/>
          <a:p>
            <a:r>
              <a:rPr lang="es-ES" sz="6600" dirty="0" smtClean="0">
                <a:solidFill>
                  <a:srgbClr val="27D0F1"/>
                </a:solidFill>
              </a:rPr>
              <a:t>Windows 8.1</a:t>
            </a:r>
            <a:endParaRPr lang="es-ES" sz="6600" dirty="0">
              <a:solidFill>
                <a:srgbClr val="27D0F1"/>
              </a:solidFill>
            </a:endParaRP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4929190" y="5929330"/>
            <a:ext cx="3986218" cy="757246"/>
          </a:xfrm>
        </p:spPr>
        <p:txBody>
          <a:bodyPr/>
          <a:lstStyle/>
          <a:p>
            <a:r>
              <a:rPr lang="es-ES" dirty="0" smtClean="0">
                <a:solidFill>
                  <a:schemeClr val="tx1">
                    <a:lumMod val="65000"/>
                  </a:schemeClr>
                </a:solidFill>
              </a:rPr>
              <a:t>Nuria Gutiérrez Liaño</a:t>
            </a:r>
            <a:endParaRPr lang="es-ES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eek.com.mx/wp-content/uploads/2013/06/Fake_Windows_8_Start.pn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2234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50 Imagen" descr="Imagen1.png">
            <a:hlinkClick r:id="rId3" action="ppaction://hlinksldjump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5575" y="1891190"/>
            <a:ext cx="2343905" cy="1153667"/>
          </a:xfrm>
          <a:prstGeom prst="rect">
            <a:avLst/>
          </a:prstGeom>
        </p:spPr>
      </p:pic>
      <p:pic>
        <p:nvPicPr>
          <p:cNvPr id="52" name="51 Imagen" descr="Imagen2.png">
            <a:hlinkClick r:id="rId5" action="ppaction://hlinksldjump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80003" y="4320028"/>
            <a:ext cx="2592978" cy="1185225"/>
          </a:xfrm>
          <a:prstGeom prst="rect">
            <a:avLst/>
          </a:prstGeom>
        </p:spPr>
      </p:pic>
      <p:pic>
        <p:nvPicPr>
          <p:cNvPr id="55" name="54 Imagen" descr="Imagen5.png">
            <a:hlinkClick r:id="rId7" action="ppaction://hlinksldjump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68671" y="1869216"/>
            <a:ext cx="2338827" cy="1203921"/>
          </a:xfrm>
          <a:prstGeom prst="rect">
            <a:avLst/>
          </a:prstGeom>
        </p:spPr>
      </p:pic>
      <p:pic>
        <p:nvPicPr>
          <p:cNvPr id="58" name="57 Imagen" descr="Imagen8.png">
            <a:hlinkClick r:id="rId9" action="ppaction://hlinksldjump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32913" y="4309418"/>
            <a:ext cx="2323588" cy="1176981"/>
          </a:xfrm>
          <a:prstGeom prst="rect">
            <a:avLst/>
          </a:prstGeom>
        </p:spPr>
      </p:pic>
      <p:pic>
        <p:nvPicPr>
          <p:cNvPr id="59" name="58 Imagen" descr="Imagen9.png">
            <a:hlinkClick r:id="rId11" action="ppaction://hlinksldjump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21109" y="3082071"/>
            <a:ext cx="2346930" cy="1178844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5608817" y="4320028"/>
            <a:ext cx="2303021" cy="1166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0" name="Picture 6" descr="D:\Nuria\Desktop\Imagen3.png">
            <a:hlinkClick r:id="rId13" action="ppaction://hlinksldjump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236" y="3094880"/>
            <a:ext cx="3359150" cy="117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35834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285984" y="357166"/>
            <a:ext cx="4214842" cy="1071570"/>
          </a:xfrm>
          <a:noFill/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Características y especificaciones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268799"/>
          </a:xfrm>
        </p:spPr>
        <p:txBody>
          <a:bodyPr/>
          <a:lstStyle/>
          <a:p>
            <a:pPr>
              <a:buNone/>
            </a:pPr>
            <a:r>
              <a:rPr lang="es-ES" b="1" dirty="0" smtClean="0">
                <a:solidFill>
                  <a:schemeClr val="bg1"/>
                </a:solidFill>
              </a:rPr>
              <a:t>	Procesador: </a:t>
            </a:r>
            <a:r>
              <a:rPr lang="es-ES" dirty="0" smtClean="0">
                <a:solidFill>
                  <a:schemeClr val="bg1"/>
                </a:solidFill>
              </a:rPr>
              <a:t>1 GHz</a:t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b="1" dirty="0" smtClean="0">
                <a:solidFill>
                  <a:schemeClr val="bg1"/>
                </a:solidFill>
              </a:rPr>
              <a:t>RAM: </a:t>
            </a:r>
            <a:r>
              <a:rPr lang="es-ES" dirty="0" smtClean="0">
                <a:solidFill>
                  <a:schemeClr val="bg1"/>
                </a:solidFill>
              </a:rPr>
              <a:t>1 o 2 GB</a:t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b="1" dirty="0" smtClean="0">
                <a:solidFill>
                  <a:schemeClr val="bg1"/>
                </a:solidFill>
              </a:rPr>
              <a:t>Disco duro: </a:t>
            </a:r>
            <a:r>
              <a:rPr lang="es-ES" dirty="0" smtClean="0">
                <a:solidFill>
                  <a:schemeClr val="bg1"/>
                </a:solidFill>
              </a:rPr>
              <a:t>16 o 20 GB</a:t>
            </a:r>
          </a:p>
          <a:p>
            <a:pPr>
              <a:buNone/>
            </a:pPr>
            <a:endParaRPr lang="es-E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</a:rPr>
              <a:t>	</a:t>
            </a:r>
            <a:r>
              <a:rPr lang="es-ES" b="1" dirty="0" smtClean="0">
                <a:solidFill>
                  <a:schemeClr val="bg1"/>
                </a:solidFill>
              </a:rPr>
              <a:t>Procesador: </a:t>
            </a:r>
            <a:r>
              <a:rPr lang="es-ES" dirty="0" smtClean="0">
                <a:solidFill>
                  <a:schemeClr val="bg1"/>
                </a:solidFill>
              </a:rPr>
              <a:t>1 GHz</a:t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b="1" dirty="0" smtClean="0">
                <a:solidFill>
                  <a:schemeClr val="bg1"/>
                </a:solidFill>
              </a:rPr>
              <a:t>RAM: </a:t>
            </a:r>
            <a:r>
              <a:rPr lang="es-ES" dirty="0" smtClean="0">
                <a:solidFill>
                  <a:schemeClr val="bg1"/>
                </a:solidFill>
              </a:rPr>
              <a:t>1 o 2 GB</a:t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b="1" dirty="0" smtClean="0">
                <a:solidFill>
                  <a:schemeClr val="bg1"/>
                </a:solidFill>
              </a:rPr>
              <a:t>Disco duro: </a:t>
            </a:r>
            <a:r>
              <a:rPr lang="es-ES" dirty="0" smtClean="0">
                <a:solidFill>
                  <a:schemeClr val="bg1"/>
                </a:solidFill>
              </a:rPr>
              <a:t>16 o 20 GB</a:t>
            </a:r>
          </a:p>
        </p:txBody>
      </p:sp>
      <p:pic>
        <p:nvPicPr>
          <p:cNvPr id="15361" name="Picture 1">
            <a:hlinkClick r:id="rId3" action="ppaction://hlinksldjump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15338" y="214290"/>
            <a:ext cx="714380" cy="903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5143504" y="1785926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Flecha derecha"/>
          <p:cNvSpPr/>
          <p:nvPr/>
        </p:nvSpPr>
        <p:spPr>
          <a:xfrm>
            <a:off x="4857752" y="2357430"/>
            <a:ext cx="857256" cy="42862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CuadroTexto"/>
          <p:cNvSpPr txBox="1"/>
          <p:nvPr/>
        </p:nvSpPr>
        <p:spPr>
          <a:xfrm>
            <a:off x="6072198" y="2357430"/>
            <a:ext cx="24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bg1"/>
                </a:solidFill>
              </a:rPr>
              <a:t>Windows 8.1</a:t>
            </a:r>
          </a:p>
        </p:txBody>
      </p:sp>
      <p:sp>
        <p:nvSpPr>
          <p:cNvPr id="20" name="19 Flecha derecha"/>
          <p:cNvSpPr/>
          <p:nvPr/>
        </p:nvSpPr>
        <p:spPr>
          <a:xfrm>
            <a:off x="5000628" y="4500570"/>
            <a:ext cx="857256" cy="42862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CuadroTexto"/>
          <p:cNvSpPr txBox="1"/>
          <p:nvPr/>
        </p:nvSpPr>
        <p:spPr>
          <a:xfrm>
            <a:off x="6215074" y="4429132"/>
            <a:ext cx="2071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bg1"/>
                </a:solidFill>
              </a:rPr>
              <a:t>Windows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35834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Windows 8.1 y sus “secretos”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5" name="Picture 1">
            <a:hlinkClick r:id="rId3" action="ppaction://hlinksldjump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15338" y="214290"/>
            <a:ext cx="714380" cy="903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9092" y="1428736"/>
            <a:ext cx="4714908" cy="3026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854302">
            <a:off x="1340625" y="5521543"/>
            <a:ext cx="9239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 t="26087" r="66193"/>
          <a:stretch>
            <a:fillRect/>
          </a:stretch>
        </p:blipFill>
        <p:spPr bwMode="auto">
          <a:xfrm>
            <a:off x="4857752" y="4214818"/>
            <a:ext cx="1714512" cy="2338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 descr="http://4.bp.blogspot.com/-lBmlqQ7aLaA/Uo_dW_kp7JI/AAAAAAAAjKU/vo9FVvebbUE/s1600/Captura+de+pantalla+completa+22112013+213457.bm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21194201">
            <a:off x="349301" y="2158576"/>
            <a:ext cx="4051787" cy="2532367"/>
          </a:xfrm>
          <a:prstGeom prst="rect">
            <a:avLst/>
          </a:prstGeom>
          <a:noFill/>
        </p:spPr>
      </p:pic>
      <p:sp>
        <p:nvSpPr>
          <p:cNvPr id="12" name="11 Rectángulo"/>
          <p:cNvSpPr/>
          <p:nvPr/>
        </p:nvSpPr>
        <p:spPr>
          <a:xfrm>
            <a:off x="8643966" y="4071942"/>
            <a:ext cx="500034" cy="357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13 Conector recto de flecha"/>
          <p:cNvCxnSpPr/>
          <p:nvPr/>
        </p:nvCxnSpPr>
        <p:spPr>
          <a:xfrm rot="5400000" flipH="1" flipV="1">
            <a:off x="8536809" y="4822041"/>
            <a:ext cx="714380" cy="71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35834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15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3400420" cy="1143000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Entorno grafico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9" name="Picture 1">
            <a:hlinkClick r:id="rId3" action="ppaction://hlinksldjump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15338" y="214290"/>
            <a:ext cx="714380" cy="903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0806740">
            <a:off x="322770" y="1424105"/>
            <a:ext cx="5356229" cy="3443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002108">
            <a:off x="4151708" y="3256059"/>
            <a:ext cx="4660153" cy="2995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35834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Mejoras W7 vs W8.1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Con respecto a Windows 7 han cambiado principalmente la interfaz (Metro)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En el explorador ha cambiado el método por el “Ribbon”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La multitarea también ha cambiado y ahora ya no hay que usar “</a:t>
            </a:r>
            <a:r>
              <a:rPr lang="es-ES" dirty="0" err="1" smtClean="0">
                <a:solidFill>
                  <a:schemeClr val="bg1"/>
                </a:solidFill>
              </a:rPr>
              <a:t>ALT+Tab</a:t>
            </a:r>
            <a:r>
              <a:rPr lang="es-ES" dirty="0" smtClean="0">
                <a:solidFill>
                  <a:schemeClr val="bg1"/>
                </a:solidFill>
              </a:rPr>
              <a:t>” sale directamente franja alargada a la izquierda o a la derecha de la pantalla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5" name="Picture 1">
            <a:hlinkClick r:id="rId3" action="ppaction://hlinksldjump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15338" y="214290"/>
            <a:ext cx="714380" cy="903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Flecha derecha">
            <a:hlinkClick r:id="" action="ppaction://hlinkshowjump?jump=nextslide"/>
          </p:cNvPr>
          <p:cNvSpPr/>
          <p:nvPr/>
        </p:nvSpPr>
        <p:spPr>
          <a:xfrm>
            <a:off x="8028384" y="6381328"/>
            <a:ext cx="1008112" cy="3600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35834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">
            <a:hlinkClick r:id="rId3" action="ppaction://hlinksldjump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15338" y="214290"/>
            <a:ext cx="714380" cy="903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Mejoras W8 vs W8.1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39552" y="1170289"/>
            <a:ext cx="7776864" cy="568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3200" dirty="0" smtClean="0">
                <a:solidFill>
                  <a:schemeClr val="bg1"/>
                </a:solidFill>
              </a:rPr>
              <a:t> Botón de Inicio que enlaza al panel de aplicaciones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3200" dirty="0" smtClean="0">
                <a:solidFill>
                  <a:schemeClr val="bg1"/>
                </a:solidFill>
              </a:rPr>
              <a:t> Internet Explorer 11, el nuevo navegador por defecto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3200" dirty="0" smtClean="0">
                <a:solidFill>
                  <a:schemeClr val="bg1"/>
                </a:solidFill>
              </a:rPr>
              <a:t>Posibilidad de desinstalar varias aplicaciones al mismo tiempo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3200" dirty="0" smtClean="0">
                <a:solidFill>
                  <a:schemeClr val="bg1"/>
                </a:solidFill>
              </a:rPr>
              <a:t>Apagar o reiniciar con la combinación </a:t>
            </a:r>
            <a:r>
              <a:rPr lang="es-ES" sz="3200" dirty="0" err="1" smtClean="0">
                <a:solidFill>
                  <a:schemeClr val="bg1"/>
                </a:solidFill>
              </a:rPr>
              <a:t>Win</a:t>
            </a:r>
            <a:r>
              <a:rPr lang="es-ES" sz="3200" dirty="0" smtClean="0">
                <a:solidFill>
                  <a:schemeClr val="bg1"/>
                </a:solidFill>
              </a:rPr>
              <a:t> + X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3200" dirty="0" smtClean="0">
                <a:solidFill>
                  <a:schemeClr val="bg1"/>
                </a:solidFill>
              </a:rPr>
              <a:t>Windows Defender ahora monitoriza la actividad de red</a:t>
            </a:r>
          </a:p>
          <a:p>
            <a:pPr>
              <a:buFont typeface="Arial" pitchFamily="34" charset="0"/>
              <a:buChar char="•"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35834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71792" cy="1143000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Instalación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5" name="Picture 1">
            <a:hlinkClick r:id="rId3" action="ppaction://hlinksldjump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15338" y="214290"/>
            <a:ext cx="714380" cy="903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 descr="http://f.tqn.com/y/windowsespanol/1/S/o/D/-/-/Instalar-Windows-8.1-Final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472" y="1357298"/>
            <a:ext cx="8215338" cy="40763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35834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Ventajas y contras</a:t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dirty="0" smtClean="0">
                <a:solidFill>
                  <a:schemeClr val="bg1"/>
                </a:solidFill>
              </a:rPr>
              <a:t>de W8.1</a:t>
            </a:r>
            <a:endParaRPr lang="es-ES" dirty="0">
              <a:solidFill>
                <a:schemeClr val="bg1"/>
              </a:solidFill>
            </a:endParaRP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</p:nvPr>
        </p:nvGraphicFramePr>
        <p:xfrm>
          <a:off x="467544" y="2420888"/>
          <a:ext cx="8229600" cy="3024335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4114800"/>
                <a:gridCol w="4114800"/>
              </a:tblGrid>
              <a:tr h="485044">
                <a:tc>
                  <a:txBody>
                    <a:bodyPr/>
                    <a:lstStyle/>
                    <a:p>
                      <a:r>
                        <a:rPr lang="es-ES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Contras</a:t>
                      </a:r>
                      <a:endParaRPr lang="es-ES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Ventajas</a:t>
                      </a:r>
                      <a:endParaRPr lang="es-ES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</a:tr>
              <a:tr h="837201">
                <a:tc>
                  <a:txBody>
                    <a:bodyPr/>
                    <a:lstStyle/>
                    <a:p>
                      <a:r>
                        <a:rPr lang="es-ES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Es obligatorio</a:t>
                      </a:r>
                      <a:r>
                        <a:rPr lang="es-ES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usar cuenta de Outlook </a:t>
                      </a:r>
                      <a:endParaRPr lang="es-ES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Inicio y apagado más rápido que sistemas operativos anteriores. </a:t>
                      </a:r>
                      <a:endParaRPr lang="es-ES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</a:tr>
              <a:tr h="732002">
                <a:tc>
                  <a:txBody>
                    <a:bodyPr/>
                    <a:lstStyle/>
                    <a:p>
                      <a:r>
                        <a:rPr lang="es-ES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Exige conexión a internet de forma permanente </a:t>
                      </a:r>
                      <a:endParaRPr lang="es-ES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Incluye un programa antivirus y antimalware propio.</a:t>
                      </a:r>
                      <a:endParaRPr lang="es-ES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</a:tr>
              <a:tr h="485044">
                <a:tc>
                  <a:txBody>
                    <a:bodyPr/>
                    <a:lstStyle/>
                    <a:p>
                      <a:r>
                        <a:rPr lang="es-ES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“Obliga” a usar Cloud</a:t>
                      </a:r>
                      <a:r>
                        <a:rPr lang="es-ES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(La nube)</a:t>
                      </a:r>
                      <a:endParaRPr lang="es-ES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Incorpora</a:t>
                      </a:r>
                      <a:r>
                        <a:rPr lang="es-ES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botón de inicio</a:t>
                      </a:r>
                      <a:endParaRPr lang="es-ES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</a:tr>
              <a:tr h="485044">
                <a:tc>
                  <a:txBody>
                    <a:bodyPr/>
                    <a:lstStyle/>
                    <a:p>
                      <a:r>
                        <a:rPr lang="es-ES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No muestra</a:t>
                      </a:r>
                      <a:r>
                        <a:rPr lang="es-ES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el reloj </a:t>
                      </a:r>
                      <a:endParaRPr lang="es-ES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Permite equipos con pantalla táctil 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1">
            <a:hlinkClick r:id="rId3" action="ppaction://hlinksldjump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15338" y="214290"/>
            <a:ext cx="714380" cy="903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143</Words>
  <Application>Microsoft Office PowerPoint</Application>
  <PresentationFormat>Presentación en pantalla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Windows 8.1</vt:lpstr>
      <vt:lpstr>Presentación de PowerPoint</vt:lpstr>
      <vt:lpstr>Características y especificaciones</vt:lpstr>
      <vt:lpstr>Windows 8.1 y sus “secretos”</vt:lpstr>
      <vt:lpstr>Entorno grafico</vt:lpstr>
      <vt:lpstr>Mejoras W7 vs W8.1</vt:lpstr>
      <vt:lpstr>Mejoras W8 vs W8.1</vt:lpstr>
      <vt:lpstr>Instalación</vt:lpstr>
      <vt:lpstr>Ventajas y contras de W8.1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8</dc:title>
  <dc:creator>smr119</dc:creator>
  <cp:lastModifiedBy>Nuria</cp:lastModifiedBy>
  <cp:revision>40</cp:revision>
  <dcterms:created xsi:type="dcterms:W3CDTF">2016-02-10T07:47:04Z</dcterms:created>
  <dcterms:modified xsi:type="dcterms:W3CDTF">2016-02-14T11:31:32Z</dcterms:modified>
</cp:coreProperties>
</file>