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7A75-6CD2-4B48-B6C2-A9F4A5F79AB7}"/>
              </a:ext>
            </a:extLst>
          </p:cNvPr>
          <p:cNvSpPr>
            <a:spLocks noGrp="1"/>
          </p:cNvSpPr>
          <p:nvPr>
            <p:ph type="ctrTitle"/>
          </p:nvPr>
        </p:nvSpPr>
        <p:spPr/>
        <p:txBody>
          <a:bodyPr/>
          <a:lstStyle/>
          <a:p>
            <a:r>
              <a:rPr lang="en-US" dirty="0"/>
              <a:t>Project Shutdown</a:t>
            </a:r>
          </a:p>
        </p:txBody>
      </p:sp>
      <p:sp>
        <p:nvSpPr>
          <p:cNvPr id="3" name="Subtitle 2">
            <a:extLst>
              <a:ext uri="{FF2B5EF4-FFF2-40B4-BE49-F238E27FC236}">
                <a16:creationId xmlns:a16="http://schemas.microsoft.com/office/drawing/2014/main" id="{77E05601-760E-461A-9673-B8D2CFF203EF}"/>
              </a:ext>
            </a:extLst>
          </p:cNvPr>
          <p:cNvSpPr>
            <a:spLocks noGrp="1"/>
          </p:cNvSpPr>
          <p:nvPr>
            <p:ph type="subTitle" idx="1"/>
          </p:nvPr>
        </p:nvSpPr>
        <p:spPr>
          <a:xfrm>
            <a:off x="4187922" y="5214615"/>
            <a:ext cx="7766936" cy="1096899"/>
          </a:xfrm>
        </p:spPr>
        <p:txBody>
          <a:bodyPr>
            <a:normAutofit lnSpcReduction="10000"/>
          </a:bodyPr>
          <a:lstStyle/>
          <a:p>
            <a:r>
              <a:rPr lang="en-US" dirty="0">
                <a:solidFill>
                  <a:srgbClr val="002060"/>
                </a:solidFill>
              </a:rPr>
              <a:t>Developed By</a:t>
            </a:r>
          </a:p>
          <a:p>
            <a:r>
              <a:rPr lang="en-US" dirty="0" err="1">
                <a:solidFill>
                  <a:srgbClr val="002060"/>
                </a:solidFill>
              </a:rPr>
              <a:t>Nuril</a:t>
            </a:r>
            <a:r>
              <a:rPr lang="en-US" dirty="0">
                <a:solidFill>
                  <a:srgbClr val="002060"/>
                </a:solidFill>
              </a:rPr>
              <a:t> </a:t>
            </a:r>
            <a:r>
              <a:rPr lang="en-US" dirty="0" err="1">
                <a:solidFill>
                  <a:srgbClr val="002060"/>
                </a:solidFill>
              </a:rPr>
              <a:t>Hijas</a:t>
            </a:r>
            <a:r>
              <a:rPr lang="en-US" dirty="0">
                <a:solidFill>
                  <a:srgbClr val="002060"/>
                </a:solidFill>
              </a:rPr>
              <a:t> S(201603035)</a:t>
            </a:r>
          </a:p>
          <a:p>
            <a:r>
              <a:rPr lang="en-US" dirty="0" err="1">
                <a:solidFill>
                  <a:srgbClr val="002060"/>
                </a:solidFill>
              </a:rPr>
              <a:t>Durai</a:t>
            </a:r>
            <a:r>
              <a:rPr lang="en-US" dirty="0">
                <a:solidFill>
                  <a:srgbClr val="002060"/>
                </a:solidFill>
              </a:rPr>
              <a:t> Raj M(201603018)</a:t>
            </a:r>
          </a:p>
        </p:txBody>
      </p:sp>
    </p:spTree>
    <p:extLst>
      <p:ext uri="{BB962C8B-B14F-4D97-AF65-F5344CB8AC3E}">
        <p14:creationId xmlns:p14="http://schemas.microsoft.com/office/powerpoint/2010/main" val="138983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B2BD-9CA7-4D1B-84D0-84C79582ACD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BBFE513-A90D-4EDE-B8BD-E7D643B9F136}"/>
              </a:ext>
            </a:extLst>
          </p:cNvPr>
          <p:cNvSpPr>
            <a:spLocks noGrp="1"/>
          </p:cNvSpPr>
          <p:nvPr>
            <p:ph idx="1"/>
          </p:nvPr>
        </p:nvSpPr>
        <p:spPr/>
        <p:txBody>
          <a:bodyPr/>
          <a:lstStyle/>
          <a:p>
            <a:r>
              <a:rPr lang="en-US" dirty="0"/>
              <a:t>DESCRIPTION</a:t>
            </a:r>
          </a:p>
          <a:p>
            <a:r>
              <a:rPr lang="en-US" dirty="0"/>
              <a:t>FLOW CHART</a:t>
            </a:r>
          </a:p>
          <a:p>
            <a:r>
              <a:rPr lang="en-US" dirty="0"/>
              <a:t>PROPOSED SYSTEM</a:t>
            </a:r>
          </a:p>
          <a:p>
            <a:r>
              <a:rPr lang="en-US" dirty="0"/>
              <a:t>IMPLEMENTATION </a:t>
            </a:r>
          </a:p>
          <a:p>
            <a:r>
              <a:rPr lang="en-US" dirty="0"/>
              <a:t>OUTPUT</a:t>
            </a:r>
          </a:p>
          <a:p>
            <a:r>
              <a:rPr lang="en-US" dirty="0"/>
              <a:t>CONCLUSION</a:t>
            </a:r>
          </a:p>
        </p:txBody>
      </p:sp>
    </p:spTree>
    <p:extLst>
      <p:ext uri="{BB962C8B-B14F-4D97-AF65-F5344CB8AC3E}">
        <p14:creationId xmlns:p14="http://schemas.microsoft.com/office/powerpoint/2010/main" val="186249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CBFD-3B53-49C0-8BFF-ADADFB335BF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4210C0E2-ED55-4CC6-92EE-BC9EA2ED4F3B}"/>
              </a:ext>
            </a:extLst>
          </p:cNvPr>
          <p:cNvSpPr>
            <a:spLocks noGrp="1"/>
          </p:cNvSpPr>
          <p:nvPr>
            <p:ph idx="1"/>
          </p:nvPr>
        </p:nvSpPr>
        <p:spPr/>
        <p:txBody>
          <a:bodyPr/>
          <a:lstStyle/>
          <a:p>
            <a:pPr marL="0" indent="0">
              <a:buNone/>
            </a:pPr>
            <a:r>
              <a:rPr lang="en-US" dirty="0"/>
              <a:t>This project describes the Shutdown Application. The central aim of the project is to perform to shutdown the android mobile phones. The user can able to  shutdown the another android phone using Socket connectivity. The user can write the Mobile IP and port number and it will connect to another mobile and it turns to shutdown.</a:t>
            </a:r>
          </a:p>
        </p:txBody>
      </p:sp>
    </p:spTree>
    <p:extLst>
      <p:ext uri="{BB962C8B-B14F-4D97-AF65-F5344CB8AC3E}">
        <p14:creationId xmlns:p14="http://schemas.microsoft.com/office/powerpoint/2010/main" val="267325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8E19-4F7B-4319-A264-B9A025E3AEAD}"/>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AB743A57-C532-496D-B57F-E9B26C41A79C}"/>
              </a:ext>
            </a:extLst>
          </p:cNvPr>
          <p:cNvPicPr>
            <a:picLocks noGrp="1" noChangeAspect="1"/>
          </p:cNvPicPr>
          <p:nvPr>
            <p:ph idx="1"/>
          </p:nvPr>
        </p:nvPicPr>
        <p:blipFill>
          <a:blip r:embed="rId2"/>
          <a:stretch>
            <a:fillRect/>
          </a:stretch>
        </p:blipFill>
        <p:spPr>
          <a:xfrm>
            <a:off x="1423556" y="1288473"/>
            <a:ext cx="5579917" cy="5569527"/>
          </a:xfrm>
        </p:spPr>
      </p:pic>
    </p:spTree>
    <p:extLst>
      <p:ext uri="{BB962C8B-B14F-4D97-AF65-F5344CB8AC3E}">
        <p14:creationId xmlns:p14="http://schemas.microsoft.com/office/powerpoint/2010/main" val="232374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45FD-E364-412F-AD03-F7AB274EB0BB}"/>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57A8F37A-EC4D-4EBD-9AC4-4CD8002891A1}"/>
              </a:ext>
            </a:extLst>
          </p:cNvPr>
          <p:cNvSpPr>
            <a:spLocks noGrp="1"/>
          </p:cNvSpPr>
          <p:nvPr>
            <p:ph idx="1"/>
          </p:nvPr>
        </p:nvSpPr>
        <p:spPr/>
        <p:txBody>
          <a:bodyPr/>
          <a:lstStyle/>
          <a:p>
            <a:r>
              <a:rPr lang="en-US" dirty="0"/>
              <a:t>TECNOLOGY TO BE USED:</a:t>
            </a:r>
          </a:p>
          <a:p>
            <a:r>
              <a:rPr lang="en-US" dirty="0"/>
              <a:t>Android Mobiles</a:t>
            </a:r>
          </a:p>
          <a:p>
            <a:r>
              <a:rPr lang="en-US" dirty="0"/>
              <a:t>Android studio</a:t>
            </a:r>
          </a:p>
        </p:txBody>
      </p:sp>
    </p:spTree>
    <p:extLst>
      <p:ext uri="{BB962C8B-B14F-4D97-AF65-F5344CB8AC3E}">
        <p14:creationId xmlns:p14="http://schemas.microsoft.com/office/powerpoint/2010/main" val="374786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07E8-4821-4809-B111-8F4D4BA9607A}"/>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8D42A4D4-F0FE-48CA-9A45-DB981EFEFB74}"/>
              </a:ext>
            </a:extLst>
          </p:cNvPr>
          <p:cNvPicPr>
            <a:picLocks noGrp="1" noChangeAspect="1"/>
          </p:cNvPicPr>
          <p:nvPr>
            <p:ph idx="1"/>
          </p:nvPr>
        </p:nvPicPr>
        <p:blipFill>
          <a:blip r:embed="rId2"/>
          <a:stretch>
            <a:fillRect/>
          </a:stretch>
        </p:blipFill>
        <p:spPr>
          <a:xfrm>
            <a:off x="1712664" y="2123594"/>
            <a:ext cx="2663103" cy="4734406"/>
          </a:xfrm>
        </p:spPr>
      </p:pic>
      <p:pic>
        <p:nvPicPr>
          <p:cNvPr id="7" name="Picture 6">
            <a:extLst>
              <a:ext uri="{FF2B5EF4-FFF2-40B4-BE49-F238E27FC236}">
                <a16:creationId xmlns:a16="http://schemas.microsoft.com/office/drawing/2014/main" id="{31465AC5-D2C1-40C1-830A-D8C1FCAD4F34}"/>
              </a:ext>
            </a:extLst>
          </p:cNvPr>
          <p:cNvPicPr>
            <a:picLocks noChangeAspect="1"/>
          </p:cNvPicPr>
          <p:nvPr/>
        </p:nvPicPr>
        <p:blipFill>
          <a:blip r:embed="rId3"/>
          <a:stretch>
            <a:fillRect/>
          </a:stretch>
        </p:blipFill>
        <p:spPr>
          <a:xfrm>
            <a:off x="4764448" y="2123594"/>
            <a:ext cx="2663103" cy="4734405"/>
          </a:xfrm>
          <a:prstGeom prst="rect">
            <a:avLst/>
          </a:prstGeom>
        </p:spPr>
      </p:pic>
    </p:spTree>
    <p:extLst>
      <p:ext uri="{BB962C8B-B14F-4D97-AF65-F5344CB8AC3E}">
        <p14:creationId xmlns:p14="http://schemas.microsoft.com/office/powerpoint/2010/main" val="158289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2C25-6EA6-42B7-93FA-F2E12B7FE608}"/>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DD65EE40-9EA7-457B-9BF9-694ED635D4CC}"/>
              </a:ext>
            </a:extLst>
          </p:cNvPr>
          <p:cNvPicPr>
            <a:picLocks noGrp="1" noChangeAspect="1"/>
          </p:cNvPicPr>
          <p:nvPr>
            <p:ph idx="1"/>
          </p:nvPr>
        </p:nvPicPr>
        <p:blipFill>
          <a:blip r:embed="rId2"/>
          <a:stretch>
            <a:fillRect/>
          </a:stretch>
        </p:blipFill>
        <p:spPr>
          <a:xfrm>
            <a:off x="1525853" y="2160588"/>
            <a:ext cx="6900332" cy="3881437"/>
          </a:xfrm>
        </p:spPr>
      </p:pic>
    </p:spTree>
    <p:extLst>
      <p:ext uri="{BB962C8B-B14F-4D97-AF65-F5344CB8AC3E}">
        <p14:creationId xmlns:p14="http://schemas.microsoft.com/office/powerpoint/2010/main" val="360643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B9CB-7DA1-47A7-B6A9-AC2E5B7702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E46E30-65C1-4CBD-8206-E704FEBDE33B}"/>
              </a:ext>
            </a:extLst>
          </p:cNvPr>
          <p:cNvSpPr>
            <a:spLocks noGrp="1"/>
          </p:cNvSpPr>
          <p:nvPr>
            <p:ph idx="1"/>
          </p:nvPr>
        </p:nvSpPr>
        <p:spPr/>
        <p:txBody>
          <a:bodyPr/>
          <a:lstStyle/>
          <a:p>
            <a:pPr marL="0" indent="0">
              <a:buNone/>
            </a:pPr>
            <a:r>
              <a:rPr lang="en-US" dirty="0"/>
              <a:t>Thus the project which performs shutdown the android mobile and it will  connect with socket programing using Android studio.</a:t>
            </a:r>
          </a:p>
        </p:txBody>
      </p:sp>
    </p:spTree>
    <p:extLst>
      <p:ext uri="{BB962C8B-B14F-4D97-AF65-F5344CB8AC3E}">
        <p14:creationId xmlns:p14="http://schemas.microsoft.com/office/powerpoint/2010/main" val="3473413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127</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Project Shutdown</vt:lpstr>
      <vt:lpstr>OVERVIEW</vt:lpstr>
      <vt:lpstr>DESCRIPTION:</vt:lpstr>
      <vt:lpstr>FLOW CHART</vt:lpstr>
      <vt:lpstr>PROPOSED SYSTEM:</vt:lpstr>
      <vt:lpstr>IMPLEMENTATION:</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Shutdown</dc:title>
  <dc:creator>NURIL HIJAS</dc:creator>
  <cp:lastModifiedBy>NURIL HIJAS</cp:lastModifiedBy>
  <cp:revision>6</cp:revision>
  <dcterms:created xsi:type="dcterms:W3CDTF">2019-02-28T04:53:34Z</dcterms:created>
  <dcterms:modified xsi:type="dcterms:W3CDTF">2019-02-28T06:33:32Z</dcterms:modified>
</cp:coreProperties>
</file>