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72" r:id="rId6"/>
    <p:sldId id="273" r:id="rId7"/>
    <p:sldId id="274" r:id="rId8"/>
    <p:sldId id="276" r:id="rId9"/>
    <p:sldId id="277" r:id="rId10"/>
    <p:sldId id="278" r:id="rId11"/>
    <p:sldId id="280" r:id="rId12"/>
    <p:sldId id="279" r:id="rId13"/>
    <p:sldId id="290" r:id="rId14"/>
    <p:sldId id="292" r:id="rId15"/>
    <p:sldId id="291" r:id="rId16"/>
    <p:sldId id="293" r:id="rId17"/>
    <p:sldId id="294" r:id="rId18"/>
    <p:sldId id="295" r:id="rId19"/>
    <p:sldId id="296" r:id="rId20"/>
    <p:sldId id="297" r:id="rId21"/>
    <p:sldId id="299" r:id="rId22"/>
    <p:sldId id="300" r:id="rId23"/>
    <p:sldId id="289" r:id="rId24"/>
    <p:sldId id="27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2075C-679B-9D3B-C913-10347DE33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2821D5-A82A-0BCE-3F53-2AA30818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022E1-C390-285C-900D-E98967A9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37D97-0823-ED3F-6614-D40327B5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42EB1-876C-4F86-8F9B-1866CC96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E7070-1EBC-EEAA-89D1-19E90AB2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B42BFA-1D62-BAAC-8A1A-898C724C3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B6BE8-3EC0-D010-C0C8-551DEEEE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D16F4-426B-6B96-6072-F7A23F82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EDCE6-F3C7-110D-8A33-4D913C7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3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3F7D8B-D088-F9A6-BCE2-3FD6EF81B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A7795-1E47-6749-0DDA-FC610BCB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3686B-4A36-8E36-814C-3DE78912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6DCFB-ED91-B57C-A7AC-6B85AACB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8F692-71D7-EC31-95F2-A941763A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1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FA982-A6E6-4A59-251F-413339DD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F4A37-5274-903C-D6F7-CBF18146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33FD2-394C-2B7B-AF46-9F080D88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60D2E-D940-0C3A-83F6-C988A9FE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C5862-E365-0C70-0251-B284A4E8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45E9-5D66-B37E-D8AF-80ED1C5B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28920-D8A6-4D3C-59EB-756BC03E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BDD05-0181-3F6F-9658-94E92370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169F4-0DB4-A373-5B03-C32CF5EC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6CFBA-E3BA-7936-E973-AF231C92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29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D3E97-F1B7-8878-8EB2-71E7E5CF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B4608-2C9B-2DF1-830B-E74CE27F4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BF8303-4C93-4EAA-5F1E-BF8CAACB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83F74-65BE-3955-88A9-3EBA8BD2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942C53-9881-F3E5-AA40-D07DCC88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3DBA0-51F6-1D02-C4D0-F985F54A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70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0DE59-ECD7-7A6D-C6E7-9E9DAB77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7F470-3FAF-5A4A-03BD-A25173C3B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B917E4-3367-36F4-9F82-AA8CD3656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BDE710-D40C-0DB2-0407-A1E8D9327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A29AAC-4602-CC0E-83F0-3F27CFC25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5CB6D-1D14-CA08-D3CA-852768E4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251F0A-BA70-C762-AA21-9E5508A6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5DA91B-2493-019E-36DA-C9697500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1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DD6CB-E4F1-D34E-3098-4A9EF52B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56BB35-D12B-394D-5D26-B6096857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5341D1-569B-D1AD-830F-6A7E9927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98D3D-9220-0005-FCD1-9529FEFD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5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B60A5D-DDCE-1265-3E94-2BC97685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DC7697-E6A3-F808-AA6D-DA381FD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AC7CE-745A-6757-FED1-A2829324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4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3E7F0-9DCC-7564-8255-1802BD93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3DB51-CA93-0104-3C06-0175025D2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7F4F18-BED9-2FEB-D883-D19B87FF0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773D4-7636-CB4D-07AE-349EC41D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A7E53-F967-C5DA-2303-15EDCB2A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E91AF-1F81-742C-E419-153CF79B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4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C9CA5-FA40-3A41-E6AF-5DE183AC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985202-1152-5B25-1CD8-FBF50E995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1B53A1-1C97-24F6-2448-83C4FF26B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F11DC6-6BE2-7C20-ED8B-E234DCA5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45FDC2-BB30-E51D-0616-01F87008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922C2E-D1AF-2EB5-E673-B0F11313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2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3933-2297-93AA-60E2-923FDB10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1FF3F-85A4-D56F-40C6-E6B59F716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52FAA-7E2E-8684-37C0-D0CA54D1D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08307-428B-2440-D4F0-CC50F213D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D62E8-F3CE-6AA5-A81A-86366F0B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0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1AADA-C30D-D649-2158-EF21BF5DC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08383" y="247719"/>
            <a:ext cx="9144000" cy="3476142"/>
          </a:xfrm>
        </p:spPr>
        <p:txBody>
          <a:bodyPr>
            <a:normAutofit fontScale="90000"/>
          </a:bodyPr>
          <a:lstStyle/>
          <a:p>
            <a:r>
              <a:rPr lang="en-US" altLang="ko-KR" sz="10700" dirty="0"/>
              <a:t>Bulletin </a:t>
            </a:r>
            <a:br>
              <a:rPr lang="en-US" altLang="ko-KR" sz="10700" dirty="0"/>
            </a:br>
            <a:r>
              <a:rPr lang="en-US" altLang="ko-KR" sz="10700" dirty="0"/>
              <a:t>Board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15E2FA-731F-4EF6-8149-2461A6A4D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54156" y="3438939"/>
            <a:ext cx="9144000" cy="1655762"/>
          </a:xfrm>
        </p:spPr>
        <p:txBody>
          <a:bodyPr/>
          <a:lstStyle/>
          <a:p>
            <a:r>
              <a:rPr lang="en-US" altLang="ko-KR" dirty="0"/>
              <a:t>Web Application Project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C33C014-431B-2C5B-AC3F-9EB4ED4CB4CA}"/>
              </a:ext>
            </a:extLst>
          </p:cNvPr>
          <p:cNvSpPr txBox="1">
            <a:spLocks/>
          </p:cNvSpPr>
          <p:nvPr/>
        </p:nvSpPr>
        <p:spPr>
          <a:xfrm>
            <a:off x="5377974" y="484141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/>
              <a:t>임누리</a:t>
            </a:r>
            <a:endParaRPr lang="en-US" altLang="ko-KR" sz="1800" dirty="0"/>
          </a:p>
          <a:p>
            <a:r>
              <a:rPr lang="ko-KR" altLang="en-US" sz="1800" dirty="0" err="1"/>
              <a:t>이수종</a:t>
            </a:r>
            <a:endParaRPr lang="en-US" altLang="ko-KR" sz="1800" dirty="0"/>
          </a:p>
          <a:p>
            <a:r>
              <a:rPr lang="ko-KR" altLang="en-US" sz="1800" dirty="0"/>
              <a:t>이정우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783DBC-B184-797A-56B4-A0DDB05E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626" y="723520"/>
            <a:ext cx="37242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4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   </a:t>
            </a:r>
            <a:r>
              <a:rPr lang="ko-KR" alt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담당</a:t>
            </a:r>
            <a:r>
              <a:rPr lang="en-US" altLang="ko-KR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:</a:t>
            </a:r>
            <a:r>
              <a:rPr lang="ko-KR" alt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이정우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21157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MemberDTO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E1A75D-7CBE-DB69-CF81-719B08CD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282" y="1583007"/>
            <a:ext cx="2028825" cy="2181225"/>
          </a:xfrm>
          <a:prstGeom prst="rect">
            <a:avLst/>
          </a:prstGeom>
        </p:spPr>
      </p:pic>
      <p:sp>
        <p:nvSpPr>
          <p:cNvPr id="13" name="Object 4">
            <a:extLst>
              <a:ext uri="{FF2B5EF4-FFF2-40B4-BE49-F238E27FC236}">
                <a16:creationId xmlns:a16="http://schemas.microsoft.com/office/drawing/2014/main" id="{4BE6EFD7-B59E-30B4-BDEA-BA6725613FCD}"/>
              </a:ext>
            </a:extLst>
          </p:cNvPr>
          <p:cNvSpPr txBox="1"/>
          <p:nvPr/>
        </p:nvSpPr>
        <p:spPr>
          <a:xfrm>
            <a:off x="6328563" y="4006398"/>
            <a:ext cx="457979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 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… Get Set 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메소드 생략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  </a:t>
            </a:r>
            <a:r>
              <a:rPr lang="ko-KR" alt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담당</a:t>
            </a:r>
            <a:r>
              <a:rPr lang="en-US" altLang="ko-KR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:</a:t>
            </a:r>
            <a:r>
              <a:rPr lang="ko-KR" alt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이정우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MemberDAO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(1)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1F58C3-3A6C-0963-DAB9-EF3C9708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92" y="2010387"/>
            <a:ext cx="4333845" cy="2644761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2469627" y="4847613"/>
            <a:ext cx="343622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Jdbc</a:t>
            </a:r>
            <a:r>
              <a:rPr 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h2 driver 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연결</a:t>
            </a:r>
            <a:r>
              <a:rPr 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E94AB4-95A9-28E8-EDEC-66201895E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638" y="2010387"/>
            <a:ext cx="2790825" cy="1638300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4565800A-528C-8DFE-03C3-6279E8B59543}"/>
              </a:ext>
            </a:extLst>
          </p:cNvPr>
          <p:cNvSpPr txBox="1"/>
          <p:nvPr/>
        </p:nvSpPr>
        <p:spPr>
          <a:xfrm>
            <a:off x="7185638" y="4768296"/>
            <a:ext cx="343622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Instance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메소드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4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 </a:t>
            </a:r>
            <a:r>
              <a:rPr lang="ko-KR" alt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담당</a:t>
            </a:r>
            <a:r>
              <a:rPr lang="en-US" altLang="ko-KR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:</a:t>
            </a:r>
            <a:r>
              <a:rPr lang="ko-KR" alt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이정우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MemberDAO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(2)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3851351" y="5256645"/>
            <a:ext cx="388639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회원가입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/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로그인에 필요한 기능 메소드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07BF16-A20C-3E6B-C1F4-9EA48E0FF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670" y="1271587"/>
            <a:ext cx="3648075" cy="372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 </a:t>
            </a:r>
            <a:r>
              <a:rPr lang="ko-KR" alt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담당</a:t>
            </a:r>
            <a:r>
              <a:rPr lang="en-US" altLang="ko-KR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:</a:t>
            </a:r>
            <a:r>
              <a:rPr lang="ko-KR" altLang="en-US" sz="1200" kern="0" spc="733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이수종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JoinServlet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4089670" y="5822760"/>
            <a:ext cx="364799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조인 </a:t>
            </a:r>
            <a:r>
              <a:rPr lang="ko-KR" altLang="en-US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서블릿의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doGet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doPost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85A77B-9DE5-EEC0-6D28-2AC5E7B8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108" y="696685"/>
            <a:ext cx="4667795" cy="48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2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4095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 </a:t>
            </a:r>
            <a:r>
              <a:rPr lang="ko-KR" alt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담당</a:t>
            </a:r>
            <a:r>
              <a:rPr lang="en-US" altLang="ko-KR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:</a:t>
            </a:r>
            <a:r>
              <a:rPr lang="ko-KR" altLang="en-US" sz="1200" kern="0" spc="733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이수종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IdCheckServlet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4751521" y="5911471"/>
            <a:ext cx="477565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아이디 중복체크 </a:t>
            </a:r>
            <a:r>
              <a:rPr lang="ko-KR" altLang="en-US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서블릿의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doGet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doPost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3A7F7-F288-4386-E88B-52C8276A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652" y="1009233"/>
            <a:ext cx="6026331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 </a:t>
            </a:r>
            <a:r>
              <a:rPr lang="ko-KR" alt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담당</a:t>
            </a:r>
            <a:r>
              <a:rPr lang="en-US" altLang="ko-KR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:</a:t>
            </a:r>
            <a:r>
              <a:rPr lang="ko-KR" altLang="en-US" sz="1200" kern="0" spc="733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이수종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LoginServlet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5883636" y="5838408"/>
            <a:ext cx="364799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로그인 </a:t>
            </a:r>
            <a:r>
              <a:rPr lang="ko-KR" altLang="en-US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서블릿의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doGet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doPost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3D842B-8FF9-08AE-805A-D9E01964F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268" y="681038"/>
            <a:ext cx="4180115" cy="49359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30F865-4834-6C60-42F4-494EBB3C4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140" y="559389"/>
            <a:ext cx="4180115" cy="49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8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 </a:t>
            </a:r>
            <a:r>
              <a:rPr lang="ko-KR" alt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담당</a:t>
            </a:r>
            <a:r>
              <a:rPr lang="en-US" altLang="ko-KR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:</a:t>
            </a:r>
            <a:r>
              <a:rPr lang="ko-KR" altLang="en-US" sz="1200" kern="0" spc="733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이수종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LogoutServlet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5268686" y="5836674"/>
            <a:ext cx="407136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로그아웃 </a:t>
            </a:r>
            <a:r>
              <a:rPr lang="ko-KR" altLang="en-US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서블릿의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doGet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doPost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2415F4-5A39-9211-2C62-77E21E980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670" y="1209896"/>
            <a:ext cx="58769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 </a:t>
            </a:r>
            <a:r>
              <a:rPr lang="ko-KR" alt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담당</a:t>
            </a:r>
            <a:r>
              <a:rPr lang="en-US" altLang="ko-KR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:</a:t>
            </a:r>
            <a:r>
              <a:rPr lang="ko-KR" altLang="en-US" sz="1200" kern="0" spc="733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임누리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BoardDTO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5268686" y="5836674"/>
            <a:ext cx="407136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게시판에 사용되는 변수 및 메서드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E23905C-56A9-9C45-F15B-15055FEC7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25" y="1080586"/>
            <a:ext cx="5503827" cy="41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1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 </a:t>
            </a:r>
            <a:r>
              <a:rPr lang="ko-KR" alt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담당</a:t>
            </a:r>
            <a:r>
              <a:rPr lang="en-US" altLang="ko-KR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:</a:t>
            </a:r>
            <a:r>
              <a:rPr lang="ko-KR" altLang="en-US" sz="1200" kern="0" spc="733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임누리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BoardDAO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5156391" y="5717209"/>
            <a:ext cx="407136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JDBC H2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DRIVER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연결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E0BC410-F568-25F7-8803-5AC4ED1DC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97" y="1671833"/>
            <a:ext cx="50863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6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 </a:t>
            </a:r>
            <a:r>
              <a:rPr lang="ko-KR" alt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담당</a:t>
            </a:r>
            <a:r>
              <a:rPr lang="en-US" altLang="ko-KR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:</a:t>
            </a:r>
            <a:r>
              <a:rPr lang="ko-KR" altLang="en-US" sz="1200" kern="0" spc="733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임누리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BoardDAO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5220560" y="5797690"/>
            <a:ext cx="407136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현재 시간 알려주는 함수 및 게시글 번호 순서 함수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522869D-0DE1-281B-1B48-2A7A67067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297" y="1333279"/>
            <a:ext cx="46101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3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6000" y="1355891"/>
            <a:ext cx="5557423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33" kern="0" spc="10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1.Introduce</a:t>
            </a:r>
            <a:endParaRPr lang="en-US" sz="2133" dirty="0"/>
          </a:p>
        </p:txBody>
      </p:sp>
      <p:sp>
        <p:nvSpPr>
          <p:cNvPr id="4" name="Object 4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contents</a:t>
            </a:r>
            <a:endParaRPr lang="en-US" sz="12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3742A6F-EA20-C338-6919-309D186C2FC0}"/>
              </a:ext>
            </a:extLst>
          </p:cNvPr>
          <p:cNvSpPr txBox="1"/>
          <p:nvPr/>
        </p:nvSpPr>
        <p:spPr>
          <a:xfrm>
            <a:off x="1016000" y="2493218"/>
            <a:ext cx="5557423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33" kern="0" spc="10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2.Overview</a:t>
            </a:r>
            <a:endParaRPr lang="en-US" sz="2133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9D2375F-34FE-69E4-BA94-B724E19E72DC}"/>
              </a:ext>
            </a:extLst>
          </p:cNvPr>
          <p:cNvSpPr txBox="1"/>
          <p:nvPr/>
        </p:nvSpPr>
        <p:spPr>
          <a:xfrm>
            <a:off x="1016000" y="3402551"/>
            <a:ext cx="5557423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33" kern="0" spc="10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3.Interface</a:t>
            </a:r>
            <a:endParaRPr lang="en-US" sz="2133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E8AB0095-48E0-6EB2-0DDB-7776609BC027}"/>
              </a:ext>
            </a:extLst>
          </p:cNvPr>
          <p:cNvSpPr txBox="1"/>
          <p:nvPr/>
        </p:nvSpPr>
        <p:spPr>
          <a:xfrm>
            <a:off x="1016000" y="4277960"/>
            <a:ext cx="5557423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33" kern="0" spc="10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4.Code</a:t>
            </a:r>
            <a:endParaRPr lang="en-US" sz="2133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BF5C6DF-9B8E-E61E-0EAD-5C3F94DC8620}"/>
              </a:ext>
            </a:extLst>
          </p:cNvPr>
          <p:cNvSpPr txBox="1"/>
          <p:nvPr/>
        </p:nvSpPr>
        <p:spPr>
          <a:xfrm>
            <a:off x="1016000" y="5085721"/>
            <a:ext cx="5557423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33" kern="0" spc="10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5.QnA </a:t>
            </a:r>
            <a:endParaRPr lang="en-US" sz="2133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6C2613B8-D9D2-6F9F-3FCC-AA7143BAE0EB}"/>
              </a:ext>
            </a:extLst>
          </p:cNvPr>
          <p:cNvSpPr txBox="1"/>
          <p:nvPr/>
        </p:nvSpPr>
        <p:spPr>
          <a:xfrm>
            <a:off x="-3200400" y="1726911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Team</a:t>
            </a:r>
            <a:endParaRPr lang="en-US" sz="1200" dirty="0"/>
          </a:p>
        </p:txBody>
      </p: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59E13063-9C0B-ACFF-8D5F-4F8E31B750B9}"/>
              </a:ext>
            </a:extLst>
          </p:cNvPr>
          <p:cNvGrpSpPr/>
          <p:nvPr/>
        </p:nvGrpSpPr>
        <p:grpSpPr>
          <a:xfrm>
            <a:off x="5406298" y="1051099"/>
            <a:ext cx="2884238" cy="2884238"/>
            <a:chOff x="1904762" y="4054595"/>
            <a:chExt cx="4326357" cy="4326357"/>
          </a:xfrm>
        </p:grpSpPr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96BA7526-FB87-B324-F46B-D5F1B2C93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762" y="4054595"/>
              <a:ext cx="4326357" cy="4326357"/>
            </a:xfrm>
            <a:prstGeom prst="rect">
              <a:avLst/>
            </a:prstGeom>
          </p:spPr>
        </p:pic>
      </p:grpSp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FE4B3194-B6A2-EF65-C1C2-163D9D09BD93}"/>
              </a:ext>
            </a:extLst>
          </p:cNvPr>
          <p:cNvGrpSpPr/>
          <p:nvPr/>
        </p:nvGrpSpPr>
        <p:grpSpPr>
          <a:xfrm>
            <a:off x="9070560" y="1136138"/>
            <a:ext cx="2884238" cy="2884238"/>
            <a:chOff x="6987928" y="1923574"/>
            <a:chExt cx="4326357" cy="4326357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E65DA08E-C9EA-CCC2-5194-9FC50A789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28" y="1923574"/>
              <a:ext cx="4326357" cy="4326357"/>
            </a:xfrm>
            <a:prstGeom prst="rect">
              <a:avLst/>
            </a:prstGeom>
          </p:spPr>
        </p:pic>
      </p:grpSp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79847BB3-1AB0-9346-4A67-50C6621DAA59}"/>
              </a:ext>
            </a:extLst>
          </p:cNvPr>
          <p:cNvGrpSpPr/>
          <p:nvPr/>
        </p:nvGrpSpPr>
        <p:grpSpPr>
          <a:xfrm>
            <a:off x="7123410" y="3597476"/>
            <a:ext cx="2884238" cy="2884238"/>
            <a:chOff x="12054595" y="4054595"/>
            <a:chExt cx="4326357" cy="4326357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41F7EBF1-C9D7-F540-C6E2-9E3BF5E14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54595" y="4054595"/>
              <a:ext cx="4326357" cy="432635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 </a:t>
            </a:r>
            <a:r>
              <a:rPr lang="ko-KR" alt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담당</a:t>
            </a:r>
            <a:r>
              <a:rPr lang="en-US" altLang="ko-KR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:</a:t>
            </a:r>
            <a:r>
              <a:rPr lang="ko-KR" altLang="en-US" sz="1200" kern="0" spc="733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임누리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BoardDAO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5268686" y="5836674"/>
            <a:ext cx="48859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글 생성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(CREATE)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함수와 페이지 처리 함수들 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601771C-676F-3555-1866-5017201D4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17" y="1333279"/>
            <a:ext cx="3814058" cy="397665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0688144-3912-7D8F-DADC-12860230F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9" y="2285513"/>
            <a:ext cx="5342021" cy="207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4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 </a:t>
            </a:r>
            <a:r>
              <a:rPr lang="ko-KR" alt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담당</a:t>
            </a:r>
            <a:r>
              <a:rPr lang="en-US" altLang="ko-KR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:</a:t>
            </a:r>
            <a:r>
              <a:rPr lang="ko-KR" altLang="en-US" sz="1200" kern="0" spc="733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임누리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BoardDAO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5268686" y="5836674"/>
            <a:ext cx="407136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글 읽기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(READ)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함수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E23905C-56A9-9C45-F15B-15055FEC7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25" y="1080586"/>
            <a:ext cx="5503827" cy="41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3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 </a:t>
            </a:r>
            <a:r>
              <a:rPr lang="ko-KR" alt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담당</a:t>
            </a:r>
            <a:r>
              <a:rPr lang="en-US" altLang="ko-KR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:</a:t>
            </a:r>
            <a:r>
              <a:rPr lang="ko-KR" altLang="en-US" sz="1200" kern="0" spc="733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임누리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BoardDAO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4278657" y="5731430"/>
            <a:ext cx="48859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글 갱신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(UPDATE) 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및 삭제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(DELETE) 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함수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0C8F8BD-D732-A9AC-132D-C175D7822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54" y="1333279"/>
            <a:ext cx="62007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708400" y="752474"/>
            <a:ext cx="7612655" cy="2657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668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05.</a:t>
            </a:r>
            <a:endParaRPr lang="en-US" sz="16668" dirty="0"/>
          </a:p>
        </p:txBody>
      </p:sp>
      <p:sp>
        <p:nvSpPr>
          <p:cNvPr id="3" name="Object 3"/>
          <p:cNvSpPr txBox="1"/>
          <p:nvPr/>
        </p:nvSpPr>
        <p:spPr>
          <a:xfrm>
            <a:off x="4165600" y="2667000"/>
            <a:ext cx="9799967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kern="0" spc="5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Q n 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Last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683498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2800" y="584201"/>
            <a:ext cx="12552381" cy="5075147"/>
            <a:chOff x="1219200" y="876300"/>
            <a:chExt cx="18828571" cy="7612721"/>
          </a:xfrm>
        </p:grpSpPr>
        <p:sp>
          <p:nvSpPr>
            <p:cNvPr id="3" name="Object 3"/>
            <p:cNvSpPr txBox="1"/>
            <p:nvPr/>
          </p:nvSpPr>
          <p:spPr>
            <a:xfrm>
              <a:off x="1219200" y="876300"/>
              <a:ext cx="18828571" cy="39551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534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THANK</a:t>
              </a:r>
              <a:endParaRPr lang="en-US" sz="1200" dirty="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7924800" y="4533900"/>
              <a:ext cx="10480951" cy="39551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534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YOU</a:t>
              </a:r>
              <a:endParaRPr lang="en-US" sz="1200"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3334" y="6360592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Have a good day!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708400" y="752474"/>
            <a:ext cx="7612655" cy="2657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668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01.</a:t>
            </a:r>
            <a:endParaRPr lang="en-US" sz="16668" dirty="0"/>
          </a:p>
        </p:txBody>
      </p:sp>
      <p:sp>
        <p:nvSpPr>
          <p:cNvPr id="3" name="Object 3"/>
          <p:cNvSpPr txBox="1"/>
          <p:nvPr/>
        </p:nvSpPr>
        <p:spPr>
          <a:xfrm>
            <a:off x="4165600" y="2667000"/>
            <a:ext cx="9799967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kern="0" spc="5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Introduce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first</a:t>
            </a:r>
            <a:endParaRPr 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EAD4CD-97FD-8B5C-9903-6573FDBF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7" y="4858808"/>
            <a:ext cx="1786720" cy="17168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51F166-D8F7-5858-D8F3-A1902F6E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52" y="91479"/>
            <a:ext cx="1786720" cy="17168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Developer</a:t>
            </a:r>
            <a:endParaRPr lang="en-US"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558800" y="2884575"/>
            <a:ext cx="777293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Member  </a:t>
            </a:r>
            <a:endParaRPr lang="en-US" sz="12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8E636BD-BFBD-D7AE-2FB4-0358CADFB46D}"/>
              </a:ext>
            </a:extLst>
          </p:cNvPr>
          <p:cNvSpPr txBox="1"/>
          <p:nvPr/>
        </p:nvSpPr>
        <p:spPr>
          <a:xfrm>
            <a:off x="558800" y="3578694"/>
            <a:ext cx="777293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	    </a:t>
            </a:r>
            <a:r>
              <a:rPr lang="ko-KR" altLang="en-US" sz="1200" kern="0" spc="6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임누리</a:t>
            </a:r>
            <a:endParaRPr lang="en-US" sz="1200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A857C8B-808F-B416-304C-C7E1D336BF3E}"/>
              </a:ext>
            </a:extLst>
          </p:cNvPr>
          <p:cNvSpPr txBox="1"/>
          <p:nvPr/>
        </p:nvSpPr>
        <p:spPr>
          <a:xfrm>
            <a:off x="558801" y="1495408"/>
            <a:ext cx="777293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Team project  / Bulletin Board</a:t>
            </a:r>
            <a:endParaRPr lang="en-US" sz="120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AB85C42D-9383-6F16-19D6-B65468D9F0F2}"/>
              </a:ext>
            </a:extLst>
          </p:cNvPr>
          <p:cNvSpPr txBox="1"/>
          <p:nvPr/>
        </p:nvSpPr>
        <p:spPr>
          <a:xfrm>
            <a:off x="558799" y="3996360"/>
            <a:ext cx="777293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        </a:t>
            </a:r>
            <a:r>
              <a:rPr 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</a:t>
            </a:r>
            <a:r>
              <a:rPr lang="ko-KR" altLang="en-US" sz="1200" kern="0" spc="6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이수종</a:t>
            </a:r>
            <a:endParaRPr lang="en-US" sz="1200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C080254-510C-1045-B0DD-C890B311AA57}"/>
              </a:ext>
            </a:extLst>
          </p:cNvPr>
          <p:cNvSpPr txBox="1"/>
          <p:nvPr/>
        </p:nvSpPr>
        <p:spPr>
          <a:xfrm>
            <a:off x="558799" y="4414026"/>
            <a:ext cx="777293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        </a:t>
            </a:r>
            <a:r>
              <a:rPr 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</a:t>
            </a:r>
            <a:r>
              <a:rPr lang="ko-KR" alt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이정우</a:t>
            </a:r>
            <a:endParaRPr lang="en-US" sz="1200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BB03D9CE-474A-FD64-9EC0-505CCCA756FD}"/>
              </a:ext>
            </a:extLst>
          </p:cNvPr>
          <p:cNvSpPr txBox="1"/>
          <p:nvPr/>
        </p:nvSpPr>
        <p:spPr>
          <a:xfrm>
            <a:off x="558799" y="4861922"/>
            <a:ext cx="777293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」</a:t>
            </a:r>
            <a:endParaRPr 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CB8652-B33D-5D67-CC1A-E91553B4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199" y="1416016"/>
            <a:ext cx="4445000" cy="36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708400" y="752474"/>
            <a:ext cx="7612655" cy="2657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668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02.</a:t>
            </a:r>
            <a:endParaRPr lang="en-US" sz="16668" dirty="0"/>
          </a:p>
        </p:txBody>
      </p:sp>
      <p:sp>
        <p:nvSpPr>
          <p:cNvPr id="3" name="Object 3"/>
          <p:cNvSpPr txBox="1"/>
          <p:nvPr/>
        </p:nvSpPr>
        <p:spPr>
          <a:xfrm>
            <a:off x="4165600" y="2667000"/>
            <a:ext cx="9799967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kern="0" spc="5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095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second</a:t>
            </a:r>
            <a:endParaRPr 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EAD4CD-97FD-8B5C-9903-6573FDBF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7" y="4858808"/>
            <a:ext cx="1786720" cy="17168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51F166-D8F7-5858-D8F3-A1902F6E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52" y="91479"/>
            <a:ext cx="1786720" cy="17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632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overview</a:t>
            </a:r>
            <a:endParaRPr lang="en-US" sz="1200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A857C8B-808F-B416-304C-C7E1D336BF3E}"/>
              </a:ext>
            </a:extLst>
          </p:cNvPr>
          <p:cNvSpPr txBox="1"/>
          <p:nvPr/>
        </p:nvSpPr>
        <p:spPr>
          <a:xfrm>
            <a:off x="555005" y="490901"/>
            <a:ext cx="777293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course</a:t>
            </a:r>
            <a:endParaRPr lang="en-US" sz="64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555007" y="1800423"/>
            <a:ext cx="82580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JSP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와 </a:t>
            </a:r>
            <a:r>
              <a:rPr lang="ko-KR" altLang="en-US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서블릿을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이용한 웹사이트 개발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(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mvc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모델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)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ABB4CDF8-45B9-B6CC-102E-C209D6E12BAB}"/>
              </a:ext>
            </a:extLst>
          </p:cNvPr>
          <p:cNvSpPr txBox="1"/>
          <p:nvPr/>
        </p:nvSpPr>
        <p:spPr>
          <a:xfrm>
            <a:off x="551971" y="2563911"/>
            <a:ext cx="1114364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controller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와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DAO DTO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를 활용한 회원가입 로그인 게시판 창 구현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67DE799-E2CA-C384-6B60-0AC26216CD46}"/>
              </a:ext>
            </a:extLst>
          </p:cNvPr>
          <p:cNvSpPr txBox="1"/>
          <p:nvPr/>
        </p:nvSpPr>
        <p:spPr>
          <a:xfrm>
            <a:off x="555005" y="3375223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h2 DB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를 활용한 회원 정보 저장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218BC59E-EF79-C799-2332-0D8E7914C3F8}"/>
              </a:ext>
            </a:extLst>
          </p:cNvPr>
          <p:cNvSpPr txBox="1"/>
          <p:nvPr/>
        </p:nvSpPr>
        <p:spPr>
          <a:xfrm>
            <a:off x="551971" y="4186535"/>
            <a:ext cx="935099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로그인 시 게시판 활성화 </a:t>
            </a:r>
            <a:endParaRPr lang="en-US" altLang="ko-KR" sz="1600" kern="0" spc="6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87E677B9-0529-4420-EEF5-001C149ADA43}"/>
              </a:ext>
            </a:extLst>
          </p:cNvPr>
          <p:cNvSpPr txBox="1"/>
          <p:nvPr/>
        </p:nvSpPr>
        <p:spPr>
          <a:xfrm>
            <a:off x="555003" y="5407223"/>
            <a:ext cx="1098294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게시판 인터페이스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(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현재 시각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, 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글 수정 삭제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)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97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708400" y="752474"/>
            <a:ext cx="7612655" cy="2657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668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03.</a:t>
            </a:r>
            <a:endParaRPr lang="en-US" sz="16668" dirty="0"/>
          </a:p>
        </p:txBody>
      </p:sp>
      <p:sp>
        <p:nvSpPr>
          <p:cNvPr id="3" name="Object 3"/>
          <p:cNvSpPr txBox="1"/>
          <p:nvPr/>
        </p:nvSpPr>
        <p:spPr>
          <a:xfrm>
            <a:off x="4165600" y="2667000"/>
            <a:ext cx="9799967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kern="0" spc="5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Interface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third</a:t>
            </a:r>
            <a:endParaRPr 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EAD4CD-97FD-8B5C-9903-6573FDBF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7" y="4858808"/>
            <a:ext cx="1786720" cy="17168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51F166-D8F7-5858-D8F3-A1902F6E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52" y="91479"/>
            <a:ext cx="1786720" cy="17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52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Interface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353671" y="957504"/>
            <a:ext cx="287399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메인 화면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9771D82-FE4E-6CB1-724A-8B0244BE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7" y="1694172"/>
            <a:ext cx="2387600" cy="2238819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B19D4FEF-9B57-8CF6-9C2C-82285D77B552}"/>
              </a:ext>
            </a:extLst>
          </p:cNvPr>
          <p:cNvSpPr txBox="1"/>
          <p:nvPr/>
        </p:nvSpPr>
        <p:spPr>
          <a:xfrm>
            <a:off x="3006171" y="957504"/>
            <a:ext cx="287399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로그인 화면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81642C09-CF1B-E5C1-DAC0-E06960B0822A}"/>
              </a:ext>
            </a:extLst>
          </p:cNvPr>
          <p:cNvSpPr txBox="1"/>
          <p:nvPr/>
        </p:nvSpPr>
        <p:spPr>
          <a:xfrm>
            <a:off x="5734173" y="957504"/>
            <a:ext cx="287399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회원가입 화면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99513E-9368-EF33-35D1-ACCCFB743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35" y="1694172"/>
            <a:ext cx="2667698" cy="22388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7BCECA-7E96-5CCD-C8B3-C76F8DA8E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173" y="1694172"/>
            <a:ext cx="2870666" cy="15691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ED20BC-5EA5-7DDA-07DB-5A2ED9712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173" y="3263318"/>
            <a:ext cx="2870666" cy="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5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708400" y="752474"/>
            <a:ext cx="7612655" cy="2657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668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04.</a:t>
            </a:r>
            <a:endParaRPr lang="en-US" sz="16668" dirty="0"/>
          </a:p>
        </p:txBody>
      </p:sp>
      <p:sp>
        <p:nvSpPr>
          <p:cNvPr id="3" name="Object 3"/>
          <p:cNvSpPr txBox="1"/>
          <p:nvPr/>
        </p:nvSpPr>
        <p:spPr>
          <a:xfrm>
            <a:off x="4165600" y="2667000"/>
            <a:ext cx="9799967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kern="0" spc="5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Fourth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09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290</Words>
  <Application>Microsoft Office PowerPoint</Application>
  <PresentationFormat>와이드스크린</PresentationFormat>
  <Paragraphs>88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휴먼둥근헤드라인</vt:lpstr>
      <vt:lpstr>휴먼아미체</vt:lpstr>
      <vt:lpstr>Arial</vt:lpstr>
      <vt:lpstr>Open Sans SemiBold</vt:lpstr>
      <vt:lpstr>Office 테마</vt:lpstr>
      <vt:lpstr>Bulletin  Board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Bulletin  Board  </dc:title>
  <dc:creator>kosmo</dc:creator>
  <cp:lastModifiedBy>kosmo</cp:lastModifiedBy>
  <cp:revision>8</cp:revision>
  <dcterms:created xsi:type="dcterms:W3CDTF">2022-07-19T07:31:41Z</dcterms:created>
  <dcterms:modified xsi:type="dcterms:W3CDTF">2022-07-21T01:06:55Z</dcterms:modified>
</cp:coreProperties>
</file>