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9" r:id="rId22"/>
    <p:sldId id="290" r:id="rId23"/>
    <p:sldId id="270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7" d="100"/>
          <a:sy n="67" d="100"/>
        </p:scale>
        <p:origin x="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324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7013B-2DD6-482E-BB68-7698A92DC8D8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3CA2C-FF30-43DB-9BE3-5AF5584AF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9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3CA2C-FF30-43DB-9BE3-5AF5584AF7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3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project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300927" y="1401526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이수종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이정우 </a:t>
            </a:r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</a:t>
            </a:r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최근영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926780" y="6773798"/>
            <a:ext cx="1165940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Java Team Project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764220" y="1562100"/>
            <a:ext cx="21022421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Yacht </a:t>
            </a:r>
          </a:p>
          <a:p>
            <a:r>
              <a:rPr lang="en-US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Dice</a:t>
            </a:r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B3D83C-9F65-3048-6D06-2F99A1D7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576" y="3928819"/>
            <a:ext cx="2844979" cy="2844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04800" y="1981735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package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생성 및 필요한 기능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import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5C52BE-219A-C24E-BA3F-28C2D5E92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552" y="1790700"/>
            <a:ext cx="7239000" cy="44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8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914400" y="1293570"/>
            <a:ext cx="1165940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주사위를 굴릴 때 마다 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콘솔화면에 주사위 굴리는 모션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8D51CE-F246-8171-A8B0-4EE681900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887" y="850895"/>
            <a:ext cx="6260367" cy="90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533400" y="3369603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콘솔에 주사위 눈금 출력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70429E-BC3C-E8DE-ED2C-8EE6BA0AB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741" y="952500"/>
            <a:ext cx="3733800" cy="94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64943" y="1635790"/>
            <a:ext cx="1165940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턴을 돌리는 기능을 위해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필드와 메서드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F22B30-29A6-34EB-94D5-AC5BF6C44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8" y="826169"/>
            <a:ext cx="4295486" cy="72404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5E7A9-6567-0E85-E4B6-A1D490A2F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92" y="4446418"/>
            <a:ext cx="4267586" cy="55430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82CB56-C763-D330-5026-7AA82A955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961" y="261162"/>
            <a:ext cx="4729873" cy="59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2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533400" y="1719451"/>
            <a:ext cx="11659409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게임실행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플레이어가 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규칙에 따라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키보드에 입력한 값을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콘솔과 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점수판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(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텍스트파일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)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에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보여주기 위해</a:t>
            </a:r>
            <a:b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</a:b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입출력기능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A66999-4493-A966-D67F-D75A8462E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628417"/>
            <a:ext cx="12745954" cy="45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7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04800" y="1492669"/>
            <a:ext cx="1165940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점수계산 옵션을 효율적으로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관리하기 위해 </a:t>
            </a:r>
            <a:r>
              <a:rPr lang="en-US" altLang="ko-KR" sz="2400" kern="0" spc="9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hashmap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사용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	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E8209E-4746-C531-F016-30456A50E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84" y="1094730"/>
            <a:ext cx="7172516" cy="89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1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04800" y="328698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룰에 맞는 코드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FA9D4D-D6D4-4755-6A28-E8EF924BD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1728"/>
            <a:ext cx="8935697" cy="84349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8CE6C0-A754-AF4E-132B-0D48BAE5F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35" y="3429954"/>
            <a:ext cx="2200582" cy="63445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597089-90EE-E3C7-1289-F7D3270CC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97" y="1145024"/>
            <a:ext cx="7401958" cy="887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6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533400" y="490016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룰에 맞는 코드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5854CE-0A17-D7C5-CF03-3276ACAAF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5" y="1104900"/>
            <a:ext cx="8869013" cy="89833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B061BC-5E87-8B74-1467-55D6D0465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57" y="921656"/>
            <a:ext cx="9097645" cy="90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52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533400" y="490016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룰에 맞는 코드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932A43-F04C-8EE8-1354-6F245365D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51" y="995030"/>
            <a:ext cx="8611802" cy="90785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A17346-11FB-6AF1-F8AA-48EA388F1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731" y="1485900"/>
            <a:ext cx="9554908" cy="915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6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609600" y="581520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룰에 맞는 코드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5A2332-1CCE-9726-CF6C-077F6FC04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65" y="1409700"/>
            <a:ext cx="4058216" cy="90214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E7294F-752B-9B52-0EA2-C6B35E859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2091748"/>
            <a:ext cx="4058216" cy="4572638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74686FC6-1F14-10B0-6599-38B6B6EB0E3C}"/>
              </a:ext>
            </a:extLst>
          </p:cNvPr>
          <p:cNvSpPr txBox="1"/>
          <p:nvPr/>
        </p:nvSpPr>
        <p:spPr>
          <a:xfrm>
            <a:off x="1687845" y="4199312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총점구하는기능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→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D39319-DEFC-5EDB-003B-18AA53BF65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3032">
            <a:off x="9217438" y="2836895"/>
            <a:ext cx="450979" cy="4509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366EB4-C83E-8ACA-6466-9DA6E6426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5868">
            <a:off x="6470267" y="2348495"/>
            <a:ext cx="990600" cy="990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1C35DF-BD3D-01D9-B889-45130137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268">
            <a:off x="8935401" y="7045864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7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0" y="2033837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1.Introduce</a:t>
            </a:r>
            <a:endParaRPr lang="en-US"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contents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Enjoy</a:t>
            </a:r>
            <a:endParaRPr 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3742A6F-EA20-C338-6919-309D186C2FC0}"/>
              </a:ext>
            </a:extLst>
          </p:cNvPr>
          <p:cNvSpPr txBox="1"/>
          <p:nvPr/>
        </p:nvSpPr>
        <p:spPr>
          <a:xfrm>
            <a:off x="1524000" y="3739827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2.Overview</a:t>
            </a:r>
            <a:endParaRPr lang="en-US" sz="320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9D2375F-34FE-69E4-BA94-B724E19E72DC}"/>
              </a:ext>
            </a:extLst>
          </p:cNvPr>
          <p:cNvSpPr txBox="1"/>
          <p:nvPr/>
        </p:nvSpPr>
        <p:spPr>
          <a:xfrm>
            <a:off x="1524000" y="5103826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3.Scenario</a:t>
            </a:r>
            <a:endParaRPr lang="en-US" sz="320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8AB0095-48E0-6EB2-0DDB-7776609BC027}"/>
              </a:ext>
            </a:extLst>
          </p:cNvPr>
          <p:cNvSpPr txBox="1"/>
          <p:nvPr/>
        </p:nvSpPr>
        <p:spPr>
          <a:xfrm>
            <a:off x="1524000" y="6416940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4.Code</a:t>
            </a:r>
            <a:endParaRPr lang="en-US" sz="32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BF5C6DF-9B8E-E61E-0EAD-5C3F94DC8620}"/>
              </a:ext>
            </a:extLst>
          </p:cNvPr>
          <p:cNvSpPr txBox="1"/>
          <p:nvPr/>
        </p:nvSpPr>
        <p:spPr>
          <a:xfrm>
            <a:off x="1524000" y="7628582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5.Commenting </a:t>
            </a:r>
            <a:endParaRPr lang="en-US" sz="32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C2613B8-D9D2-6F9F-3FCC-AA7143BAE0EB}"/>
              </a:ext>
            </a:extLst>
          </p:cNvPr>
          <p:cNvSpPr txBox="1"/>
          <p:nvPr/>
        </p:nvSpPr>
        <p:spPr>
          <a:xfrm>
            <a:off x="-4800600" y="2613449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Team</a:t>
            </a:r>
            <a:endParaRPr lang="en-US" dirty="0"/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59E13063-9C0B-ACFF-8D5F-4F8E31B750B9}"/>
              </a:ext>
            </a:extLst>
          </p:cNvPr>
          <p:cNvGrpSpPr/>
          <p:nvPr/>
        </p:nvGrpSpPr>
        <p:grpSpPr>
          <a:xfrm>
            <a:off x="8109446" y="1576648"/>
            <a:ext cx="4326357" cy="4326357"/>
            <a:chOff x="1904762" y="4054595"/>
            <a:chExt cx="4326357" cy="4326357"/>
          </a:xfrm>
        </p:grpSpPr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96BA7526-FB87-B324-F46B-D5F1B2C9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762" y="4054595"/>
              <a:ext cx="4326357" cy="4326357"/>
            </a:xfrm>
            <a:prstGeom prst="rect">
              <a:avLst/>
            </a:prstGeom>
          </p:spPr>
        </p:pic>
      </p:grp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FE4B3194-B6A2-EF65-C1C2-163D9D09BD93}"/>
              </a:ext>
            </a:extLst>
          </p:cNvPr>
          <p:cNvGrpSpPr/>
          <p:nvPr/>
        </p:nvGrpSpPr>
        <p:grpSpPr>
          <a:xfrm>
            <a:off x="13605839" y="1704207"/>
            <a:ext cx="4326357" cy="4326357"/>
            <a:chOff x="6987928" y="1923574"/>
            <a:chExt cx="4326357" cy="4326357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E65DA08E-C9EA-CCC2-5194-9FC50A789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28" y="1923574"/>
              <a:ext cx="4326357" cy="4326357"/>
            </a:xfrm>
            <a:prstGeom prst="rect">
              <a:avLst/>
            </a:prstGeom>
          </p:spPr>
        </p:pic>
      </p:grp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79847BB3-1AB0-9346-4A67-50C6621DAA59}"/>
              </a:ext>
            </a:extLst>
          </p:cNvPr>
          <p:cNvGrpSpPr/>
          <p:nvPr/>
        </p:nvGrpSpPr>
        <p:grpSpPr>
          <a:xfrm>
            <a:off x="10685114" y="5396213"/>
            <a:ext cx="4326357" cy="4326357"/>
            <a:chOff x="12054595" y="4054595"/>
            <a:chExt cx="4326357" cy="4326357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41F7EBF1-C9D7-F540-C6E2-9E3BF5E14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54595" y="4054595"/>
              <a:ext cx="4326357" cy="432635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28600" y="2196969"/>
            <a:ext cx="11659409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플레이어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1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과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2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의 결과에 따라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승패결정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endParaRPr lang="en-US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점수판의 결과를 콘솔에 출력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endParaRPr lang="en-US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턴이 종료됨에 따라 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 err="1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점수판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초기화</a:t>
            </a:r>
            <a:endParaRPr lang="en-US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867487-2FA9-BD37-8DEA-05BD2005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85416"/>
            <a:ext cx="10621857" cy="71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2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05.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Commenting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3498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15115" y="5856271"/>
            <a:ext cx="10655760" cy="5267920"/>
            <a:chOff x="663696" y="3026286"/>
            <a:chExt cx="16961905" cy="1163809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3696" y="3026286"/>
              <a:ext cx="16958233" cy="11637588"/>
              <a:chOff x="663696" y="3026286"/>
              <a:chExt cx="16958233" cy="1163758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3696" y="3026286"/>
                <a:ext cx="16958233" cy="1163758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20605" y="3592653"/>
              <a:ext cx="12844417" cy="7899316"/>
              <a:chOff x="2720605" y="3592653"/>
              <a:chExt cx="12844417" cy="78993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20605" y="3592653"/>
                <a:ext cx="12844417" cy="7899316"/>
              </a:xfrm>
              <a:prstGeom prst="rect">
                <a:avLst/>
              </a:prstGeom>
            </p:spPr>
          </p:pic>
        </p:grpSp>
      </p:grpSp>
      <p:sp>
        <p:nvSpPr>
          <p:cNvPr id="11" name="Object 11"/>
          <p:cNvSpPr txBox="1"/>
          <p:nvPr/>
        </p:nvSpPr>
        <p:spPr>
          <a:xfrm>
            <a:off x="-1981200" y="1720685"/>
            <a:ext cx="1605431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-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팀프로젝트 진행 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(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협업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)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의 전반적인 느낌을 알았다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.</a:t>
            </a:r>
          </a:p>
          <a:p>
            <a:pPr algn="ctr"/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 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commenting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ED2110-F8CB-6D0F-671A-EDC2AC7EA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" y="8913972"/>
            <a:ext cx="1652516" cy="9371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22E708-3005-A02E-B8C3-79A3C2F0D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21366">
            <a:off x="176284" y="4338637"/>
            <a:ext cx="2838450" cy="1609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1C444C-36DE-6C47-BC25-E6CB13954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360" y="7976272"/>
            <a:ext cx="2838450" cy="16097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3C5E2F-BC9C-AB29-B5D7-DEF6B0069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9366">
            <a:off x="1629335" y="6922932"/>
            <a:ext cx="2838450" cy="1609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2AD9F6-913F-F300-DD07-D5E49DE0A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2375">
            <a:off x="2617680" y="5488533"/>
            <a:ext cx="1652516" cy="9371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3E05D8C-1C5F-D897-D0A4-CB62FF9EB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1379">
            <a:off x="364390" y="6938166"/>
            <a:ext cx="1652516" cy="9371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B3341D6-0038-2F18-F833-1C3BBF1AC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760" y="8128672"/>
            <a:ext cx="2838450" cy="16097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F859DD7-197F-D11C-8214-9562E74D9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160" y="8281072"/>
            <a:ext cx="2838450" cy="16097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CD152E4-9687-B5EC-1EF0-B9C9B13A0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352" y="6427680"/>
            <a:ext cx="2838450" cy="16097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81178BF-2B94-AC91-A6F3-F70E1ACEB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927" y="4592692"/>
            <a:ext cx="2838450" cy="1609725"/>
          </a:xfrm>
          <a:prstGeom prst="rect">
            <a:avLst/>
          </a:prstGeom>
        </p:spPr>
      </p:pic>
      <p:sp>
        <p:nvSpPr>
          <p:cNvPr id="23" name="Object 11">
            <a:extLst>
              <a:ext uri="{FF2B5EF4-FFF2-40B4-BE49-F238E27FC236}">
                <a16:creationId xmlns:a16="http://schemas.microsoft.com/office/drawing/2014/main" id="{2CC91ECB-36D8-6D88-3C4B-41635FB5185C}"/>
              </a:ext>
            </a:extLst>
          </p:cNvPr>
          <p:cNvSpPr txBox="1"/>
          <p:nvPr/>
        </p:nvSpPr>
        <p:spPr>
          <a:xfrm>
            <a:off x="-966715" y="2404113"/>
            <a:ext cx="1605431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-Git/</a:t>
            </a:r>
            <a:r>
              <a:rPr lang="en-US" altLang="ko-KR" sz="2600" dirty="0" err="1">
                <a:solidFill>
                  <a:srgbClr val="000000"/>
                </a:solidFill>
                <a:latin typeface="S-Core Dream 4 Regular" pitchFamily="34" charset="0"/>
              </a:rPr>
              <a:t>Github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 의 필요성과 사용법을 숙지하며 유익한 경험을 쌓았다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A979412E-4D0E-188A-CC13-0FD4B5D2A8A8}"/>
              </a:ext>
            </a:extLst>
          </p:cNvPr>
          <p:cNvSpPr txBox="1"/>
          <p:nvPr/>
        </p:nvSpPr>
        <p:spPr>
          <a:xfrm>
            <a:off x="709685" y="3137746"/>
            <a:ext cx="1605431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-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다양한 자바 기능을 구현하고 실행하며 알고리즘과 자료구조의 이해가 한층 수월 해졌다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.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F2BED0-103E-F02D-93E4-53A9BD6865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56" y="1768198"/>
            <a:ext cx="436399" cy="43639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086F39E-9BBA-B232-5548-BA046679AA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73" y="2413494"/>
            <a:ext cx="436399" cy="43639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A76ABFE-0723-D933-5B4D-7854C3E9F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73" y="3119645"/>
            <a:ext cx="436399" cy="4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5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200" y="876300"/>
            <a:ext cx="18828571" cy="10270768"/>
            <a:chOff x="1219200" y="876300"/>
            <a:chExt cx="18828571" cy="10270768"/>
          </a:xfrm>
        </p:grpSpPr>
        <p:sp>
          <p:nvSpPr>
            <p:cNvPr id="3" name="Object 3"/>
            <p:cNvSpPr txBox="1"/>
            <p:nvPr/>
          </p:nvSpPr>
          <p:spPr>
            <a:xfrm>
              <a:off x="1219200" y="876300"/>
              <a:ext cx="18828571" cy="6613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THANK</a:t>
              </a:r>
              <a:endParaRPr lang="en-US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924800" y="4533900"/>
              <a:ext cx="10480951" cy="6613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YOU</a:t>
              </a:r>
              <a:endParaRPr lang="en-US"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Have a good day!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01.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Introduce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first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973E80-DFA5-3D74-25F5-1D91E7C6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4169">
            <a:off x="560971" y="8379090"/>
            <a:ext cx="1403822" cy="14038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745C5C-DCA3-22BB-7B19-22717407F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753">
            <a:off x="16611600" y="418594"/>
            <a:ext cx="1420233" cy="142023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Developer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38199" y="4326863"/>
            <a:ext cx="1165940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Member  </a:t>
            </a:r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8E636BD-BFBD-D7AE-2FB4-0358CADFB46D}"/>
              </a:ext>
            </a:extLst>
          </p:cNvPr>
          <p:cNvSpPr txBox="1"/>
          <p:nvPr/>
        </p:nvSpPr>
        <p:spPr>
          <a:xfrm>
            <a:off x="838199" y="5368040"/>
            <a:ext cx="1165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「</a:t>
            </a:r>
            <a:r>
              <a:rPr 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Leader  </a:t>
            </a:r>
            <a:r>
              <a:rPr lang="ko-KR" altLang="en-US" kern="0" spc="9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이수종</a:t>
            </a:r>
            <a:endParaRPr lang="en-US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838200" y="2243112"/>
            <a:ext cx="1165940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Team project  / Yacht Dice</a:t>
            </a:r>
            <a:endParaRPr lang="en-US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B85C42D-9383-6F16-19D6-B65468D9F0F2}"/>
              </a:ext>
            </a:extLst>
          </p:cNvPr>
          <p:cNvSpPr txBox="1"/>
          <p:nvPr/>
        </p:nvSpPr>
        <p:spPr>
          <a:xfrm>
            <a:off x="838198" y="5994539"/>
            <a:ext cx="1165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이정우</a:t>
            </a:r>
            <a:endParaRPr lang="en-US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C080254-510C-1045-B0DD-C890B311AA57}"/>
              </a:ext>
            </a:extLst>
          </p:cNvPr>
          <p:cNvSpPr txBox="1"/>
          <p:nvPr/>
        </p:nvSpPr>
        <p:spPr>
          <a:xfrm>
            <a:off x="838198" y="6621038"/>
            <a:ext cx="1165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kern="0" spc="9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BB03D9CE-474A-FD64-9EC0-505CCCA756FD}"/>
              </a:ext>
            </a:extLst>
          </p:cNvPr>
          <p:cNvSpPr txBox="1"/>
          <p:nvPr/>
        </p:nvSpPr>
        <p:spPr>
          <a:xfrm>
            <a:off x="838198" y="7292883"/>
            <a:ext cx="1165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kern="0" spc="9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최근영</a:t>
            </a:r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」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D6FDA4-E960-858C-387A-CBB52D574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350" y="1401999"/>
            <a:ext cx="2838450" cy="16097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976C57-5FD1-C5D9-9D64-F164C03B6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3011012"/>
            <a:ext cx="2143125" cy="2143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4CD8179-287F-5903-154A-76E109AED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0" y="5519090"/>
            <a:ext cx="2143125" cy="2143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73FD7B-C4B9-68CC-CA5D-A9FD50737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57" y="2379341"/>
            <a:ext cx="5630061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02.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second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D24F64-98CD-E04C-0D2A-6E1D7E283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753">
            <a:off x="16611600" y="418594"/>
            <a:ext cx="1420233" cy="14202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AE7845-9DC2-B359-B2A8-1C6B2E6F2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4155">
            <a:off x="561129" y="8676429"/>
            <a:ext cx="1420233" cy="14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5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overview</a:t>
            </a:r>
            <a:endParaRPr lang="en-US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832506" y="736351"/>
            <a:ext cx="1165940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6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course</a:t>
            </a:r>
            <a:endParaRPr lang="en-US" sz="9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D6FDA4-E960-858C-387A-CBB52D574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350" y="1401999"/>
            <a:ext cx="2838450" cy="16097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976C57-5FD1-C5D9-9D64-F164C03B6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3011012"/>
            <a:ext cx="2143125" cy="2143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4CD8179-287F-5903-154A-76E109AED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0" y="5519090"/>
            <a:ext cx="2143125" cy="2143125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832510" y="2700635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자바콘솔로 구현 가능한 프로젝트 논의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ABB4CDF8-45B9-B6CC-102E-C209D6E12BAB}"/>
              </a:ext>
            </a:extLst>
          </p:cNvPr>
          <p:cNvSpPr txBox="1"/>
          <p:nvPr/>
        </p:nvSpPr>
        <p:spPr>
          <a:xfrm>
            <a:off x="827956" y="3845867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텍스트 기반 턴 제 주사위 게임 구상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67DE799-E2CA-C384-6B60-0AC26216CD46}"/>
              </a:ext>
            </a:extLst>
          </p:cNvPr>
          <p:cNvSpPr txBox="1"/>
          <p:nvPr/>
        </p:nvSpPr>
        <p:spPr>
          <a:xfrm>
            <a:off x="832507" y="5062835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Yacht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주사위 게임 룰을 적용한 게임개발결정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218BC59E-EF79-C799-2332-0D8E7914C3F8}"/>
              </a:ext>
            </a:extLst>
          </p:cNvPr>
          <p:cNvSpPr txBox="1"/>
          <p:nvPr/>
        </p:nvSpPr>
        <p:spPr>
          <a:xfrm>
            <a:off x="832507" y="6210300"/>
            <a:ext cx="1402649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제어문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|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컬렉션 프레임워크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|</a:t>
            </a:r>
            <a:r>
              <a:rPr lang="en-US" altLang="ko-KR" sz="2400" kern="0" spc="9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Stream|Scanner|Thread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등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pPr marL="342900" indent="-342900">
              <a:buAutoNum type="arabicPlain" startAt="4"/>
            </a:pP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   응용 및 실력향상을 목표로 설정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7E677B9-0529-4420-EEF5-001C149ADA43}"/>
              </a:ext>
            </a:extLst>
          </p:cNvPr>
          <p:cNvSpPr txBox="1"/>
          <p:nvPr/>
        </p:nvSpPr>
        <p:spPr>
          <a:xfrm>
            <a:off x="832505" y="8110835"/>
            <a:ext cx="164744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 자체에 많은 경우에 수가 있어 코딩능력향상에도 많은 도움을 줌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97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03.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Scenario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Third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5B85ED-4FE4-E947-DB68-9C95B5AB9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7282">
            <a:off x="16064381" y="697035"/>
            <a:ext cx="1420233" cy="14202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9FC8EA-2F93-5CDB-C621-3866CBFAE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122">
            <a:off x="689883" y="8448172"/>
            <a:ext cx="1420233" cy="14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scenario</a:t>
            </a:r>
            <a:endParaRPr lang="en-US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832506" y="736351"/>
            <a:ext cx="1165940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6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course</a:t>
            </a:r>
            <a:endParaRPr lang="en-US" sz="96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832510" y="2700635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룰에 맞는 코드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480F92-429B-0AE3-89DC-241FFC10F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-114300"/>
            <a:ext cx="7276393" cy="10287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72" y="6808479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70" y="7776594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36" y="6891338"/>
            <a:ext cx="990600" cy="9906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C58606B-155B-183F-DBED-AC06C820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457">
            <a:off x="7357187" y="5221797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3032">
            <a:off x="5749135" y="8685913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391A4D-655E-F3A0-1FB5-CC57D64EB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753">
            <a:off x="5359799" y="4719227"/>
            <a:ext cx="1420233" cy="14202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48DE20-DB5B-6A68-CADF-A5D08BD0B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64555">
            <a:off x="8188372" y="8606136"/>
            <a:ext cx="762919" cy="7629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E1C427-C74C-6C3A-B3F4-ADC916174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21151">
            <a:off x="7199856" y="9291914"/>
            <a:ext cx="523516" cy="52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5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04.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Fourth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296</Words>
  <Application>Microsoft Office PowerPoint</Application>
  <PresentationFormat>사용자 지정</PresentationFormat>
  <Paragraphs>95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S-Core Dream 4 Regular</vt:lpstr>
      <vt:lpstr>맑은 고딕</vt:lpstr>
      <vt:lpstr>휴먼둥근헤드라인</vt:lpstr>
      <vt:lpstr>휴먼매직체</vt:lpstr>
      <vt:lpstr>휴먼아미체</vt:lpstr>
      <vt:lpstr>Arial</vt:lpstr>
      <vt:lpstr>Calibri</vt:lpstr>
      <vt:lpstr>Open Sans ExtraBold</vt:lpstr>
      <vt:lpstr>Open Sans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kosmo</cp:lastModifiedBy>
  <cp:revision>5</cp:revision>
  <dcterms:created xsi:type="dcterms:W3CDTF">2022-05-20T11:08:54Z</dcterms:created>
  <dcterms:modified xsi:type="dcterms:W3CDTF">2022-05-20T06:57:37Z</dcterms:modified>
</cp:coreProperties>
</file>