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8" r:id="rId13"/>
    <p:sldId id="280" r:id="rId14"/>
    <p:sldId id="281" r:id="rId15"/>
    <p:sldId id="282" r:id="rId16"/>
    <p:sldId id="286" r:id="rId17"/>
    <p:sldId id="287" r:id="rId18"/>
    <p:sldId id="291" r:id="rId19"/>
    <p:sldId id="292" r:id="rId20"/>
    <p:sldId id="293" r:id="rId21"/>
    <p:sldId id="294" r:id="rId22"/>
    <p:sldId id="295" r:id="rId23"/>
    <p:sldId id="289" r:id="rId24"/>
    <p:sldId id="290" r:id="rId25"/>
    <p:sldId id="27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 autoAdjust="0"/>
  </p:normalViewPr>
  <p:slideViewPr>
    <p:cSldViewPr>
      <p:cViewPr>
        <p:scale>
          <a:sx n="75" d="100"/>
          <a:sy n="75" d="100"/>
        </p:scale>
        <p:origin x="67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3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013B-2DD6-482E-BB68-7698A92DC8D8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3CA2C-FF30-43DB-9BE3-5AF5584AF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3CA2C-FF30-43DB-9BE3-5AF5584AF7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3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3CA2C-FF30-43DB-9BE3-5AF5584AF72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4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project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300927" y="140152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이정우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Java Team Project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764220" y="1562100"/>
            <a:ext cx="21022421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Yacht 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Dice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B3D83C-9F65-3048-6D06-2F99A1D7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76" y="3928819"/>
            <a:ext cx="2844979" cy="284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9817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package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생성 및 필요한 기능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import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043482-15B9-5F8C-1971-24675BF9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190" y="2595876"/>
            <a:ext cx="6147579" cy="48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914400" y="129357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주사위를 굴릴 때 마다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콘솔화면에 주사위 굴리는 모션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F35D22-61B4-7E1C-6E09-B1F8371E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234" y="2818055"/>
            <a:ext cx="6153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3369603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콘솔에 주사위 눈금 출력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D0D03-4929-469C-0843-F0C25A29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96" y="1573655"/>
            <a:ext cx="4086225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64943" y="163579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 계산을 위해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클래스와 메서드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496B70-7632-EDEE-C104-F52E556A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22" y="2781300"/>
            <a:ext cx="6634539" cy="57504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F053EF-E1C8-D501-698B-4BDCFB6B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1442716"/>
            <a:ext cx="7157515" cy="50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1719451"/>
            <a:ext cx="1165940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게임실행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플레이어가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규칙에 따라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키보드에 입력한 값을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콘솔과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텍스트파일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보여주기 위해</a:t>
            </a:r>
            <a:b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</a:b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입출력기능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9485B9-6BBF-5D0F-78AE-43F22CC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20166"/>
            <a:ext cx="10912739" cy="32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492669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점수계산 옵션을 효율적으로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관리하기 위해 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hashmap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사용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E8209E-4746-C531-F016-30456A50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84" y="1094730"/>
            <a:ext cx="7172516" cy="89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609600" y="581520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D39319-DEFC-5EDB-003B-18AA53BF6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9217438" y="2836895"/>
            <a:ext cx="450979" cy="450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366EB4-C83E-8ACA-6466-9DA6E642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868">
            <a:off x="6470267" y="2348495"/>
            <a:ext cx="990600" cy="990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1C35DF-BD3D-01D9-B889-45130137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268">
            <a:off x="8935401" y="7045864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23D8E-52B5-9B26-EA49-7F882FB9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068" y="2472906"/>
            <a:ext cx="5610225" cy="5057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4FD59-04C0-4459-EDA1-6906CF41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09213"/>
            <a:ext cx="5410200" cy="3790950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1E2B8020-A82A-654F-A413-FAB114F02235}"/>
              </a:ext>
            </a:extLst>
          </p:cNvPr>
          <p:cNvSpPr txBox="1"/>
          <p:nvPr/>
        </p:nvSpPr>
        <p:spPr>
          <a:xfrm>
            <a:off x="-4701558" y="5644572"/>
            <a:ext cx="154857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400" kern="0" spc="90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defRPr>
            </a:lvl1pPr>
          </a:lstStyle>
          <a:p>
            <a:pPr algn="ctr"/>
            <a:r>
              <a:rPr lang="ko-KR" altLang="en-US" dirty="0"/>
              <a:t>보너스 점수를 위한 코드 </a:t>
            </a:r>
            <a:endParaRPr 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2186262F-0257-ECC4-8599-672DFD6A9BF6}"/>
              </a:ext>
            </a:extLst>
          </p:cNvPr>
          <p:cNvSpPr txBox="1"/>
          <p:nvPr/>
        </p:nvSpPr>
        <p:spPr>
          <a:xfrm>
            <a:off x="1224076" y="3955687"/>
            <a:ext cx="154857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400" kern="0" spc="90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defRPr>
            </a:lvl1pPr>
          </a:lstStyle>
          <a:p>
            <a:pPr algn="ctr"/>
            <a:r>
              <a:rPr lang="ko-KR" altLang="en-US" dirty="0"/>
              <a:t>총점을 구하기 위한 코드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28600" y="2196969"/>
            <a:ext cx="11659409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플레이어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1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과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2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의 결과에 따라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승패결정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점수판의 결과를 콘솔에 출력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턴이 종료됨에 따라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초기화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E1D742-AB68-A9DC-CEDF-44A24493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47" y="1714500"/>
            <a:ext cx="9696450" cy="79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게임 실행</a:t>
            </a:r>
            <a:endParaRPr lang="en-US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759379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Fifth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1143" y="48149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output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990600" y="1705425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플레이어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1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과 플레이어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2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로 설정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정해진 키로 게임 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시작시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모션과 함께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주사위를 던짐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14821488" y="6708314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754" y="7371827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608451" y="8737051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14839815" y="8173289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16337768" y="8201121"/>
            <a:ext cx="990600" cy="990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9ED8C4-DEF8-24B7-6394-270A4EC7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73" y="1188865"/>
            <a:ext cx="6577603" cy="4225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BE944F-2FF8-5687-BC8E-273AAB67B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143" y="4660439"/>
            <a:ext cx="5638800" cy="5086350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94B44DC3-5405-109D-0744-76C9FFB831B9}"/>
              </a:ext>
            </a:extLst>
          </p:cNvPr>
          <p:cNvSpPr txBox="1"/>
          <p:nvPr/>
        </p:nvSpPr>
        <p:spPr>
          <a:xfrm>
            <a:off x="6248400" y="6292188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모션이후 다섯개의 주사위가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랜덤으로 나오게 되고 원하는 패가 나왔을 시 종료가능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2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203383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Enjoy</a:t>
            </a:r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524000" y="373982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32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524000" y="5103826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3.Scenario</a:t>
            </a:r>
            <a:endParaRPr lang="en-US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524000" y="6190229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3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524000" y="7628582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5.Commenting </a:t>
            </a:r>
            <a:endParaRPr lang="en-US" sz="32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4800600" y="2613449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8109446" y="1576648"/>
            <a:ext cx="4326357" cy="4326357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13605839" y="1704207"/>
            <a:ext cx="4326357" cy="4326357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10685114" y="5396213"/>
            <a:ext cx="4326357" cy="4326357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1143" y="48149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output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28600" y="2196969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원하는 주사위는 숫자를 통해 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다시 돌리기 가능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722779" y="6771961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3" y="7217301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654450" y="8582525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1885814" y="8018763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3409166" y="8234959"/>
            <a:ext cx="990600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4D2586-158C-21D4-69F3-4C4FC884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431367"/>
            <a:ext cx="984782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328D85-54F0-F446-14E3-5AF0D25C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31" y="4105694"/>
            <a:ext cx="4362450" cy="5181600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52EBF91C-D66E-3361-7CB0-BFA934D92520}"/>
              </a:ext>
            </a:extLst>
          </p:cNvPr>
          <p:cNvSpPr txBox="1"/>
          <p:nvPr/>
        </p:nvSpPr>
        <p:spPr>
          <a:xfrm>
            <a:off x="292687" y="5260744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돌린 주사위를 통해 패가생성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되었고 입력된 코드를 통해 패의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생성을 알림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1143" y="48149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output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1600200" y="388172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턴종료후 원하는 옵션을 선택하여 점수 생성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16018978" y="7248313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411" y="6633174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6476867" y="9310207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15667219" y="8399763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17165172" y="8427595"/>
            <a:ext cx="990600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E3627-606F-0484-FB0D-E02299AF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90" y="1218111"/>
            <a:ext cx="13944600" cy="22963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ACB968-81EF-9943-6C0C-DD442D48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38" y="2562447"/>
            <a:ext cx="14542471" cy="1199116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5EDC5E99-29CE-6250-DD9C-C35A5DFB4C52}"/>
              </a:ext>
            </a:extLst>
          </p:cNvPr>
          <p:cNvSpPr txBox="1"/>
          <p:nvPr/>
        </p:nvSpPr>
        <p:spPr>
          <a:xfrm>
            <a:off x="1482820" y="7743613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플레이어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2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의 턴이 시작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0308D-A462-0147-7A3D-F809481EA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173" y="4868871"/>
            <a:ext cx="8686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1143" y="48149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output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28600" y="3649213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게임 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종료후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점수판을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통해 승패 확인과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모든 점수 확인가능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428DA2-05F0-AF7A-A944-6666480C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25" y="1921215"/>
            <a:ext cx="10945091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06.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5115" y="5856271"/>
            <a:ext cx="10655760" cy="5267920"/>
            <a:chOff x="663696" y="3026286"/>
            <a:chExt cx="16961905" cy="116380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3696" y="3026286"/>
              <a:ext cx="16958233" cy="11637588"/>
              <a:chOff x="663696" y="3026286"/>
              <a:chExt cx="16958233" cy="1163758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3696" y="3026286"/>
                <a:ext cx="16958233" cy="1163758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20605" y="3592653"/>
              <a:ext cx="12844417" cy="7899316"/>
              <a:chOff x="2720605" y="3592653"/>
              <a:chExt cx="12844417" cy="78993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20605" y="3592653"/>
                <a:ext cx="12844417" cy="7899316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-1981200" y="1720685"/>
            <a:ext cx="1605431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팀프로젝트 진행 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협업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의 전반적인 느낌을 알았다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</a:p>
          <a:p>
            <a:pPr algn="ctr"/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D2110-F8CB-6D0F-671A-EDC2AC7E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" y="8913972"/>
            <a:ext cx="1652516" cy="9371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22E708-3005-A02E-B8C3-79A3C2F0D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1366">
            <a:off x="176284" y="4338637"/>
            <a:ext cx="2838450" cy="1609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1C444C-36DE-6C47-BC25-E6CB13954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60" y="7976272"/>
            <a:ext cx="2838450" cy="1609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C5E2F-BC9C-AB29-B5D7-DEF6B0069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9366">
            <a:off x="1629335" y="6922932"/>
            <a:ext cx="2838450" cy="1609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2AD9F6-913F-F300-DD07-D5E49DE0A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375">
            <a:off x="2617680" y="5488533"/>
            <a:ext cx="1652516" cy="9371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E05D8C-1C5F-D897-D0A4-CB62FF9EB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379">
            <a:off x="364390" y="6938166"/>
            <a:ext cx="1652516" cy="9371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3341D6-0038-2F18-F833-1C3BBF1A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60" y="8128672"/>
            <a:ext cx="2838450" cy="1609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859DD7-197F-D11C-8214-9562E74D9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160" y="8281072"/>
            <a:ext cx="2838450" cy="1609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D152E4-9687-B5EC-1EF0-B9C9B13A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52" y="6427680"/>
            <a:ext cx="2838450" cy="16097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81178BF-2B94-AC91-A6F3-F70E1ACEB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27" y="4592692"/>
            <a:ext cx="2838450" cy="1609725"/>
          </a:xfrm>
          <a:prstGeom prst="rect">
            <a:avLst/>
          </a:prstGeom>
        </p:spPr>
      </p:pic>
      <p:sp>
        <p:nvSpPr>
          <p:cNvPr id="23" name="Object 11">
            <a:extLst>
              <a:ext uri="{FF2B5EF4-FFF2-40B4-BE49-F238E27FC236}">
                <a16:creationId xmlns:a16="http://schemas.microsoft.com/office/drawing/2014/main" id="{2CC91ECB-36D8-6D88-3C4B-41635FB5185C}"/>
              </a:ext>
            </a:extLst>
          </p:cNvPr>
          <p:cNvSpPr txBox="1"/>
          <p:nvPr/>
        </p:nvSpPr>
        <p:spPr>
          <a:xfrm>
            <a:off x="-966715" y="2404113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-Git/</a:t>
            </a:r>
            <a:r>
              <a:rPr lang="en-US" altLang="ko-KR" sz="2600" dirty="0" err="1">
                <a:solidFill>
                  <a:srgbClr val="000000"/>
                </a:solidFill>
                <a:latin typeface="S-Core Dream 4 Regular" pitchFamily="34" charset="0"/>
              </a:rPr>
              <a:t>Github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의 필요성과 사용법을 숙지하며 유익한 경험을 쌓았다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979412E-4D0E-188A-CC13-0FD4B5D2A8A8}"/>
              </a:ext>
            </a:extLst>
          </p:cNvPr>
          <p:cNvSpPr txBox="1"/>
          <p:nvPr/>
        </p:nvSpPr>
        <p:spPr>
          <a:xfrm>
            <a:off x="709685" y="3137746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다양한 자바 기능을 구현하고 실행하며 알고리즘과 자료구조의 이해가 한층 수월 해졌다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2BED0-103E-F02D-93E4-53A9BD6865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6" y="1768198"/>
            <a:ext cx="436399" cy="4363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086F39E-9BBA-B232-5548-BA046679AA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2413494"/>
            <a:ext cx="436399" cy="4363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76ABFE-0723-D933-5B4D-7854C3E9F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3119645"/>
            <a:ext cx="436399" cy="436399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26619B26-71D3-FA49-9169-2449EB097A3D}"/>
              </a:ext>
            </a:extLst>
          </p:cNvPr>
          <p:cNvSpPr txBox="1"/>
          <p:nvPr/>
        </p:nvSpPr>
        <p:spPr>
          <a:xfrm>
            <a:off x="1595509" y="3824663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제어문이 많이 필요하며 각 기능의 구현보다 코드를 간결하게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만드는것이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더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어렵다는것을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깨달았다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FE01E00-FBC3-BEB4-BD2A-57C731753F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3789440"/>
            <a:ext cx="436399" cy="4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200" y="876300"/>
            <a:ext cx="18828571" cy="10270768"/>
            <a:chOff x="1219200" y="876300"/>
            <a:chExt cx="18828571" cy="10270768"/>
          </a:xfrm>
        </p:grpSpPr>
        <p:sp>
          <p:nvSpPr>
            <p:cNvPr id="3" name="Object 3"/>
            <p:cNvSpPr txBox="1"/>
            <p:nvPr/>
          </p:nvSpPr>
          <p:spPr>
            <a:xfrm>
              <a:off x="1219200" y="876300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924800" y="4533900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Have a good day!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73E80-DFA5-3D74-25F5-1D91E7C6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169">
            <a:off x="560971" y="8379090"/>
            <a:ext cx="1403822" cy="1403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45C5C-DCA3-22BB-7B19-22717407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38199" y="4326863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838199" y="5368040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「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Leader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8200" y="2243112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Yacht Dice</a:t>
            </a:r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838198" y="5994539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838198" y="6621038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838198" y="7292883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」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73FD7B-C4B9-68CC-CA5D-A9FD50737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7" y="2379341"/>
            <a:ext cx="5630061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24F64-98CD-E04C-0D2A-6E1D7E28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E7845-9DC2-B359-B2A8-1C6B2E6F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155">
            <a:off x="561129" y="8676429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832510" y="27006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자바콘솔로 구현 가능한 프로젝트 논의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827956" y="3845867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 기반 턴 제 주사위 게임 구상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832507" y="50628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Yacht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 게임 룰을 적용한 게임개발결정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832507" y="6210300"/>
            <a:ext cx="1402649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제어문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컬렉션 프레임워크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Stream|Scanner|Thread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등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pPr marL="342900" indent="-342900">
              <a:buAutoNum type="arabicPlain" startAt="4"/>
            </a:pP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   응용 및 실력향상을 목표로 설정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832505" y="8110835"/>
            <a:ext cx="164744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 자체에 많은 경우에 수가 있어 코딩능력향상에도 많은 도움을 줌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B85ED-4FE4-E947-DB68-9C95B5AB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7282">
            <a:off x="16064381" y="697035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9FC8EA-2F93-5CDB-C621-3866CBFA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122">
            <a:off x="689883" y="8448172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768806" y="2678912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80F92-429B-0AE3-89DC-241FFC10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-93298"/>
            <a:ext cx="7276393" cy="10287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72" y="6808479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70" y="7776594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6" y="6891338"/>
            <a:ext cx="990600" cy="990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58606B-155B-183F-DBED-AC06C820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457">
            <a:off x="7357187" y="5221797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5749135" y="8685913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91A4D-655E-F3A0-1FB5-CC57D64E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5359799" y="4719227"/>
            <a:ext cx="1420233" cy="14202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8DE20-DB5B-6A68-CADF-A5D08BD0B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555">
            <a:off x="8188372" y="8606136"/>
            <a:ext cx="762919" cy="762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E1C427-C74C-6C3A-B3F4-ADC916174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1151">
            <a:off x="7199856" y="9291914"/>
            <a:ext cx="523516" cy="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397</Words>
  <Application>Microsoft Office PowerPoint</Application>
  <PresentationFormat>사용자 지정</PresentationFormat>
  <Paragraphs>116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S-Core Dream 4 Regular</vt:lpstr>
      <vt:lpstr>맑은 고딕</vt:lpstr>
      <vt:lpstr>휴먼둥근헤드라인</vt:lpstr>
      <vt:lpstr>휴먼매직체</vt:lpstr>
      <vt:lpstr>휴먼아미체</vt:lpstr>
      <vt:lpstr>Arial</vt:lpstr>
      <vt:lpstr>Calibri</vt:lpstr>
      <vt:lpstr>Open Sans ExtraBold</vt:lpstr>
      <vt:lpstr>Open Sans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28</cp:revision>
  <dcterms:created xsi:type="dcterms:W3CDTF">2022-05-20T11:08:54Z</dcterms:created>
  <dcterms:modified xsi:type="dcterms:W3CDTF">2022-05-20T09:00:52Z</dcterms:modified>
</cp:coreProperties>
</file>