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3" r:id="rId5"/>
    <p:sldId id="265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394B-277E-4AEF-AFD9-3D6ECEF609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0B74-21CE-4B4B-A974-79F13C7BFE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1" b="79596"/>
          <a:stretch>
            <a:fillRect/>
          </a:stretch>
        </p:blipFill>
        <p:spPr>
          <a:xfrm>
            <a:off x="8229599" y="170351"/>
            <a:ext cx="3934417" cy="17277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2" t="29091" r="16818" b="56161"/>
          <a:stretch>
            <a:fillRect/>
          </a:stretch>
        </p:blipFill>
        <p:spPr>
          <a:xfrm>
            <a:off x="7758544" y="1743267"/>
            <a:ext cx="1371601" cy="10113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5" t="57778" r="22727" b="29697"/>
          <a:stretch>
            <a:fillRect/>
          </a:stretch>
        </p:blipFill>
        <p:spPr>
          <a:xfrm>
            <a:off x="7148945" y="3710612"/>
            <a:ext cx="1440874" cy="858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10303" r="60606" b="75960"/>
          <a:stretch>
            <a:fillRect/>
          </a:stretch>
        </p:blipFill>
        <p:spPr>
          <a:xfrm>
            <a:off x="3754582" y="454794"/>
            <a:ext cx="1371600" cy="942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9899" r="69394" b="55758"/>
          <a:stretch>
            <a:fillRect/>
          </a:stretch>
        </p:blipFill>
        <p:spPr>
          <a:xfrm>
            <a:off x="2895600" y="1798685"/>
            <a:ext cx="1427018" cy="983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48081" r="67577" b="38990"/>
          <a:stretch>
            <a:fillRect/>
          </a:stretch>
        </p:blipFill>
        <p:spPr>
          <a:xfrm>
            <a:off x="3408218" y="3045594"/>
            <a:ext cx="1080655" cy="886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60404" r="66970" b="22626"/>
          <a:stretch>
            <a:fillRect/>
          </a:stretch>
        </p:blipFill>
        <p:spPr>
          <a:xfrm>
            <a:off x="1051957" y="3710612"/>
            <a:ext cx="3687285" cy="14962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22828" r="30909" b="38182"/>
          <a:stretch>
            <a:fillRect/>
          </a:stretch>
        </p:blipFill>
        <p:spPr>
          <a:xfrm>
            <a:off x="4419600" y="1313776"/>
            <a:ext cx="3422073" cy="2673927"/>
          </a:xfrm>
          <a:prstGeom prst="rect">
            <a:avLst/>
          </a:prstGeom>
        </p:spPr>
      </p:pic>
      <p:sp>
        <p:nvSpPr>
          <p:cNvPr id="10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023678" y="5234612"/>
            <a:ext cx="821391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4000" b="1" dirty="0">
                <a:blipFill>
                  <a:blip r:embed="rId5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SCHOOL MANAGEMENT APP</a:t>
            </a:r>
            <a:endParaRPr lang="en-MY" altLang="zh-CN" sz="4000" b="1" dirty="0">
              <a:blipFill>
                <a:blip r:embed="rId5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  <a:p>
            <a:pPr algn="ctr"/>
            <a:r>
              <a:rPr lang="en-MY" altLang="zh-CN" sz="2400" b="1" dirty="0">
                <a:blipFill>
                  <a:blip r:embed="rId5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NURIZAZI ZULKIFLI (S61981)</a:t>
            </a:r>
            <a:endParaRPr lang="en-MY" altLang="zh-CN" sz="2400" b="1" dirty="0">
              <a:blipFill>
                <a:blip r:embed="rId5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4"/>
          <p:cNvGrpSpPr/>
          <p:nvPr/>
        </p:nvGrpSpPr>
        <p:grpSpPr>
          <a:xfrm rot="565324">
            <a:off x="3693892" y="2204125"/>
            <a:ext cx="721803" cy="810706"/>
            <a:chOff x="0" y="0"/>
            <a:chExt cx="807366" cy="906807"/>
          </a:xfrm>
        </p:grpSpPr>
        <p:sp>
          <p:nvSpPr>
            <p:cNvPr id="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8" name="组 47"/>
          <p:cNvGrpSpPr/>
          <p:nvPr/>
        </p:nvGrpSpPr>
        <p:grpSpPr>
          <a:xfrm rot="565324">
            <a:off x="1576865" y="1550505"/>
            <a:ext cx="4256478" cy="4553747"/>
            <a:chOff x="829100" y="2206816"/>
            <a:chExt cx="4556482" cy="4874704"/>
          </a:xfrm>
        </p:grpSpPr>
        <p:grpSp>
          <p:nvGrpSpPr>
            <p:cNvPr id="10" name="Group 32"/>
            <p:cNvGrpSpPr/>
            <p:nvPr/>
          </p:nvGrpSpPr>
          <p:grpSpPr>
            <a:xfrm rot="20904357">
              <a:off x="829100" y="2206816"/>
              <a:ext cx="4556482" cy="4874704"/>
              <a:chOff x="88900" y="0"/>
              <a:chExt cx="2639505" cy="2823847"/>
            </a:xfrm>
          </p:grpSpPr>
          <p:sp>
            <p:nvSpPr>
              <p:cNvPr id="17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8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1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29314" y="3778378"/>
            <a:ext cx="804470" cy="812574"/>
            <a:chOff x="8101304" y="1789250"/>
            <a:chExt cx="804470" cy="812574"/>
          </a:xfrm>
        </p:grpSpPr>
        <p:sp>
          <p:nvSpPr>
            <p:cNvPr id="20" name="椭圆 31"/>
            <p:cNvSpPr/>
            <p:nvPr/>
          </p:nvSpPr>
          <p:spPr>
            <a:xfrm rot="15654318">
              <a:off x="8097252" y="1793302"/>
              <a:ext cx="812574" cy="8044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291310" y="1961021"/>
              <a:ext cx="469447" cy="479728"/>
              <a:chOff x="5268913" y="4124325"/>
              <a:chExt cx="652463" cy="666751"/>
            </a:xfrm>
            <a:solidFill>
              <a:schemeClr val="bg1"/>
            </a:solidFill>
          </p:grpSpPr>
          <p:sp>
            <p:nvSpPr>
              <p:cNvPr id="22" name="Freeform 719"/>
              <p:cNvSpPr/>
              <p:nvPr/>
            </p:nvSpPr>
            <p:spPr bwMode="auto">
              <a:xfrm>
                <a:off x="5356226" y="4351338"/>
                <a:ext cx="9525" cy="5715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15"/>
                  </a:cxn>
                  <a:cxn ang="0">
                    <a:pos x="7" y="25"/>
                  </a:cxn>
                  <a:cxn ang="0">
                    <a:pos x="9" y="35"/>
                  </a:cxn>
                  <a:cxn ang="0">
                    <a:pos x="11" y="46"/>
                  </a:cxn>
                  <a:cxn ang="0">
                    <a:pos x="11" y="46"/>
                  </a:cxn>
                  <a:cxn ang="0">
                    <a:pos x="11" y="53"/>
                  </a:cxn>
                  <a:cxn ang="0">
                    <a:pos x="9" y="60"/>
                  </a:cxn>
                  <a:cxn ang="0">
                    <a:pos x="6" y="75"/>
                  </a:cxn>
                  <a:cxn ang="0">
                    <a:pos x="2" y="89"/>
                  </a:cxn>
                  <a:cxn ang="0">
                    <a:pos x="1" y="96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6" y="108"/>
                  </a:cxn>
                  <a:cxn ang="0">
                    <a:pos x="8" y="108"/>
                  </a:cxn>
                  <a:cxn ang="0">
                    <a:pos x="9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2" y="89"/>
                  </a:cxn>
                  <a:cxn ang="0">
                    <a:pos x="15" y="75"/>
                  </a:cxn>
                  <a:cxn ang="0">
                    <a:pos x="18" y="60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1"/>
                  </a:cxn>
                  <a:cxn ang="0">
                    <a:pos x="20" y="35"/>
                  </a:cxn>
                  <a:cxn ang="0">
                    <a:pos x="18" y="24"/>
                  </a:cxn>
                  <a:cxn ang="0">
                    <a:pos x="14" y="13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20" h="109">
                    <a:moveTo>
                      <a:pt x="9" y="3"/>
                    </a:move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15"/>
                    </a:lnTo>
                    <a:lnTo>
                      <a:pt x="7" y="25"/>
                    </a:lnTo>
                    <a:lnTo>
                      <a:pt x="9" y="35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11" y="53"/>
                    </a:lnTo>
                    <a:lnTo>
                      <a:pt x="9" y="60"/>
                    </a:lnTo>
                    <a:lnTo>
                      <a:pt x="6" y="75"/>
                    </a:lnTo>
                    <a:lnTo>
                      <a:pt x="2" y="89"/>
                    </a:lnTo>
                    <a:lnTo>
                      <a:pt x="1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6" y="108"/>
                    </a:lnTo>
                    <a:lnTo>
                      <a:pt x="8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2" y="89"/>
                    </a:lnTo>
                    <a:lnTo>
                      <a:pt x="15" y="75"/>
                    </a:lnTo>
                    <a:lnTo>
                      <a:pt x="18" y="60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1"/>
                    </a:lnTo>
                    <a:lnTo>
                      <a:pt x="20" y="35"/>
                    </a:lnTo>
                    <a:lnTo>
                      <a:pt x="18" y="24"/>
                    </a:lnTo>
                    <a:lnTo>
                      <a:pt x="14" y="1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3" name="Freeform 720"/>
              <p:cNvSpPr/>
              <p:nvPr/>
            </p:nvSpPr>
            <p:spPr bwMode="auto">
              <a:xfrm>
                <a:off x="5392738" y="4365625"/>
                <a:ext cx="12700" cy="80963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4" y="1"/>
                  </a:cxn>
                  <a:cxn ang="0">
                    <a:pos x="22" y="0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4" y="24"/>
                  </a:cxn>
                  <a:cxn ang="0">
                    <a:pos x="11" y="43"/>
                  </a:cxn>
                  <a:cxn ang="0">
                    <a:pos x="4" y="80"/>
                  </a:cxn>
                  <a:cxn ang="0">
                    <a:pos x="4" y="80"/>
                  </a:cxn>
                  <a:cxn ang="0">
                    <a:pos x="1" y="96"/>
                  </a:cxn>
                  <a:cxn ang="0">
                    <a:pos x="0" y="114"/>
                  </a:cxn>
                  <a:cxn ang="0">
                    <a:pos x="1" y="147"/>
                  </a:cxn>
                  <a:cxn ang="0">
                    <a:pos x="1" y="147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5" y="151"/>
                  </a:cxn>
                  <a:cxn ang="0">
                    <a:pos x="7" y="151"/>
                  </a:cxn>
                  <a:cxn ang="0">
                    <a:pos x="8" y="151"/>
                  </a:cxn>
                  <a:cxn ang="0">
                    <a:pos x="10" y="150"/>
                  </a:cxn>
                  <a:cxn ang="0">
                    <a:pos x="11" y="149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11" y="126"/>
                  </a:cxn>
                  <a:cxn ang="0">
                    <a:pos x="11" y="107"/>
                  </a:cxn>
                  <a:cxn ang="0">
                    <a:pos x="13" y="86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22" y="35"/>
                  </a:cxn>
                  <a:cxn ang="0">
                    <a:pos x="24" y="20"/>
                  </a:cxn>
                  <a:cxn ang="0">
                    <a:pos x="25" y="4"/>
                  </a:cxn>
                  <a:cxn ang="0">
                    <a:pos x="25" y="4"/>
                  </a:cxn>
                </a:cxnLst>
                <a:rect l="0" t="0" r="r" b="b"/>
                <a:pathLst>
                  <a:path w="25" h="151">
                    <a:moveTo>
                      <a:pt x="25" y="4"/>
                    </a:moveTo>
                    <a:lnTo>
                      <a:pt x="25" y="4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24"/>
                    </a:lnTo>
                    <a:lnTo>
                      <a:pt x="11" y="43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1" y="96"/>
                    </a:lnTo>
                    <a:lnTo>
                      <a:pt x="0" y="114"/>
                    </a:lnTo>
                    <a:lnTo>
                      <a:pt x="1" y="147"/>
                    </a:lnTo>
                    <a:lnTo>
                      <a:pt x="1" y="147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8" y="151"/>
                    </a:lnTo>
                    <a:lnTo>
                      <a:pt x="10" y="150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1" y="147"/>
                    </a:lnTo>
                    <a:lnTo>
                      <a:pt x="11" y="126"/>
                    </a:lnTo>
                    <a:lnTo>
                      <a:pt x="11" y="107"/>
                    </a:lnTo>
                    <a:lnTo>
                      <a:pt x="13" y="86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22" y="35"/>
                    </a:lnTo>
                    <a:lnTo>
                      <a:pt x="24" y="20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4" name="Freeform 721"/>
              <p:cNvSpPr/>
              <p:nvPr/>
            </p:nvSpPr>
            <p:spPr bwMode="auto">
              <a:xfrm>
                <a:off x="5421313" y="4389438"/>
                <a:ext cx="19050" cy="841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2" y="16"/>
                  </a:cxn>
                  <a:cxn ang="0">
                    <a:pos x="18" y="30"/>
                  </a:cxn>
                  <a:cxn ang="0">
                    <a:pos x="15" y="46"/>
                  </a:cxn>
                  <a:cxn ang="0">
                    <a:pos x="13" y="61"/>
                  </a:cxn>
                  <a:cxn ang="0">
                    <a:pos x="13" y="61"/>
                  </a:cxn>
                  <a:cxn ang="0">
                    <a:pos x="8" y="85"/>
                  </a:cxn>
                  <a:cxn ang="0">
                    <a:pos x="4" y="109"/>
                  </a:cxn>
                  <a:cxn ang="0">
                    <a:pos x="1" y="133"/>
                  </a:cxn>
                  <a:cxn ang="0">
                    <a:pos x="0" y="157"/>
                  </a:cxn>
                  <a:cxn ang="0">
                    <a:pos x="0" y="157"/>
                  </a:cxn>
                  <a:cxn ang="0">
                    <a:pos x="0" y="158"/>
                  </a:cxn>
                  <a:cxn ang="0">
                    <a:pos x="1" y="160"/>
                  </a:cxn>
                  <a:cxn ang="0">
                    <a:pos x="2" y="161"/>
                  </a:cxn>
                  <a:cxn ang="0">
                    <a:pos x="4" y="161"/>
                  </a:cxn>
                  <a:cxn ang="0">
                    <a:pos x="6" y="161"/>
                  </a:cxn>
                  <a:cxn ang="0">
                    <a:pos x="7" y="160"/>
                  </a:cxn>
                  <a:cxn ang="0">
                    <a:pos x="8" y="158"/>
                  </a:cxn>
                  <a:cxn ang="0">
                    <a:pos x="9" y="157"/>
                  </a:cxn>
                  <a:cxn ang="0">
                    <a:pos x="9" y="157"/>
                  </a:cxn>
                  <a:cxn ang="0">
                    <a:pos x="10" y="137"/>
                  </a:cxn>
                  <a:cxn ang="0">
                    <a:pos x="14" y="117"/>
                  </a:cxn>
                  <a:cxn ang="0">
                    <a:pos x="20" y="78"/>
                  </a:cxn>
                  <a:cxn ang="0">
                    <a:pos x="20" y="78"/>
                  </a:cxn>
                  <a:cxn ang="0">
                    <a:pos x="22" y="59"/>
                  </a:cxn>
                  <a:cxn ang="0">
                    <a:pos x="25" y="42"/>
                  </a:cxn>
                  <a:cxn ang="0">
                    <a:pos x="30" y="24"/>
                  </a:cxn>
                  <a:cxn ang="0">
                    <a:pos x="33" y="15"/>
                  </a:cxn>
                  <a:cxn ang="0">
                    <a:pos x="37" y="7"/>
                  </a:cxn>
                  <a:cxn ang="0">
                    <a:pos x="37" y="7"/>
                  </a:cxn>
                  <a:cxn ang="0">
                    <a:pos x="37" y="5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7" h="161">
                    <a:moveTo>
                      <a:pt x="29" y="2"/>
                    </a:moveTo>
                    <a:lnTo>
                      <a:pt x="29" y="2"/>
                    </a:lnTo>
                    <a:lnTo>
                      <a:pt x="22" y="16"/>
                    </a:lnTo>
                    <a:lnTo>
                      <a:pt x="18" y="30"/>
                    </a:lnTo>
                    <a:lnTo>
                      <a:pt x="15" y="46"/>
                    </a:lnTo>
                    <a:lnTo>
                      <a:pt x="13" y="61"/>
                    </a:lnTo>
                    <a:lnTo>
                      <a:pt x="13" y="61"/>
                    </a:lnTo>
                    <a:lnTo>
                      <a:pt x="8" y="85"/>
                    </a:lnTo>
                    <a:lnTo>
                      <a:pt x="4" y="109"/>
                    </a:lnTo>
                    <a:lnTo>
                      <a:pt x="1" y="133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8"/>
                    </a:lnTo>
                    <a:lnTo>
                      <a:pt x="1" y="160"/>
                    </a:lnTo>
                    <a:lnTo>
                      <a:pt x="2" y="161"/>
                    </a:lnTo>
                    <a:lnTo>
                      <a:pt x="4" y="161"/>
                    </a:lnTo>
                    <a:lnTo>
                      <a:pt x="6" y="161"/>
                    </a:lnTo>
                    <a:lnTo>
                      <a:pt x="7" y="160"/>
                    </a:lnTo>
                    <a:lnTo>
                      <a:pt x="8" y="158"/>
                    </a:lnTo>
                    <a:lnTo>
                      <a:pt x="9" y="157"/>
                    </a:lnTo>
                    <a:lnTo>
                      <a:pt x="9" y="157"/>
                    </a:lnTo>
                    <a:lnTo>
                      <a:pt x="10" y="137"/>
                    </a:lnTo>
                    <a:lnTo>
                      <a:pt x="14" y="117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2" y="59"/>
                    </a:lnTo>
                    <a:lnTo>
                      <a:pt x="25" y="42"/>
                    </a:lnTo>
                    <a:lnTo>
                      <a:pt x="30" y="24"/>
                    </a:lnTo>
                    <a:lnTo>
                      <a:pt x="33" y="15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5" name="Freeform 722"/>
              <p:cNvSpPr/>
              <p:nvPr/>
            </p:nvSpPr>
            <p:spPr bwMode="auto">
              <a:xfrm>
                <a:off x="5461001" y="4381500"/>
                <a:ext cx="22225" cy="125413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33" y="5"/>
                  </a:cxn>
                  <a:cxn ang="0">
                    <a:pos x="31" y="16"/>
                  </a:cxn>
                  <a:cxn ang="0">
                    <a:pos x="28" y="21"/>
                  </a:cxn>
                  <a:cxn ang="0">
                    <a:pos x="25" y="25"/>
                  </a:cxn>
                  <a:cxn ang="0">
                    <a:pos x="23" y="32"/>
                  </a:cxn>
                  <a:cxn ang="0">
                    <a:pos x="23" y="32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3" y="96"/>
                  </a:cxn>
                  <a:cxn ang="0">
                    <a:pos x="10" y="124"/>
                  </a:cxn>
                  <a:cxn ang="0">
                    <a:pos x="10" y="124"/>
                  </a:cxn>
                  <a:cxn ang="0">
                    <a:pos x="6" y="152"/>
                  </a:cxn>
                  <a:cxn ang="0">
                    <a:pos x="3" y="179"/>
                  </a:cxn>
                  <a:cxn ang="0">
                    <a:pos x="1" y="206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0" y="235"/>
                  </a:cxn>
                  <a:cxn ang="0">
                    <a:pos x="1" y="237"/>
                  </a:cxn>
                  <a:cxn ang="0">
                    <a:pos x="3" y="237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8" y="237"/>
                  </a:cxn>
                  <a:cxn ang="0">
                    <a:pos x="9" y="235"/>
                  </a:cxn>
                  <a:cxn ang="0">
                    <a:pos x="9" y="232"/>
                  </a:cxn>
                  <a:cxn ang="0">
                    <a:pos x="9" y="232"/>
                  </a:cxn>
                  <a:cxn ang="0">
                    <a:pos x="10" y="201"/>
                  </a:cxn>
                  <a:cxn ang="0">
                    <a:pos x="13" y="170"/>
                  </a:cxn>
                  <a:cxn ang="0">
                    <a:pos x="17" y="141"/>
                  </a:cxn>
                  <a:cxn ang="0">
                    <a:pos x="21" y="110"/>
                  </a:cxn>
                  <a:cxn ang="0">
                    <a:pos x="21" y="110"/>
                  </a:cxn>
                  <a:cxn ang="0">
                    <a:pos x="25" y="81"/>
                  </a:cxn>
                  <a:cxn ang="0">
                    <a:pos x="26" y="67"/>
                  </a:cxn>
                  <a:cxn ang="0">
                    <a:pos x="30" y="53"/>
                  </a:cxn>
                  <a:cxn ang="0">
                    <a:pos x="30" y="53"/>
                  </a:cxn>
                  <a:cxn ang="0">
                    <a:pos x="33" y="40"/>
                  </a:cxn>
                  <a:cxn ang="0">
                    <a:pos x="36" y="29"/>
                  </a:cxn>
                  <a:cxn ang="0">
                    <a:pos x="40" y="18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5" y="2"/>
                  </a:cxn>
                  <a:cxn ang="0">
                    <a:pos x="34" y="3"/>
                  </a:cxn>
                  <a:cxn ang="0">
                    <a:pos x="33" y="5"/>
                  </a:cxn>
                  <a:cxn ang="0">
                    <a:pos x="33" y="5"/>
                  </a:cxn>
                </a:cxnLst>
                <a:rect l="0" t="0" r="r" b="b"/>
                <a:pathLst>
                  <a:path w="42" h="238">
                    <a:moveTo>
                      <a:pt x="33" y="5"/>
                    </a:moveTo>
                    <a:lnTo>
                      <a:pt x="33" y="5"/>
                    </a:lnTo>
                    <a:lnTo>
                      <a:pt x="31" y="16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3" y="96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6" y="152"/>
                    </a:lnTo>
                    <a:lnTo>
                      <a:pt x="3" y="179"/>
                    </a:lnTo>
                    <a:lnTo>
                      <a:pt x="1" y="206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3" y="237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8" y="237"/>
                    </a:lnTo>
                    <a:lnTo>
                      <a:pt x="9" y="235"/>
                    </a:lnTo>
                    <a:lnTo>
                      <a:pt x="9" y="232"/>
                    </a:lnTo>
                    <a:lnTo>
                      <a:pt x="9" y="232"/>
                    </a:lnTo>
                    <a:lnTo>
                      <a:pt x="10" y="201"/>
                    </a:lnTo>
                    <a:lnTo>
                      <a:pt x="13" y="170"/>
                    </a:lnTo>
                    <a:lnTo>
                      <a:pt x="17" y="141"/>
                    </a:lnTo>
                    <a:lnTo>
                      <a:pt x="21" y="110"/>
                    </a:lnTo>
                    <a:lnTo>
                      <a:pt x="21" y="110"/>
                    </a:lnTo>
                    <a:lnTo>
                      <a:pt x="25" y="81"/>
                    </a:lnTo>
                    <a:lnTo>
                      <a:pt x="26" y="67"/>
                    </a:lnTo>
                    <a:lnTo>
                      <a:pt x="30" y="53"/>
                    </a:lnTo>
                    <a:lnTo>
                      <a:pt x="30" y="53"/>
                    </a:lnTo>
                    <a:lnTo>
                      <a:pt x="33" y="40"/>
                    </a:lnTo>
                    <a:lnTo>
                      <a:pt x="36" y="29"/>
                    </a:lnTo>
                    <a:lnTo>
                      <a:pt x="40" y="18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5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6" name="Freeform 723"/>
              <p:cNvSpPr/>
              <p:nvPr/>
            </p:nvSpPr>
            <p:spPr bwMode="auto">
              <a:xfrm>
                <a:off x="5483226" y="4329113"/>
                <a:ext cx="38100" cy="220663"/>
              </a:xfrm>
              <a:custGeom>
                <a:avLst/>
                <a:gdLst/>
                <a:ahLst/>
                <a:cxnLst>
                  <a:cxn ang="0">
                    <a:pos x="65" y="1"/>
                  </a:cxn>
                  <a:cxn ang="0">
                    <a:pos x="56" y="18"/>
                  </a:cxn>
                  <a:cxn ang="0">
                    <a:pos x="50" y="38"/>
                  </a:cxn>
                  <a:cxn ang="0">
                    <a:pos x="46" y="78"/>
                  </a:cxn>
                  <a:cxn ang="0">
                    <a:pos x="25" y="213"/>
                  </a:cxn>
                  <a:cxn ang="0">
                    <a:pos x="18" y="243"/>
                  </a:cxn>
                  <a:cxn ang="0">
                    <a:pos x="8" y="300"/>
                  </a:cxn>
                  <a:cxn ang="0">
                    <a:pos x="4" y="330"/>
                  </a:cxn>
                  <a:cxn ang="0">
                    <a:pos x="1" y="363"/>
                  </a:cxn>
                  <a:cxn ang="0">
                    <a:pos x="1" y="386"/>
                  </a:cxn>
                  <a:cxn ang="0">
                    <a:pos x="7" y="407"/>
                  </a:cxn>
                  <a:cxn ang="0">
                    <a:pos x="13" y="415"/>
                  </a:cxn>
                  <a:cxn ang="0">
                    <a:pos x="14" y="417"/>
                  </a:cxn>
                  <a:cxn ang="0">
                    <a:pos x="18" y="417"/>
                  </a:cxn>
                  <a:cxn ang="0">
                    <a:pos x="20" y="413"/>
                  </a:cxn>
                  <a:cxn ang="0">
                    <a:pos x="19" y="409"/>
                  </a:cxn>
                  <a:cxn ang="0">
                    <a:pos x="15" y="403"/>
                  </a:cxn>
                  <a:cxn ang="0">
                    <a:pos x="11" y="390"/>
                  </a:cxn>
                  <a:cxn ang="0">
                    <a:pos x="11" y="370"/>
                  </a:cxn>
                  <a:cxn ang="0">
                    <a:pos x="12" y="356"/>
                  </a:cxn>
                  <a:cxn ang="0">
                    <a:pos x="13" y="327"/>
                  </a:cxn>
                  <a:cxn ang="0">
                    <a:pos x="17" y="298"/>
                  </a:cxn>
                  <a:cxn ang="0">
                    <a:pos x="27" y="248"/>
                  </a:cxn>
                  <a:cxn ang="0">
                    <a:pos x="36" y="197"/>
                  </a:cxn>
                  <a:cxn ang="0">
                    <a:pos x="55" y="90"/>
                  </a:cxn>
                  <a:cxn ang="0">
                    <a:pos x="57" y="69"/>
                  </a:cxn>
                  <a:cxn ang="0">
                    <a:pos x="60" y="36"/>
                  </a:cxn>
                  <a:cxn ang="0">
                    <a:pos x="67" y="16"/>
                  </a:cxn>
                  <a:cxn ang="0">
                    <a:pos x="72" y="8"/>
                  </a:cxn>
                  <a:cxn ang="0">
                    <a:pos x="73" y="4"/>
                  </a:cxn>
                  <a:cxn ang="0">
                    <a:pos x="70" y="0"/>
                  </a:cxn>
                  <a:cxn ang="0">
                    <a:pos x="67" y="0"/>
                  </a:cxn>
                  <a:cxn ang="0">
                    <a:pos x="65" y="1"/>
                  </a:cxn>
                </a:cxnLst>
                <a:rect l="0" t="0" r="r" b="b"/>
                <a:pathLst>
                  <a:path w="73" h="417">
                    <a:moveTo>
                      <a:pt x="65" y="1"/>
                    </a:moveTo>
                    <a:lnTo>
                      <a:pt x="65" y="1"/>
                    </a:lnTo>
                    <a:lnTo>
                      <a:pt x="60" y="9"/>
                    </a:lnTo>
                    <a:lnTo>
                      <a:pt x="56" y="18"/>
                    </a:lnTo>
                    <a:lnTo>
                      <a:pt x="53" y="28"/>
                    </a:lnTo>
                    <a:lnTo>
                      <a:pt x="50" y="38"/>
                    </a:lnTo>
                    <a:lnTo>
                      <a:pt x="49" y="5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18" y="243"/>
                    </a:lnTo>
                    <a:lnTo>
                      <a:pt x="13" y="272"/>
                    </a:lnTo>
                    <a:lnTo>
                      <a:pt x="8" y="300"/>
                    </a:lnTo>
                    <a:lnTo>
                      <a:pt x="4" y="330"/>
                    </a:lnTo>
                    <a:lnTo>
                      <a:pt x="4" y="330"/>
                    </a:lnTo>
                    <a:lnTo>
                      <a:pt x="2" y="352"/>
                    </a:lnTo>
                    <a:lnTo>
                      <a:pt x="1" y="363"/>
                    </a:lnTo>
                    <a:lnTo>
                      <a:pt x="0" y="375"/>
                    </a:lnTo>
                    <a:lnTo>
                      <a:pt x="1" y="386"/>
                    </a:lnTo>
                    <a:lnTo>
                      <a:pt x="3" y="397"/>
                    </a:lnTo>
                    <a:lnTo>
                      <a:pt x="7" y="407"/>
                    </a:lnTo>
                    <a:lnTo>
                      <a:pt x="10" y="411"/>
                    </a:lnTo>
                    <a:lnTo>
                      <a:pt x="13" y="415"/>
                    </a:lnTo>
                    <a:lnTo>
                      <a:pt x="13" y="415"/>
                    </a:lnTo>
                    <a:lnTo>
                      <a:pt x="14" y="417"/>
                    </a:lnTo>
                    <a:lnTo>
                      <a:pt x="16" y="417"/>
                    </a:lnTo>
                    <a:lnTo>
                      <a:pt x="18" y="417"/>
                    </a:lnTo>
                    <a:lnTo>
                      <a:pt x="19" y="416"/>
                    </a:lnTo>
                    <a:lnTo>
                      <a:pt x="20" y="413"/>
                    </a:lnTo>
                    <a:lnTo>
                      <a:pt x="20" y="411"/>
                    </a:lnTo>
                    <a:lnTo>
                      <a:pt x="19" y="409"/>
                    </a:lnTo>
                    <a:lnTo>
                      <a:pt x="19" y="409"/>
                    </a:lnTo>
                    <a:lnTo>
                      <a:pt x="15" y="403"/>
                    </a:lnTo>
                    <a:lnTo>
                      <a:pt x="13" y="397"/>
                    </a:lnTo>
                    <a:lnTo>
                      <a:pt x="11" y="390"/>
                    </a:lnTo>
                    <a:lnTo>
                      <a:pt x="11" y="383"/>
                    </a:lnTo>
                    <a:lnTo>
                      <a:pt x="11" y="370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12" y="342"/>
                    </a:lnTo>
                    <a:lnTo>
                      <a:pt x="13" y="327"/>
                    </a:lnTo>
                    <a:lnTo>
                      <a:pt x="17" y="298"/>
                    </a:lnTo>
                    <a:lnTo>
                      <a:pt x="17" y="298"/>
                    </a:lnTo>
                    <a:lnTo>
                      <a:pt x="22" y="273"/>
                    </a:lnTo>
                    <a:lnTo>
                      <a:pt x="27" y="248"/>
                    </a:lnTo>
                    <a:lnTo>
                      <a:pt x="32" y="223"/>
                    </a:lnTo>
                    <a:lnTo>
                      <a:pt x="36" y="197"/>
                    </a:lnTo>
                    <a:lnTo>
                      <a:pt x="36" y="197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69"/>
                    </a:lnTo>
                    <a:lnTo>
                      <a:pt x="59" y="47"/>
                    </a:lnTo>
                    <a:lnTo>
                      <a:pt x="60" y="36"/>
                    </a:lnTo>
                    <a:lnTo>
                      <a:pt x="63" y="26"/>
                    </a:lnTo>
                    <a:lnTo>
                      <a:pt x="67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7" name="Freeform 724"/>
              <p:cNvSpPr/>
              <p:nvPr/>
            </p:nvSpPr>
            <p:spPr bwMode="auto">
              <a:xfrm>
                <a:off x="5516563" y="4291013"/>
                <a:ext cx="46038" cy="268288"/>
              </a:xfrm>
              <a:custGeom>
                <a:avLst/>
                <a:gdLst/>
                <a:ahLst/>
                <a:cxnLst>
                  <a:cxn ang="0">
                    <a:pos x="75" y="3"/>
                  </a:cxn>
                  <a:cxn ang="0">
                    <a:pos x="61" y="44"/>
                  </a:cxn>
                  <a:cxn ang="0">
                    <a:pos x="58" y="58"/>
                  </a:cxn>
                  <a:cxn ang="0">
                    <a:pos x="56" y="84"/>
                  </a:cxn>
                  <a:cxn ang="0">
                    <a:pos x="56" y="111"/>
                  </a:cxn>
                  <a:cxn ang="0">
                    <a:pos x="52" y="180"/>
                  </a:cxn>
                  <a:cxn ang="0">
                    <a:pos x="41" y="249"/>
                  </a:cxn>
                  <a:cxn ang="0">
                    <a:pos x="33" y="280"/>
                  </a:cxn>
                  <a:cxn ang="0">
                    <a:pos x="17" y="343"/>
                  </a:cxn>
                  <a:cxn ang="0">
                    <a:pos x="4" y="408"/>
                  </a:cxn>
                  <a:cxn ang="0">
                    <a:pos x="1" y="440"/>
                  </a:cxn>
                  <a:cxn ang="0">
                    <a:pos x="0" y="472"/>
                  </a:cxn>
                  <a:cxn ang="0">
                    <a:pos x="4" y="504"/>
                  </a:cxn>
                  <a:cxn ang="0">
                    <a:pos x="4" y="506"/>
                  </a:cxn>
                  <a:cxn ang="0">
                    <a:pos x="7" y="507"/>
                  </a:cxn>
                  <a:cxn ang="0">
                    <a:pos x="12" y="505"/>
                  </a:cxn>
                  <a:cxn ang="0">
                    <a:pos x="13" y="501"/>
                  </a:cxn>
                  <a:cxn ang="0">
                    <a:pos x="10" y="485"/>
                  </a:cxn>
                  <a:cxn ang="0">
                    <a:pos x="9" y="453"/>
                  </a:cxn>
                  <a:cxn ang="0">
                    <a:pos x="11" y="420"/>
                  </a:cxn>
                  <a:cxn ang="0">
                    <a:pos x="20" y="371"/>
                  </a:cxn>
                  <a:cxn ang="0">
                    <a:pos x="36" y="306"/>
                  </a:cxn>
                  <a:cxn ang="0">
                    <a:pos x="52" y="243"/>
                  </a:cxn>
                  <a:cxn ang="0">
                    <a:pos x="57" y="214"/>
                  </a:cxn>
                  <a:cxn ang="0">
                    <a:pos x="63" y="157"/>
                  </a:cxn>
                  <a:cxn ang="0">
                    <a:pos x="65" y="128"/>
                  </a:cxn>
                  <a:cxn ang="0">
                    <a:pos x="66" y="67"/>
                  </a:cxn>
                  <a:cxn ang="0">
                    <a:pos x="67" y="60"/>
                  </a:cxn>
                  <a:cxn ang="0">
                    <a:pos x="73" y="36"/>
                  </a:cxn>
                  <a:cxn ang="0">
                    <a:pos x="84" y="6"/>
                  </a:cxn>
                  <a:cxn ang="0">
                    <a:pos x="85" y="4"/>
                  </a:cxn>
                  <a:cxn ang="0">
                    <a:pos x="83" y="1"/>
                  </a:cxn>
                  <a:cxn ang="0">
                    <a:pos x="77" y="1"/>
                  </a:cxn>
                  <a:cxn ang="0">
                    <a:pos x="75" y="3"/>
                  </a:cxn>
                </a:cxnLst>
                <a:rect l="0" t="0" r="r" b="b"/>
                <a:pathLst>
                  <a:path w="85" h="507">
                    <a:moveTo>
                      <a:pt x="75" y="3"/>
                    </a:moveTo>
                    <a:lnTo>
                      <a:pt x="75" y="3"/>
                    </a:lnTo>
                    <a:lnTo>
                      <a:pt x="65" y="31"/>
                    </a:lnTo>
                    <a:lnTo>
                      <a:pt x="61" y="4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6" y="72"/>
                    </a:lnTo>
                    <a:lnTo>
                      <a:pt x="56" y="84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5" y="145"/>
                    </a:lnTo>
                    <a:lnTo>
                      <a:pt x="52" y="180"/>
                    </a:lnTo>
                    <a:lnTo>
                      <a:pt x="47" y="214"/>
                    </a:lnTo>
                    <a:lnTo>
                      <a:pt x="41" y="249"/>
                    </a:lnTo>
                    <a:lnTo>
                      <a:pt x="41" y="249"/>
                    </a:lnTo>
                    <a:lnTo>
                      <a:pt x="33" y="280"/>
                    </a:lnTo>
                    <a:lnTo>
                      <a:pt x="25" y="312"/>
                    </a:lnTo>
                    <a:lnTo>
                      <a:pt x="17" y="343"/>
                    </a:lnTo>
                    <a:lnTo>
                      <a:pt x="10" y="375"/>
                    </a:lnTo>
                    <a:lnTo>
                      <a:pt x="4" y="408"/>
                    </a:lnTo>
                    <a:lnTo>
                      <a:pt x="2" y="423"/>
                    </a:lnTo>
                    <a:lnTo>
                      <a:pt x="1" y="440"/>
                    </a:lnTo>
                    <a:lnTo>
                      <a:pt x="0" y="455"/>
                    </a:lnTo>
                    <a:lnTo>
                      <a:pt x="0" y="472"/>
                    </a:lnTo>
                    <a:lnTo>
                      <a:pt x="1" y="487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6"/>
                    </a:lnTo>
                    <a:lnTo>
                      <a:pt x="6" y="507"/>
                    </a:lnTo>
                    <a:lnTo>
                      <a:pt x="7" y="507"/>
                    </a:lnTo>
                    <a:lnTo>
                      <a:pt x="9" y="507"/>
                    </a:lnTo>
                    <a:lnTo>
                      <a:pt x="12" y="505"/>
                    </a:lnTo>
                    <a:lnTo>
                      <a:pt x="12" y="503"/>
                    </a:lnTo>
                    <a:lnTo>
                      <a:pt x="13" y="501"/>
                    </a:lnTo>
                    <a:lnTo>
                      <a:pt x="13" y="501"/>
                    </a:lnTo>
                    <a:lnTo>
                      <a:pt x="10" y="485"/>
                    </a:lnTo>
                    <a:lnTo>
                      <a:pt x="9" y="469"/>
                    </a:lnTo>
                    <a:lnTo>
                      <a:pt x="9" y="453"/>
                    </a:lnTo>
                    <a:lnTo>
                      <a:pt x="10" y="437"/>
                    </a:lnTo>
                    <a:lnTo>
                      <a:pt x="11" y="420"/>
                    </a:lnTo>
                    <a:lnTo>
                      <a:pt x="13" y="403"/>
                    </a:lnTo>
                    <a:lnTo>
                      <a:pt x="20" y="371"/>
                    </a:lnTo>
                    <a:lnTo>
                      <a:pt x="28" y="338"/>
                    </a:lnTo>
                    <a:lnTo>
                      <a:pt x="36" y="306"/>
                    </a:lnTo>
                    <a:lnTo>
                      <a:pt x="44" y="274"/>
                    </a:lnTo>
                    <a:lnTo>
                      <a:pt x="52" y="243"/>
                    </a:lnTo>
                    <a:lnTo>
                      <a:pt x="52" y="243"/>
                    </a:lnTo>
                    <a:lnTo>
                      <a:pt x="57" y="214"/>
                    </a:lnTo>
                    <a:lnTo>
                      <a:pt x="61" y="186"/>
                    </a:lnTo>
                    <a:lnTo>
                      <a:pt x="63" y="157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5" y="98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0"/>
                    </a:lnTo>
                    <a:lnTo>
                      <a:pt x="68" y="51"/>
                    </a:lnTo>
                    <a:lnTo>
                      <a:pt x="73" y="36"/>
                    </a:lnTo>
                    <a:lnTo>
                      <a:pt x="78" y="2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5" y="4"/>
                    </a:lnTo>
                    <a:lnTo>
                      <a:pt x="84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5" y="3"/>
                    </a:lnTo>
                    <a:lnTo>
                      <a:pt x="7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8" name="Freeform 725"/>
              <p:cNvSpPr/>
              <p:nvPr/>
            </p:nvSpPr>
            <p:spPr bwMode="auto">
              <a:xfrm>
                <a:off x="5546726" y="4252913"/>
                <a:ext cx="60325" cy="376238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4" y="5"/>
                  </a:cxn>
                  <a:cxn ang="0">
                    <a:pos x="103" y="28"/>
                  </a:cxn>
                  <a:cxn ang="0">
                    <a:pos x="101" y="51"/>
                  </a:cxn>
                  <a:cxn ang="0">
                    <a:pos x="98" y="74"/>
                  </a:cxn>
                  <a:cxn ang="0">
                    <a:pos x="95" y="95"/>
                  </a:cxn>
                  <a:cxn ang="0">
                    <a:pos x="86" y="141"/>
                  </a:cxn>
                  <a:cxn ang="0">
                    <a:pos x="78" y="185"/>
                  </a:cxn>
                  <a:cxn ang="0">
                    <a:pos x="78" y="185"/>
                  </a:cxn>
                  <a:cxn ang="0">
                    <a:pos x="64" y="275"/>
                  </a:cxn>
                  <a:cxn ang="0">
                    <a:pos x="48" y="364"/>
                  </a:cxn>
                  <a:cxn ang="0">
                    <a:pos x="48" y="364"/>
                  </a:cxn>
                  <a:cxn ang="0">
                    <a:pos x="39" y="407"/>
                  </a:cxn>
                  <a:cxn ang="0">
                    <a:pos x="29" y="451"/>
                  </a:cxn>
                  <a:cxn ang="0">
                    <a:pos x="19" y="495"/>
                  </a:cxn>
                  <a:cxn ang="0">
                    <a:pos x="11" y="538"/>
                  </a:cxn>
                  <a:cxn ang="0">
                    <a:pos x="11" y="538"/>
                  </a:cxn>
                  <a:cxn ang="0">
                    <a:pos x="4" y="580"/>
                  </a:cxn>
                  <a:cxn ang="0">
                    <a:pos x="1" y="600"/>
                  </a:cxn>
                  <a:cxn ang="0">
                    <a:pos x="0" y="621"/>
                  </a:cxn>
                  <a:cxn ang="0">
                    <a:pos x="0" y="707"/>
                  </a:cxn>
                  <a:cxn ang="0">
                    <a:pos x="0" y="707"/>
                  </a:cxn>
                  <a:cxn ang="0">
                    <a:pos x="0" y="709"/>
                  </a:cxn>
                  <a:cxn ang="0">
                    <a:pos x="1" y="710"/>
                  </a:cxn>
                  <a:cxn ang="0">
                    <a:pos x="3" y="711"/>
                  </a:cxn>
                  <a:cxn ang="0">
                    <a:pos x="5" y="712"/>
                  </a:cxn>
                  <a:cxn ang="0">
                    <a:pos x="6" y="711"/>
                  </a:cxn>
                  <a:cxn ang="0">
                    <a:pos x="8" y="710"/>
                  </a:cxn>
                  <a:cxn ang="0">
                    <a:pos x="9" y="709"/>
                  </a:cxn>
                  <a:cxn ang="0">
                    <a:pos x="9" y="707"/>
                  </a:cxn>
                  <a:cxn ang="0">
                    <a:pos x="9" y="621"/>
                  </a:cxn>
                  <a:cxn ang="0">
                    <a:pos x="9" y="621"/>
                  </a:cxn>
                  <a:cxn ang="0">
                    <a:pos x="10" y="609"/>
                  </a:cxn>
                  <a:cxn ang="0">
                    <a:pos x="11" y="596"/>
                  </a:cxn>
                  <a:cxn ang="0">
                    <a:pos x="14" y="572"/>
                  </a:cxn>
                  <a:cxn ang="0">
                    <a:pos x="22" y="523"/>
                  </a:cxn>
                  <a:cxn ang="0">
                    <a:pos x="22" y="523"/>
                  </a:cxn>
                  <a:cxn ang="0">
                    <a:pos x="32" y="480"/>
                  </a:cxn>
                  <a:cxn ang="0">
                    <a:pos x="41" y="436"/>
                  </a:cxn>
                  <a:cxn ang="0">
                    <a:pos x="51" y="392"/>
                  </a:cxn>
                  <a:cxn ang="0">
                    <a:pos x="61" y="348"/>
                  </a:cxn>
                  <a:cxn ang="0">
                    <a:pos x="61" y="348"/>
                  </a:cxn>
                  <a:cxn ang="0">
                    <a:pos x="76" y="260"/>
                  </a:cxn>
                  <a:cxn ang="0">
                    <a:pos x="91" y="171"/>
                  </a:cxn>
                  <a:cxn ang="0">
                    <a:pos x="91" y="171"/>
                  </a:cxn>
                  <a:cxn ang="0">
                    <a:pos x="98" y="129"/>
                  </a:cxn>
                  <a:cxn ang="0">
                    <a:pos x="105" y="88"/>
                  </a:cxn>
                  <a:cxn ang="0">
                    <a:pos x="108" y="67"/>
                  </a:cxn>
                  <a:cxn ang="0">
                    <a:pos x="111" y="47"/>
                  </a:cxn>
                  <a:cxn ang="0">
                    <a:pos x="112" y="26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1"/>
                  </a:cxn>
                  <a:cxn ang="0">
                    <a:pos x="110" y="1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5" y="1"/>
                  </a:cxn>
                  <a:cxn ang="0">
                    <a:pos x="104" y="3"/>
                  </a:cxn>
                  <a:cxn ang="0">
                    <a:pos x="104" y="5"/>
                  </a:cxn>
                  <a:cxn ang="0">
                    <a:pos x="104" y="5"/>
                  </a:cxn>
                </a:cxnLst>
                <a:rect l="0" t="0" r="r" b="b"/>
                <a:pathLst>
                  <a:path w="113" h="712">
                    <a:moveTo>
                      <a:pt x="104" y="5"/>
                    </a:moveTo>
                    <a:lnTo>
                      <a:pt x="104" y="5"/>
                    </a:lnTo>
                    <a:lnTo>
                      <a:pt x="103" y="28"/>
                    </a:lnTo>
                    <a:lnTo>
                      <a:pt x="101" y="51"/>
                    </a:lnTo>
                    <a:lnTo>
                      <a:pt x="98" y="74"/>
                    </a:lnTo>
                    <a:lnTo>
                      <a:pt x="95" y="95"/>
                    </a:lnTo>
                    <a:lnTo>
                      <a:pt x="86" y="141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64" y="275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39" y="407"/>
                    </a:lnTo>
                    <a:lnTo>
                      <a:pt x="29" y="451"/>
                    </a:lnTo>
                    <a:lnTo>
                      <a:pt x="19" y="495"/>
                    </a:lnTo>
                    <a:lnTo>
                      <a:pt x="11" y="538"/>
                    </a:lnTo>
                    <a:lnTo>
                      <a:pt x="11" y="538"/>
                    </a:lnTo>
                    <a:lnTo>
                      <a:pt x="4" y="580"/>
                    </a:lnTo>
                    <a:lnTo>
                      <a:pt x="1" y="600"/>
                    </a:lnTo>
                    <a:lnTo>
                      <a:pt x="0" y="62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0" y="709"/>
                    </a:lnTo>
                    <a:lnTo>
                      <a:pt x="1" y="710"/>
                    </a:lnTo>
                    <a:lnTo>
                      <a:pt x="3" y="711"/>
                    </a:lnTo>
                    <a:lnTo>
                      <a:pt x="5" y="712"/>
                    </a:lnTo>
                    <a:lnTo>
                      <a:pt x="6" y="711"/>
                    </a:lnTo>
                    <a:lnTo>
                      <a:pt x="8" y="710"/>
                    </a:lnTo>
                    <a:lnTo>
                      <a:pt x="9" y="709"/>
                    </a:lnTo>
                    <a:lnTo>
                      <a:pt x="9" y="707"/>
                    </a:lnTo>
                    <a:lnTo>
                      <a:pt x="9" y="621"/>
                    </a:lnTo>
                    <a:lnTo>
                      <a:pt x="9" y="621"/>
                    </a:lnTo>
                    <a:lnTo>
                      <a:pt x="10" y="609"/>
                    </a:lnTo>
                    <a:lnTo>
                      <a:pt x="11" y="596"/>
                    </a:lnTo>
                    <a:lnTo>
                      <a:pt x="14" y="572"/>
                    </a:lnTo>
                    <a:lnTo>
                      <a:pt x="22" y="523"/>
                    </a:lnTo>
                    <a:lnTo>
                      <a:pt x="22" y="523"/>
                    </a:lnTo>
                    <a:lnTo>
                      <a:pt x="32" y="480"/>
                    </a:lnTo>
                    <a:lnTo>
                      <a:pt x="41" y="436"/>
                    </a:lnTo>
                    <a:lnTo>
                      <a:pt x="51" y="392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76" y="260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8" y="129"/>
                    </a:lnTo>
                    <a:lnTo>
                      <a:pt x="105" y="88"/>
                    </a:lnTo>
                    <a:lnTo>
                      <a:pt x="108" y="67"/>
                    </a:lnTo>
                    <a:lnTo>
                      <a:pt x="111" y="47"/>
                    </a:lnTo>
                    <a:lnTo>
                      <a:pt x="112" y="26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1"/>
                    </a:lnTo>
                    <a:lnTo>
                      <a:pt x="110" y="1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4" y="3"/>
                    </a:lnTo>
                    <a:lnTo>
                      <a:pt x="104" y="5"/>
                    </a:lnTo>
                    <a:lnTo>
                      <a:pt x="10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29" name="Freeform 726"/>
              <p:cNvSpPr/>
              <p:nvPr/>
            </p:nvSpPr>
            <p:spPr bwMode="auto">
              <a:xfrm>
                <a:off x="5576888" y="4230688"/>
                <a:ext cx="61913" cy="415925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8" y="1"/>
                  </a:cxn>
                  <a:cxn ang="0">
                    <a:pos x="115" y="0"/>
                  </a:cxn>
                  <a:cxn ang="0">
                    <a:pos x="110" y="3"/>
                  </a:cxn>
                  <a:cxn ang="0">
                    <a:pos x="110" y="4"/>
                  </a:cxn>
                  <a:cxn ang="0">
                    <a:pos x="105" y="22"/>
                  </a:cxn>
                  <a:cxn ang="0">
                    <a:pos x="101" y="35"/>
                  </a:cxn>
                  <a:cxn ang="0">
                    <a:pos x="100" y="39"/>
                  </a:cxn>
                  <a:cxn ang="0">
                    <a:pos x="99" y="66"/>
                  </a:cxn>
                  <a:cxn ang="0">
                    <a:pos x="94" y="92"/>
                  </a:cxn>
                  <a:cxn ang="0">
                    <a:pos x="86" y="145"/>
                  </a:cxn>
                  <a:cxn ang="0">
                    <a:pos x="78" y="184"/>
                  </a:cxn>
                  <a:cxn ang="0">
                    <a:pos x="74" y="196"/>
                  </a:cxn>
                  <a:cxn ang="0">
                    <a:pos x="63" y="239"/>
                  </a:cxn>
                  <a:cxn ang="0">
                    <a:pos x="57" y="281"/>
                  </a:cxn>
                  <a:cxn ang="0">
                    <a:pos x="50" y="334"/>
                  </a:cxn>
                  <a:cxn ang="0">
                    <a:pos x="44" y="386"/>
                  </a:cxn>
                  <a:cxn ang="0">
                    <a:pos x="39" y="437"/>
                  </a:cxn>
                  <a:cxn ang="0">
                    <a:pos x="15" y="588"/>
                  </a:cxn>
                  <a:cxn ang="0">
                    <a:pos x="8" y="635"/>
                  </a:cxn>
                  <a:cxn ang="0">
                    <a:pos x="4" y="682"/>
                  </a:cxn>
                  <a:cxn ang="0">
                    <a:pos x="5" y="704"/>
                  </a:cxn>
                  <a:cxn ang="0">
                    <a:pos x="7" y="750"/>
                  </a:cxn>
                  <a:cxn ang="0">
                    <a:pos x="6" y="773"/>
                  </a:cxn>
                  <a:cxn ang="0">
                    <a:pos x="3" y="774"/>
                  </a:cxn>
                  <a:cxn ang="0">
                    <a:pos x="0" y="778"/>
                  </a:cxn>
                  <a:cxn ang="0">
                    <a:pos x="0" y="782"/>
                  </a:cxn>
                  <a:cxn ang="0">
                    <a:pos x="2" y="785"/>
                  </a:cxn>
                  <a:cxn ang="0">
                    <a:pos x="6" y="787"/>
                  </a:cxn>
                  <a:cxn ang="0">
                    <a:pos x="10" y="787"/>
                  </a:cxn>
                  <a:cxn ang="0">
                    <a:pos x="13" y="785"/>
                  </a:cxn>
                  <a:cxn ang="0">
                    <a:pos x="15" y="782"/>
                  </a:cxn>
                  <a:cxn ang="0">
                    <a:pos x="16" y="736"/>
                  </a:cxn>
                  <a:cxn ang="0">
                    <a:pos x="14" y="691"/>
                  </a:cxn>
                  <a:cxn ang="0">
                    <a:pos x="14" y="663"/>
                  </a:cxn>
                  <a:cxn ang="0">
                    <a:pos x="21" y="609"/>
                  </a:cxn>
                  <a:cxn ang="0">
                    <a:pos x="25" y="583"/>
                  </a:cxn>
                  <a:cxn ang="0">
                    <a:pos x="48" y="436"/>
                  </a:cxn>
                  <a:cxn ang="0">
                    <a:pos x="53" y="386"/>
                  </a:cxn>
                  <a:cxn ang="0">
                    <a:pos x="56" y="360"/>
                  </a:cxn>
                  <a:cxn ang="0">
                    <a:pos x="68" y="283"/>
                  </a:cxn>
                  <a:cxn ang="0">
                    <a:pos x="87" y="182"/>
                  </a:cxn>
                  <a:cxn ang="0">
                    <a:pos x="93" y="156"/>
                  </a:cxn>
                  <a:cxn ang="0">
                    <a:pos x="108" y="76"/>
                  </a:cxn>
                  <a:cxn ang="0">
                    <a:pos x="109" y="67"/>
                  </a:cxn>
                  <a:cxn ang="0">
                    <a:pos x="110" y="39"/>
                  </a:cxn>
                  <a:cxn ang="0">
                    <a:pos x="110" y="35"/>
                  </a:cxn>
                  <a:cxn ang="0">
                    <a:pos x="114" y="22"/>
                  </a:cxn>
                  <a:cxn ang="0">
                    <a:pos x="119" y="4"/>
                  </a:cxn>
                </a:cxnLst>
                <a:rect l="0" t="0" r="r" b="b"/>
                <a:pathLst>
                  <a:path w="119" h="787">
                    <a:moveTo>
                      <a:pt x="119" y="4"/>
                    </a:moveTo>
                    <a:lnTo>
                      <a:pt x="119" y="4"/>
                    </a:lnTo>
                    <a:lnTo>
                      <a:pt x="119" y="3"/>
                    </a:lnTo>
                    <a:lnTo>
                      <a:pt x="118" y="1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1" y="1"/>
                    </a:lnTo>
                    <a:lnTo>
                      <a:pt x="110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13"/>
                    </a:lnTo>
                    <a:lnTo>
                      <a:pt x="105" y="22"/>
                    </a:lnTo>
                    <a:lnTo>
                      <a:pt x="102" y="30"/>
                    </a:lnTo>
                    <a:lnTo>
                      <a:pt x="101" y="35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0" y="53"/>
                    </a:lnTo>
                    <a:lnTo>
                      <a:pt x="99" y="66"/>
                    </a:lnTo>
                    <a:lnTo>
                      <a:pt x="94" y="92"/>
                    </a:lnTo>
                    <a:lnTo>
                      <a:pt x="94" y="92"/>
                    </a:lnTo>
                    <a:lnTo>
                      <a:pt x="90" y="118"/>
                    </a:lnTo>
                    <a:lnTo>
                      <a:pt x="86" y="145"/>
                    </a:lnTo>
                    <a:lnTo>
                      <a:pt x="81" y="170"/>
                    </a:lnTo>
                    <a:lnTo>
                      <a:pt x="78" y="184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69" y="217"/>
                    </a:lnTo>
                    <a:lnTo>
                      <a:pt x="63" y="239"/>
                    </a:lnTo>
                    <a:lnTo>
                      <a:pt x="60" y="259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0" y="334"/>
                    </a:lnTo>
                    <a:lnTo>
                      <a:pt x="47" y="359"/>
                    </a:lnTo>
                    <a:lnTo>
                      <a:pt x="44" y="386"/>
                    </a:lnTo>
                    <a:lnTo>
                      <a:pt x="44" y="386"/>
                    </a:lnTo>
                    <a:lnTo>
                      <a:pt x="39" y="437"/>
                    </a:lnTo>
                    <a:lnTo>
                      <a:pt x="30" y="488"/>
                    </a:lnTo>
                    <a:lnTo>
                      <a:pt x="15" y="588"/>
                    </a:lnTo>
                    <a:lnTo>
                      <a:pt x="15" y="588"/>
                    </a:lnTo>
                    <a:lnTo>
                      <a:pt x="8" y="635"/>
                    </a:lnTo>
                    <a:lnTo>
                      <a:pt x="5" y="658"/>
                    </a:lnTo>
                    <a:lnTo>
                      <a:pt x="4" y="682"/>
                    </a:lnTo>
                    <a:lnTo>
                      <a:pt x="4" y="682"/>
                    </a:lnTo>
                    <a:lnTo>
                      <a:pt x="5" y="704"/>
                    </a:lnTo>
                    <a:lnTo>
                      <a:pt x="6" y="727"/>
                    </a:lnTo>
                    <a:lnTo>
                      <a:pt x="7" y="750"/>
                    </a:lnTo>
                    <a:lnTo>
                      <a:pt x="6" y="773"/>
                    </a:lnTo>
                    <a:lnTo>
                      <a:pt x="6" y="773"/>
                    </a:lnTo>
                    <a:lnTo>
                      <a:pt x="4" y="773"/>
                    </a:lnTo>
                    <a:lnTo>
                      <a:pt x="3" y="774"/>
                    </a:lnTo>
                    <a:lnTo>
                      <a:pt x="2" y="776"/>
                    </a:lnTo>
                    <a:lnTo>
                      <a:pt x="0" y="778"/>
                    </a:lnTo>
                    <a:lnTo>
                      <a:pt x="0" y="782"/>
                    </a:lnTo>
                    <a:lnTo>
                      <a:pt x="0" y="782"/>
                    </a:lnTo>
                    <a:lnTo>
                      <a:pt x="0" y="784"/>
                    </a:lnTo>
                    <a:lnTo>
                      <a:pt x="2" y="785"/>
                    </a:lnTo>
                    <a:lnTo>
                      <a:pt x="4" y="786"/>
                    </a:lnTo>
                    <a:lnTo>
                      <a:pt x="6" y="787"/>
                    </a:lnTo>
                    <a:lnTo>
                      <a:pt x="10" y="787"/>
                    </a:lnTo>
                    <a:lnTo>
                      <a:pt x="10" y="787"/>
                    </a:lnTo>
                    <a:lnTo>
                      <a:pt x="12" y="786"/>
                    </a:lnTo>
                    <a:lnTo>
                      <a:pt x="13" y="785"/>
                    </a:lnTo>
                    <a:lnTo>
                      <a:pt x="15" y="782"/>
                    </a:lnTo>
                    <a:lnTo>
                      <a:pt x="15" y="782"/>
                    </a:lnTo>
                    <a:lnTo>
                      <a:pt x="16" y="759"/>
                    </a:lnTo>
                    <a:lnTo>
                      <a:pt x="16" y="736"/>
                    </a:lnTo>
                    <a:lnTo>
                      <a:pt x="14" y="691"/>
                    </a:lnTo>
                    <a:lnTo>
                      <a:pt x="14" y="691"/>
                    </a:lnTo>
                    <a:lnTo>
                      <a:pt x="14" y="677"/>
                    </a:lnTo>
                    <a:lnTo>
                      <a:pt x="14" y="663"/>
                    </a:lnTo>
                    <a:lnTo>
                      <a:pt x="17" y="636"/>
                    </a:lnTo>
                    <a:lnTo>
                      <a:pt x="21" y="609"/>
                    </a:lnTo>
                    <a:lnTo>
                      <a:pt x="25" y="583"/>
                    </a:lnTo>
                    <a:lnTo>
                      <a:pt x="25" y="583"/>
                    </a:lnTo>
                    <a:lnTo>
                      <a:pt x="41" y="484"/>
                    </a:lnTo>
                    <a:lnTo>
                      <a:pt x="48" y="436"/>
                    </a:lnTo>
                    <a:lnTo>
                      <a:pt x="51" y="411"/>
                    </a:lnTo>
                    <a:lnTo>
                      <a:pt x="53" y="386"/>
                    </a:lnTo>
                    <a:lnTo>
                      <a:pt x="53" y="386"/>
                    </a:lnTo>
                    <a:lnTo>
                      <a:pt x="56" y="360"/>
                    </a:lnTo>
                    <a:lnTo>
                      <a:pt x="59" y="335"/>
                    </a:lnTo>
                    <a:lnTo>
                      <a:pt x="68" y="283"/>
                    </a:lnTo>
                    <a:lnTo>
                      <a:pt x="77" y="232"/>
                    </a:lnTo>
                    <a:lnTo>
                      <a:pt x="87" y="182"/>
                    </a:lnTo>
                    <a:lnTo>
                      <a:pt x="87" y="182"/>
                    </a:lnTo>
                    <a:lnTo>
                      <a:pt x="93" y="156"/>
                    </a:lnTo>
                    <a:lnTo>
                      <a:pt x="98" y="129"/>
                    </a:lnTo>
                    <a:lnTo>
                      <a:pt x="108" y="76"/>
                    </a:lnTo>
                    <a:lnTo>
                      <a:pt x="108" y="76"/>
                    </a:lnTo>
                    <a:lnTo>
                      <a:pt x="109" y="67"/>
                    </a:lnTo>
                    <a:lnTo>
                      <a:pt x="110" y="58"/>
                    </a:lnTo>
                    <a:lnTo>
                      <a:pt x="110" y="39"/>
                    </a:lnTo>
                    <a:lnTo>
                      <a:pt x="110" y="39"/>
                    </a:lnTo>
                    <a:lnTo>
                      <a:pt x="110" y="35"/>
                    </a:lnTo>
                    <a:lnTo>
                      <a:pt x="111" y="31"/>
                    </a:lnTo>
                    <a:lnTo>
                      <a:pt x="114" y="22"/>
                    </a:lnTo>
                    <a:lnTo>
                      <a:pt x="117" y="1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0" name="Freeform 727"/>
              <p:cNvSpPr/>
              <p:nvPr/>
            </p:nvSpPr>
            <p:spPr bwMode="auto">
              <a:xfrm>
                <a:off x="5589588" y="4140200"/>
                <a:ext cx="90488" cy="552450"/>
              </a:xfrm>
              <a:custGeom>
                <a:avLst/>
                <a:gdLst/>
                <a:ahLst/>
                <a:cxnLst>
                  <a:cxn ang="0">
                    <a:pos x="161" y="4"/>
                  </a:cxn>
                  <a:cxn ang="0">
                    <a:pos x="159" y="73"/>
                  </a:cxn>
                  <a:cxn ang="0">
                    <a:pos x="153" y="141"/>
                  </a:cxn>
                  <a:cxn ang="0">
                    <a:pos x="142" y="208"/>
                  </a:cxn>
                  <a:cxn ang="0">
                    <a:pos x="125" y="276"/>
                  </a:cxn>
                  <a:cxn ang="0">
                    <a:pos x="109" y="340"/>
                  </a:cxn>
                  <a:cxn ang="0">
                    <a:pos x="87" y="436"/>
                  </a:cxn>
                  <a:cxn ang="0">
                    <a:pos x="77" y="503"/>
                  </a:cxn>
                  <a:cxn ang="0">
                    <a:pos x="73" y="536"/>
                  </a:cxn>
                  <a:cxn ang="0">
                    <a:pos x="63" y="599"/>
                  </a:cxn>
                  <a:cxn ang="0">
                    <a:pos x="47" y="695"/>
                  </a:cxn>
                  <a:cxn ang="0">
                    <a:pos x="39" y="759"/>
                  </a:cxn>
                  <a:cxn ang="0">
                    <a:pos x="38" y="791"/>
                  </a:cxn>
                  <a:cxn ang="0">
                    <a:pos x="33" y="856"/>
                  </a:cxn>
                  <a:cxn ang="0">
                    <a:pos x="22" y="920"/>
                  </a:cxn>
                  <a:cxn ang="0">
                    <a:pos x="10" y="973"/>
                  </a:cxn>
                  <a:cxn ang="0">
                    <a:pos x="1" y="1025"/>
                  </a:cxn>
                  <a:cxn ang="0">
                    <a:pos x="0" y="1028"/>
                  </a:cxn>
                  <a:cxn ang="0">
                    <a:pos x="0" y="1038"/>
                  </a:cxn>
                  <a:cxn ang="0">
                    <a:pos x="1" y="1041"/>
                  </a:cxn>
                  <a:cxn ang="0">
                    <a:pos x="5" y="1042"/>
                  </a:cxn>
                  <a:cxn ang="0">
                    <a:pos x="9" y="1041"/>
                  </a:cxn>
                  <a:cxn ang="0">
                    <a:pos x="10" y="1038"/>
                  </a:cxn>
                  <a:cxn ang="0">
                    <a:pos x="11" y="1021"/>
                  </a:cxn>
                  <a:cxn ang="0">
                    <a:pos x="16" y="988"/>
                  </a:cxn>
                  <a:cxn ang="0">
                    <a:pos x="27" y="938"/>
                  </a:cxn>
                  <a:cxn ang="0">
                    <a:pos x="34" y="905"/>
                  </a:cxn>
                  <a:cxn ang="0">
                    <a:pos x="44" y="849"/>
                  </a:cxn>
                  <a:cxn ang="0">
                    <a:pos x="48" y="791"/>
                  </a:cxn>
                  <a:cxn ang="0">
                    <a:pos x="49" y="759"/>
                  </a:cxn>
                  <a:cxn ang="0">
                    <a:pos x="57" y="695"/>
                  </a:cxn>
                  <a:cxn ang="0">
                    <a:pos x="74" y="600"/>
                  </a:cxn>
                  <a:cxn ang="0">
                    <a:pos x="82" y="536"/>
                  </a:cxn>
                  <a:cxn ang="0">
                    <a:pos x="86" y="501"/>
                  </a:cxn>
                  <a:cxn ang="0">
                    <a:pos x="97" y="431"/>
                  </a:cxn>
                  <a:cxn ang="0">
                    <a:pos x="113" y="362"/>
                  </a:cxn>
                  <a:cxn ang="0">
                    <a:pos x="140" y="261"/>
                  </a:cxn>
                  <a:cxn ang="0">
                    <a:pos x="148" y="229"/>
                  </a:cxn>
                  <a:cxn ang="0">
                    <a:pos x="160" y="166"/>
                  </a:cxn>
                  <a:cxn ang="0">
                    <a:pos x="168" y="101"/>
                  </a:cxn>
                  <a:cxn ang="0">
                    <a:pos x="171" y="37"/>
                  </a:cxn>
                  <a:cxn ang="0">
                    <a:pos x="171" y="4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3" y="1"/>
                  </a:cxn>
                  <a:cxn ang="0">
                    <a:pos x="161" y="4"/>
                  </a:cxn>
                </a:cxnLst>
                <a:rect l="0" t="0" r="r" b="b"/>
                <a:pathLst>
                  <a:path w="171" h="1042">
                    <a:moveTo>
                      <a:pt x="161" y="4"/>
                    </a:moveTo>
                    <a:lnTo>
                      <a:pt x="161" y="4"/>
                    </a:lnTo>
                    <a:lnTo>
                      <a:pt x="161" y="39"/>
                    </a:lnTo>
                    <a:lnTo>
                      <a:pt x="159" y="73"/>
                    </a:lnTo>
                    <a:lnTo>
                      <a:pt x="156" y="107"/>
                    </a:lnTo>
                    <a:lnTo>
                      <a:pt x="153" y="141"/>
                    </a:lnTo>
                    <a:lnTo>
                      <a:pt x="148" y="175"/>
                    </a:lnTo>
                    <a:lnTo>
                      <a:pt x="142" y="208"/>
                    </a:lnTo>
                    <a:lnTo>
                      <a:pt x="135" y="242"/>
                    </a:lnTo>
                    <a:lnTo>
                      <a:pt x="125" y="276"/>
                    </a:lnTo>
                    <a:lnTo>
                      <a:pt x="125" y="276"/>
                    </a:lnTo>
                    <a:lnTo>
                      <a:pt x="109" y="340"/>
                    </a:lnTo>
                    <a:lnTo>
                      <a:pt x="94" y="404"/>
                    </a:lnTo>
                    <a:lnTo>
                      <a:pt x="87" y="436"/>
                    </a:lnTo>
                    <a:lnTo>
                      <a:pt x="82" y="470"/>
                    </a:lnTo>
                    <a:lnTo>
                      <a:pt x="77" y="503"/>
                    </a:lnTo>
                    <a:lnTo>
                      <a:pt x="73" y="536"/>
                    </a:lnTo>
                    <a:lnTo>
                      <a:pt x="73" y="536"/>
                    </a:lnTo>
                    <a:lnTo>
                      <a:pt x="68" y="568"/>
                    </a:lnTo>
                    <a:lnTo>
                      <a:pt x="63" y="599"/>
                    </a:lnTo>
                    <a:lnTo>
                      <a:pt x="52" y="663"/>
                    </a:lnTo>
                    <a:lnTo>
                      <a:pt x="47" y="695"/>
                    </a:lnTo>
                    <a:lnTo>
                      <a:pt x="43" y="727"/>
                    </a:lnTo>
                    <a:lnTo>
                      <a:pt x="39" y="759"/>
                    </a:lnTo>
                    <a:lnTo>
                      <a:pt x="38" y="791"/>
                    </a:lnTo>
                    <a:lnTo>
                      <a:pt x="38" y="791"/>
                    </a:lnTo>
                    <a:lnTo>
                      <a:pt x="36" y="824"/>
                    </a:lnTo>
                    <a:lnTo>
                      <a:pt x="33" y="856"/>
                    </a:lnTo>
                    <a:lnTo>
                      <a:pt x="28" y="888"/>
                    </a:lnTo>
                    <a:lnTo>
                      <a:pt x="22" y="920"/>
                    </a:lnTo>
                    <a:lnTo>
                      <a:pt x="22" y="920"/>
                    </a:lnTo>
                    <a:lnTo>
                      <a:pt x="10" y="973"/>
                    </a:lnTo>
                    <a:lnTo>
                      <a:pt x="4" y="999"/>
                    </a:lnTo>
                    <a:lnTo>
                      <a:pt x="1" y="1025"/>
                    </a:lnTo>
                    <a:lnTo>
                      <a:pt x="1" y="1025"/>
                    </a:lnTo>
                    <a:lnTo>
                      <a:pt x="0" y="1028"/>
                    </a:lnTo>
                    <a:lnTo>
                      <a:pt x="0" y="1038"/>
                    </a:lnTo>
                    <a:lnTo>
                      <a:pt x="0" y="1038"/>
                    </a:lnTo>
                    <a:lnTo>
                      <a:pt x="0" y="1040"/>
                    </a:lnTo>
                    <a:lnTo>
                      <a:pt x="1" y="1041"/>
                    </a:lnTo>
                    <a:lnTo>
                      <a:pt x="3" y="1042"/>
                    </a:lnTo>
                    <a:lnTo>
                      <a:pt x="5" y="1042"/>
                    </a:lnTo>
                    <a:lnTo>
                      <a:pt x="6" y="1042"/>
                    </a:lnTo>
                    <a:lnTo>
                      <a:pt x="9" y="1041"/>
                    </a:lnTo>
                    <a:lnTo>
                      <a:pt x="10" y="1040"/>
                    </a:lnTo>
                    <a:lnTo>
                      <a:pt x="10" y="1038"/>
                    </a:lnTo>
                    <a:lnTo>
                      <a:pt x="10" y="1038"/>
                    </a:lnTo>
                    <a:lnTo>
                      <a:pt x="11" y="1021"/>
                    </a:lnTo>
                    <a:lnTo>
                      <a:pt x="13" y="1005"/>
                    </a:lnTo>
                    <a:lnTo>
                      <a:pt x="16" y="988"/>
                    </a:lnTo>
                    <a:lnTo>
                      <a:pt x="19" y="972"/>
                    </a:lnTo>
                    <a:lnTo>
                      <a:pt x="27" y="938"/>
                    </a:lnTo>
                    <a:lnTo>
                      <a:pt x="34" y="905"/>
                    </a:lnTo>
                    <a:lnTo>
                      <a:pt x="34" y="905"/>
                    </a:lnTo>
                    <a:lnTo>
                      <a:pt x="39" y="878"/>
                    </a:lnTo>
                    <a:lnTo>
                      <a:pt x="44" y="849"/>
                    </a:lnTo>
                    <a:lnTo>
                      <a:pt x="47" y="820"/>
                    </a:lnTo>
                    <a:lnTo>
                      <a:pt x="48" y="791"/>
                    </a:lnTo>
                    <a:lnTo>
                      <a:pt x="48" y="791"/>
                    </a:lnTo>
                    <a:lnTo>
                      <a:pt x="49" y="759"/>
                    </a:lnTo>
                    <a:lnTo>
                      <a:pt x="52" y="727"/>
                    </a:lnTo>
                    <a:lnTo>
                      <a:pt x="57" y="695"/>
                    </a:lnTo>
                    <a:lnTo>
                      <a:pt x="62" y="663"/>
                    </a:lnTo>
                    <a:lnTo>
                      <a:pt x="74" y="600"/>
                    </a:lnTo>
                    <a:lnTo>
                      <a:pt x="78" y="568"/>
                    </a:lnTo>
                    <a:lnTo>
                      <a:pt x="82" y="536"/>
                    </a:lnTo>
                    <a:lnTo>
                      <a:pt x="82" y="536"/>
                    </a:lnTo>
                    <a:lnTo>
                      <a:pt x="86" y="501"/>
                    </a:lnTo>
                    <a:lnTo>
                      <a:pt x="91" y="465"/>
                    </a:lnTo>
                    <a:lnTo>
                      <a:pt x="97" y="431"/>
                    </a:lnTo>
                    <a:lnTo>
                      <a:pt x="105" y="396"/>
                    </a:lnTo>
                    <a:lnTo>
                      <a:pt x="113" y="362"/>
                    </a:lnTo>
                    <a:lnTo>
                      <a:pt x="121" y="328"/>
                    </a:lnTo>
                    <a:lnTo>
                      <a:pt x="140" y="261"/>
                    </a:lnTo>
                    <a:lnTo>
                      <a:pt x="140" y="261"/>
                    </a:lnTo>
                    <a:lnTo>
                      <a:pt x="148" y="229"/>
                    </a:lnTo>
                    <a:lnTo>
                      <a:pt x="154" y="197"/>
                    </a:lnTo>
                    <a:lnTo>
                      <a:pt x="160" y="166"/>
                    </a:lnTo>
                    <a:lnTo>
                      <a:pt x="164" y="134"/>
                    </a:lnTo>
                    <a:lnTo>
                      <a:pt x="168" y="101"/>
                    </a:lnTo>
                    <a:lnTo>
                      <a:pt x="170" y="69"/>
                    </a:lnTo>
                    <a:lnTo>
                      <a:pt x="171" y="37"/>
                    </a:lnTo>
                    <a:lnTo>
                      <a:pt x="171" y="4"/>
                    </a:lnTo>
                    <a:lnTo>
                      <a:pt x="171" y="4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1" y="2"/>
                    </a:lnTo>
                    <a:lnTo>
                      <a:pt x="161" y="4"/>
                    </a:lnTo>
                    <a:lnTo>
                      <a:pt x="16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1" name="Freeform 728"/>
              <p:cNvSpPr/>
              <p:nvPr/>
            </p:nvSpPr>
            <p:spPr bwMode="auto">
              <a:xfrm>
                <a:off x="5608638" y="4162425"/>
                <a:ext cx="123825" cy="544513"/>
              </a:xfrm>
              <a:custGeom>
                <a:avLst/>
                <a:gdLst/>
                <a:ahLst/>
                <a:cxnLst>
                  <a:cxn ang="0">
                    <a:pos x="226" y="1"/>
                  </a:cxn>
                  <a:cxn ang="0">
                    <a:pos x="209" y="14"/>
                  </a:cxn>
                  <a:cxn ang="0">
                    <a:pos x="198" y="30"/>
                  </a:cxn>
                  <a:cxn ang="0">
                    <a:pos x="192" y="48"/>
                  </a:cxn>
                  <a:cxn ang="0">
                    <a:pos x="187" y="69"/>
                  </a:cxn>
                  <a:cxn ang="0">
                    <a:pos x="177" y="145"/>
                  </a:cxn>
                  <a:cxn ang="0">
                    <a:pos x="164" y="219"/>
                  </a:cxn>
                  <a:cxn ang="0">
                    <a:pos x="156" y="254"/>
                  </a:cxn>
                  <a:cxn ang="0">
                    <a:pos x="142" y="357"/>
                  </a:cxn>
                  <a:cxn ang="0">
                    <a:pos x="136" y="392"/>
                  </a:cxn>
                  <a:cxn ang="0">
                    <a:pos x="116" y="498"/>
                  </a:cxn>
                  <a:cxn ang="0">
                    <a:pos x="109" y="533"/>
                  </a:cxn>
                  <a:cxn ang="0">
                    <a:pos x="81" y="637"/>
                  </a:cxn>
                  <a:cxn ang="0">
                    <a:pos x="62" y="707"/>
                  </a:cxn>
                  <a:cxn ang="0">
                    <a:pos x="49" y="779"/>
                  </a:cxn>
                  <a:cxn ang="0">
                    <a:pos x="45" y="813"/>
                  </a:cxn>
                  <a:cxn ang="0">
                    <a:pos x="43" y="847"/>
                  </a:cxn>
                  <a:cxn ang="0">
                    <a:pos x="38" y="878"/>
                  </a:cxn>
                  <a:cxn ang="0">
                    <a:pos x="34" y="910"/>
                  </a:cxn>
                  <a:cxn ang="0">
                    <a:pos x="31" y="924"/>
                  </a:cxn>
                  <a:cxn ang="0">
                    <a:pos x="24" y="951"/>
                  </a:cxn>
                  <a:cxn ang="0">
                    <a:pos x="20" y="965"/>
                  </a:cxn>
                  <a:cxn ang="0">
                    <a:pos x="12" y="999"/>
                  </a:cxn>
                  <a:cxn ang="0">
                    <a:pos x="8" y="1010"/>
                  </a:cxn>
                  <a:cxn ang="0">
                    <a:pos x="3" y="1010"/>
                  </a:cxn>
                  <a:cxn ang="0">
                    <a:pos x="0" y="1014"/>
                  </a:cxn>
                  <a:cxn ang="0">
                    <a:pos x="0" y="1024"/>
                  </a:cxn>
                  <a:cxn ang="0">
                    <a:pos x="4" y="1029"/>
                  </a:cxn>
                  <a:cxn ang="0">
                    <a:pos x="9" y="1027"/>
                  </a:cxn>
                  <a:cxn ang="0">
                    <a:pos x="12" y="1021"/>
                  </a:cxn>
                  <a:cxn ang="0">
                    <a:pos x="18" y="1007"/>
                  </a:cxn>
                  <a:cxn ang="0">
                    <a:pos x="24" y="987"/>
                  </a:cxn>
                  <a:cxn ang="0">
                    <a:pos x="31" y="964"/>
                  </a:cxn>
                  <a:cxn ang="0">
                    <a:pos x="38" y="940"/>
                  </a:cxn>
                  <a:cxn ang="0">
                    <a:pos x="42" y="912"/>
                  </a:cxn>
                  <a:cxn ang="0">
                    <a:pos x="45" y="884"/>
                  </a:cxn>
                  <a:cxn ang="0">
                    <a:pos x="48" y="869"/>
                  </a:cxn>
                  <a:cxn ang="0">
                    <a:pos x="54" y="822"/>
                  </a:cxn>
                  <a:cxn ang="0">
                    <a:pos x="57" y="786"/>
                  </a:cxn>
                  <a:cxn ang="0">
                    <a:pos x="70" y="715"/>
                  </a:cxn>
                  <a:cxn ang="0">
                    <a:pos x="79" y="680"/>
                  </a:cxn>
                  <a:cxn ang="0">
                    <a:pos x="100" y="607"/>
                  </a:cxn>
                  <a:cxn ang="0">
                    <a:pos x="118" y="534"/>
                  </a:cxn>
                  <a:cxn ang="0">
                    <a:pos x="133" y="467"/>
                  </a:cxn>
                  <a:cxn ang="0">
                    <a:pos x="144" y="399"/>
                  </a:cxn>
                  <a:cxn ang="0">
                    <a:pos x="164" y="263"/>
                  </a:cxn>
                  <a:cxn ang="0">
                    <a:pos x="176" y="194"/>
                  </a:cxn>
                  <a:cxn ang="0">
                    <a:pos x="188" y="126"/>
                  </a:cxn>
                  <a:cxn ang="0">
                    <a:pos x="193" y="94"/>
                  </a:cxn>
                  <a:cxn ang="0">
                    <a:pos x="198" y="61"/>
                  </a:cxn>
                  <a:cxn ang="0">
                    <a:pos x="205" y="38"/>
                  </a:cxn>
                  <a:cxn ang="0">
                    <a:pos x="213" y="25"/>
                  </a:cxn>
                  <a:cxn ang="0">
                    <a:pos x="224" y="13"/>
                  </a:cxn>
                  <a:cxn ang="0">
                    <a:pos x="230" y="9"/>
                  </a:cxn>
                  <a:cxn ang="0">
                    <a:pos x="232" y="5"/>
                  </a:cxn>
                  <a:cxn ang="0">
                    <a:pos x="232" y="2"/>
                  </a:cxn>
                  <a:cxn ang="0">
                    <a:pos x="229" y="0"/>
                  </a:cxn>
                  <a:cxn ang="0">
                    <a:pos x="226" y="1"/>
                  </a:cxn>
                </a:cxnLst>
                <a:rect l="0" t="0" r="r" b="b"/>
                <a:pathLst>
                  <a:path w="232" h="1029">
                    <a:moveTo>
                      <a:pt x="226" y="1"/>
                    </a:moveTo>
                    <a:lnTo>
                      <a:pt x="226" y="1"/>
                    </a:lnTo>
                    <a:lnTo>
                      <a:pt x="216" y="7"/>
                    </a:lnTo>
                    <a:lnTo>
                      <a:pt x="209" y="14"/>
                    </a:lnTo>
                    <a:lnTo>
                      <a:pt x="203" y="22"/>
                    </a:lnTo>
                    <a:lnTo>
                      <a:pt x="198" y="30"/>
                    </a:lnTo>
                    <a:lnTo>
                      <a:pt x="195" y="39"/>
                    </a:lnTo>
                    <a:lnTo>
                      <a:pt x="192" y="48"/>
                    </a:lnTo>
                    <a:lnTo>
                      <a:pt x="189" y="59"/>
                    </a:lnTo>
                    <a:lnTo>
                      <a:pt x="187" y="69"/>
                    </a:lnTo>
                    <a:lnTo>
                      <a:pt x="187" y="69"/>
                    </a:lnTo>
                    <a:lnTo>
                      <a:pt x="177" y="145"/>
                    </a:lnTo>
                    <a:lnTo>
                      <a:pt x="171" y="182"/>
                    </a:lnTo>
                    <a:lnTo>
                      <a:pt x="164" y="219"/>
                    </a:lnTo>
                    <a:lnTo>
                      <a:pt x="164" y="219"/>
                    </a:lnTo>
                    <a:lnTo>
                      <a:pt x="156" y="254"/>
                    </a:lnTo>
                    <a:lnTo>
                      <a:pt x="151" y="288"/>
                    </a:lnTo>
                    <a:lnTo>
                      <a:pt x="142" y="357"/>
                    </a:lnTo>
                    <a:lnTo>
                      <a:pt x="142" y="357"/>
                    </a:lnTo>
                    <a:lnTo>
                      <a:pt x="136" y="392"/>
                    </a:lnTo>
                    <a:lnTo>
                      <a:pt x="130" y="428"/>
                    </a:lnTo>
                    <a:lnTo>
                      <a:pt x="116" y="498"/>
                    </a:lnTo>
                    <a:lnTo>
                      <a:pt x="116" y="498"/>
                    </a:lnTo>
                    <a:lnTo>
                      <a:pt x="109" y="533"/>
                    </a:lnTo>
                    <a:lnTo>
                      <a:pt x="100" y="568"/>
                    </a:lnTo>
                    <a:lnTo>
                      <a:pt x="81" y="637"/>
                    </a:lnTo>
                    <a:lnTo>
                      <a:pt x="71" y="672"/>
                    </a:lnTo>
                    <a:lnTo>
                      <a:pt x="62" y="707"/>
                    </a:lnTo>
                    <a:lnTo>
                      <a:pt x="54" y="743"/>
                    </a:lnTo>
                    <a:lnTo>
                      <a:pt x="49" y="779"/>
                    </a:lnTo>
                    <a:lnTo>
                      <a:pt x="49" y="779"/>
                    </a:lnTo>
                    <a:lnTo>
                      <a:pt x="45" y="813"/>
                    </a:lnTo>
                    <a:lnTo>
                      <a:pt x="43" y="847"/>
                    </a:lnTo>
                    <a:lnTo>
                      <a:pt x="43" y="847"/>
                    </a:lnTo>
                    <a:lnTo>
                      <a:pt x="41" y="862"/>
                    </a:lnTo>
                    <a:lnTo>
                      <a:pt x="38" y="878"/>
                    </a:lnTo>
                    <a:lnTo>
                      <a:pt x="35" y="894"/>
                    </a:lnTo>
                    <a:lnTo>
                      <a:pt x="34" y="910"/>
                    </a:lnTo>
                    <a:lnTo>
                      <a:pt x="34" y="910"/>
                    </a:lnTo>
                    <a:lnTo>
                      <a:pt x="31" y="924"/>
                    </a:lnTo>
                    <a:lnTo>
                      <a:pt x="28" y="938"/>
                    </a:lnTo>
                    <a:lnTo>
                      <a:pt x="24" y="951"/>
                    </a:lnTo>
                    <a:lnTo>
                      <a:pt x="20" y="965"/>
                    </a:lnTo>
                    <a:lnTo>
                      <a:pt x="20" y="965"/>
                    </a:lnTo>
                    <a:lnTo>
                      <a:pt x="15" y="987"/>
                    </a:lnTo>
                    <a:lnTo>
                      <a:pt x="12" y="999"/>
                    </a:lnTo>
                    <a:lnTo>
                      <a:pt x="8" y="1010"/>
                    </a:lnTo>
                    <a:lnTo>
                      <a:pt x="8" y="1010"/>
                    </a:lnTo>
                    <a:lnTo>
                      <a:pt x="5" y="1010"/>
                    </a:lnTo>
                    <a:lnTo>
                      <a:pt x="3" y="1010"/>
                    </a:lnTo>
                    <a:lnTo>
                      <a:pt x="0" y="1012"/>
                    </a:lnTo>
                    <a:lnTo>
                      <a:pt x="0" y="1014"/>
                    </a:lnTo>
                    <a:lnTo>
                      <a:pt x="0" y="1024"/>
                    </a:lnTo>
                    <a:lnTo>
                      <a:pt x="0" y="1024"/>
                    </a:lnTo>
                    <a:lnTo>
                      <a:pt x="1" y="1027"/>
                    </a:lnTo>
                    <a:lnTo>
                      <a:pt x="4" y="1029"/>
                    </a:lnTo>
                    <a:lnTo>
                      <a:pt x="7" y="1028"/>
                    </a:lnTo>
                    <a:lnTo>
                      <a:pt x="9" y="1027"/>
                    </a:lnTo>
                    <a:lnTo>
                      <a:pt x="9" y="1027"/>
                    </a:lnTo>
                    <a:lnTo>
                      <a:pt x="12" y="1021"/>
                    </a:lnTo>
                    <a:lnTo>
                      <a:pt x="14" y="1017"/>
                    </a:lnTo>
                    <a:lnTo>
                      <a:pt x="18" y="1007"/>
                    </a:lnTo>
                    <a:lnTo>
                      <a:pt x="20" y="998"/>
                    </a:lnTo>
                    <a:lnTo>
                      <a:pt x="24" y="987"/>
                    </a:lnTo>
                    <a:lnTo>
                      <a:pt x="24" y="987"/>
                    </a:lnTo>
                    <a:lnTo>
                      <a:pt x="31" y="964"/>
                    </a:lnTo>
                    <a:lnTo>
                      <a:pt x="38" y="940"/>
                    </a:lnTo>
                    <a:lnTo>
                      <a:pt x="38" y="940"/>
                    </a:lnTo>
                    <a:lnTo>
                      <a:pt x="41" y="926"/>
                    </a:lnTo>
                    <a:lnTo>
                      <a:pt x="42" y="912"/>
                    </a:lnTo>
                    <a:lnTo>
                      <a:pt x="43" y="899"/>
                    </a:lnTo>
                    <a:lnTo>
                      <a:pt x="45" y="884"/>
                    </a:lnTo>
                    <a:lnTo>
                      <a:pt x="45" y="884"/>
                    </a:lnTo>
                    <a:lnTo>
                      <a:pt x="48" y="869"/>
                    </a:lnTo>
                    <a:lnTo>
                      <a:pt x="51" y="853"/>
                    </a:lnTo>
                    <a:lnTo>
                      <a:pt x="54" y="822"/>
                    </a:lnTo>
                    <a:lnTo>
                      <a:pt x="54" y="822"/>
                    </a:lnTo>
                    <a:lnTo>
                      <a:pt x="57" y="786"/>
                    </a:lnTo>
                    <a:lnTo>
                      <a:pt x="62" y="750"/>
                    </a:lnTo>
                    <a:lnTo>
                      <a:pt x="70" y="715"/>
                    </a:lnTo>
                    <a:lnTo>
                      <a:pt x="74" y="697"/>
                    </a:lnTo>
                    <a:lnTo>
                      <a:pt x="79" y="680"/>
                    </a:lnTo>
                    <a:lnTo>
                      <a:pt x="79" y="680"/>
                    </a:lnTo>
                    <a:lnTo>
                      <a:pt x="100" y="607"/>
                    </a:lnTo>
                    <a:lnTo>
                      <a:pt x="118" y="534"/>
                    </a:lnTo>
                    <a:lnTo>
                      <a:pt x="118" y="534"/>
                    </a:lnTo>
                    <a:lnTo>
                      <a:pt x="125" y="501"/>
                    </a:lnTo>
                    <a:lnTo>
                      <a:pt x="133" y="467"/>
                    </a:lnTo>
                    <a:lnTo>
                      <a:pt x="139" y="433"/>
                    </a:lnTo>
                    <a:lnTo>
                      <a:pt x="144" y="399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9" y="228"/>
                    </a:lnTo>
                    <a:lnTo>
                      <a:pt x="176" y="194"/>
                    </a:lnTo>
                    <a:lnTo>
                      <a:pt x="182" y="160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93" y="94"/>
                    </a:lnTo>
                    <a:lnTo>
                      <a:pt x="195" y="77"/>
                    </a:lnTo>
                    <a:lnTo>
                      <a:pt x="198" y="61"/>
                    </a:lnTo>
                    <a:lnTo>
                      <a:pt x="202" y="45"/>
                    </a:lnTo>
                    <a:lnTo>
                      <a:pt x="205" y="38"/>
                    </a:lnTo>
                    <a:lnTo>
                      <a:pt x="208" y="32"/>
                    </a:lnTo>
                    <a:lnTo>
                      <a:pt x="213" y="25"/>
                    </a:lnTo>
                    <a:lnTo>
                      <a:pt x="217" y="18"/>
                    </a:lnTo>
                    <a:lnTo>
                      <a:pt x="224" y="13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2" y="7"/>
                    </a:lnTo>
                    <a:lnTo>
                      <a:pt x="232" y="5"/>
                    </a:lnTo>
                    <a:lnTo>
                      <a:pt x="232" y="4"/>
                    </a:lnTo>
                    <a:lnTo>
                      <a:pt x="232" y="2"/>
                    </a:lnTo>
                    <a:lnTo>
                      <a:pt x="231" y="1"/>
                    </a:lnTo>
                    <a:lnTo>
                      <a:pt x="229" y="0"/>
                    </a:lnTo>
                    <a:lnTo>
                      <a:pt x="228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2" name="Freeform 729"/>
              <p:cNvSpPr/>
              <p:nvPr/>
            </p:nvSpPr>
            <p:spPr bwMode="auto">
              <a:xfrm>
                <a:off x="5638801" y="4605338"/>
                <a:ext cx="34925" cy="111125"/>
              </a:xfrm>
              <a:custGeom>
                <a:avLst/>
                <a:gdLst/>
                <a:ahLst/>
                <a:cxnLst>
                  <a:cxn ang="0">
                    <a:pos x="58" y="1"/>
                  </a:cxn>
                  <a:cxn ang="0">
                    <a:pos x="58" y="1"/>
                  </a:cxn>
                  <a:cxn ang="0">
                    <a:pos x="52" y="10"/>
                  </a:cxn>
                  <a:cxn ang="0">
                    <a:pos x="48" y="20"/>
                  </a:cxn>
                  <a:cxn ang="0">
                    <a:pos x="44" y="31"/>
                  </a:cxn>
                  <a:cxn ang="0">
                    <a:pos x="41" y="42"/>
                  </a:cxn>
                  <a:cxn ang="0">
                    <a:pos x="36" y="66"/>
                  </a:cxn>
                  <a:cxn ang="0">
                    <a:pos x="32" y="87"/>
                  </a:cxn>
                  <a:cxn ang="0">
                    <a:pos x="32" y="87"/>
                  </a:cxn>
                  <a:cxn ang="0">
                    <a:pos x="24" y="117"/>
                  </a:cxn>
                  <a:cxn ang="0">
                    <a:pos x="15" y="147"/>
                  </a:cxn>
                  <a:cxn ang="0">
                    <a:pos x="6" y="176"/>
                  </a:cxn>
                  <a:cxn ang="0">
                    <a:pos x="3" y="192"/>
                  </a:cxn>
                  <a:cxn ang="0">
                    <a:pos x="0" y="207"/>
                  </a:cxn>
                  <a:cxn ang="0">
                    <a:pos x="0" y="207"/>
                  </a:cxn>
                  <a:cxn ang="0">
                    <a:pos x="0" y="209"/>
                  </a:cxn>
                  <a:cxn ang="0">
                    <a:pos x="1" y="210"/>
                  </a:cxn>
                  <a:cxn ang="0">
                    <a:pos x="4" y="212"/>
                  </a:cxn>
                  <a:cxn ang="0">
                    <a:pos x="5" y="212"/>
                  </a:cxn>
                  <a:cxn ang="0">
                    <a:pos x="8" y="212"/>
                  </a:cxn>
                  <a:cxn ang="0">
                    <a:pos x="9" y="211"/>
                  </a:cxn>
                  <a:cxn ang="0">
                    <a:pos x="10" y="209"/>
                  </a:cxn>
                  <a:cxn ang="0">
                    <a:pos x="10" y="209"/>
                  </a:cxn>
                  <a:cxn ang="0">
                    <a:pos x="14" y="184"/>
                  </a:cxn>
                  <a:cxn ang="0">
                    <a:pos x="21" y="161"/>
                  </a:cxn>
                  <a:cxn ang="0">
                    <a:pos x="35" y="112"/>
                  </a:cxn>
                  <a:cxn ang="0">
                    <a:pos x="35" y="112"/>
                  </a:cxn>
                  <a:cxn ang="0">
                    <a:pos x="42" y="89"/>
                  </a:cxn>
                  <a:cxn ang="0">
                    <a:pos x="47" y="66"/>
                  </a:cxn>
                  <a:cxn ang="0">
                    <a:pos x="47" y="66"/>
                  </a:cxn>
                  <a:cxn ang="0">
                    <a:pos x="50" y="51"/>
                  </a:cxn>
                  <a:cxn ang="0">
                    <a:pos x="53" y="36"/>
                  </a:cxn>
                  <a:cxn ang="0">
                    <a:pos x="55" y="27"/>
                  </a:cxn>
                  <a:cxn ang="0">
                    <a:pos x="58" y="20"/>
                  </a:cxn>
                  <a:cxn ang="0">
                    <a:pos x="61" y="13"/>
                  </a:cxn>
                  <a:cxn ang="0">
                    <a:pos x="65" y="8"/>
                  </a:cxn>
                  <a:cxn ang="0">
                    <a:pos x="65" y="8"/>
                  </a:cxn>
                  <a:cxn ang="0">
                    <a:pos x="66" y="6"/>
                  </a:cxn>
                  <a:cxn ang="0">
                    <a:pos x="66" y="4"/>
                  </a:cxn>
                  <a:cxn ang="0">
                    <a:pos x="64" y="1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8" y="1"/>
                  </a:cxn>
                </a:cxnLst>
                <a:rect l="0" t="0" r="r" b="b"/>
                <a:pathLst>
                  <a:path w="66" h="212">
                    <a:moveTo>
                      <a:pt x="58" y="1"/>
                    </a:moveTo>
                    <a:lnTo>
                      <a:pt x="58" y="1"/>
                    </a:lnTo>
                    <a:lnTo>
                      <a:pt x="52" y="10"/>
                    </a:lnTo>
                    <a:lnTo>
                      <a:pt x="48" y="20"/>
                    </a:lnTo>
                    <a:lnTo>
                      <a:pt x="44" y="31"/>
                    </a:lnTo>
                    <a:lnTo>
                      <a:pt x="41" y="42"/>
                    </a:lnTo>
                    <a:lnTo>
                      <a:pt x="36" y="66"/>
                    </a:lnTo>
                    <a:lnTo>
                      <a:pt x="32" y="87"/>
                    </a:lnTo>
                    <a:lnTo>
                      <a:pt x="32" y="87"/>
                    </a:lnTo>
                    <a:lnTo>
                      <a:pt x="24" y="117"/>
                    </a:lnTo>
                    <a:lnTo>
                      <a:pt x="15" y="147"/>
                    </a:lnTo>
                    <a:lnTo>
                      <a:pt x="6" y="176"/>
                    </a:lnTo>
                    <a:lnTo>
                      <a:pt x="3" y="192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9"/>
                    </a:lnTo>
                    <a:lnTo>
                      <a:pt x="1" y="210"/>
                    </a:lnTo>
                    <a:lnTo>
                      <a:pt x="4" y="212"/>
                    </a:lnTo>
                    <a:lnTo>
                      <a:pt x="5" y="212"/>
                    </a:lnTo>
                    <a:lnTo>
                      <a:pt x="8" y="212"/>
                    </a:lnTo>
                    <a:lnTo>
                      <a:pt x="9" y="211"/>
                    </a:lnTo>
                    <a:lnTo>
                      <a:pt x="10" y="209"/>
                    </a:lnTo>
                    <a:lnTo>
                      <a:pt x="10" y="209"/>
                    </a:lnTo>
                    <a:lnTo>
                      <a:pt x="14" y="184"/>
                    </a:lnTo>
                    <a:lnTo>
                      <a:pt x="21" y="161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42" y="8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50" y="51"/>
                    </a:lnTo>
                    <a:lnTo>
                      <a:pt x="53" y="36"/>
                    </a:lnTo>
                    <a:lnTo>
                      <a:pt x="55" y="27"/>
                    </a:lnTo>
                    <a:lnTo>
                      <a:pt x="58" y="20"/>
                    </a:lnTo>
                    <a:lnTo>
                      <a:pt x="61" y="13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3" name="Freeform 730"/>
              <p:cNvSpPr/>
              <p:nvPr/>
            </p:nvSpPr>
            <p:spPr bwMode="auto">
              <a:xfrm>
                <a:off x="5664201" y="4646613"/>
                <a:ext cx="25400" cy="76200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7" y="4"/>
                  </a:cxn>
                  <a:cxn ang="0">
                    <a:pos x="36" y="12"/>
                  </a:cxn>
                  <a:cxn ang="0">
                    <a:pos x="35" y="21"/>
                  </a:cxn>
                  <a:cxn ang="0">
                    <a:pos x="30" y="35"/>
                  </a:cxn>
                  <a:cxn ang="0">
                    <a:pos x="25" y="51"/>
                  </a:cxn>
                  <a:cxn ang="0">
                    <a:pos x="20" y="66"/>
                  </a:cxn>
                  <a:cxn ang="0">
                    <a:pos x="20" y="66"/>
                  </a:cxn>
                  <a:cxn ang="0">
                    <a:pos x="15" y="84"/>
                  </a:cxn>
                  <a:cxn ang="0">
                    <a:pos x="9" y="101"/>
                  </a:cxn>
                  <a:cxn ang="0">
                    <a:pos x="4" y="119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2" y="142"/>
                  </a:cxn>
                  <a:cxn ang="0">
                    <a:pos x="3" y="142"/>
                  </a:cxn>
                  <a:cxn ang="0">
                    <a:pos x="5" y="142"/>
                  </a:cxn>
                  <a:cxn ang="0">
                    <a:pos x="7" y="142"/>
                  </a:cxn>
                  <a:cxn ang="0">
                    <a:pos x="8" y="141"/>
                  </a:cxn>
                  <a:cxn ang="0">
                    <a:pos x="9" y="139"/>
                  </a:cxn>
                  <a:cxn ang="0">
                    <a:pos x="9" y="139"/>
                  </a:cxn>
                  <a:cxn ang="0">
                    <a:pos x="13" y="121"/>
                  </a:cxn>
                  <a:cxn ang="0">
                    <a:pos x="18" y="103"/>
                  </a:cxn>
                  <a:cxn ang="0">
                    <a:pos x="29" y="69"/>
                  </a:cxn>
                  <a:cxn ang="0">
                    <a:pos x="29" y="69"/>
                  </a:cxn>
                  <a:cxn ang="0">
                    <a:pos x="34" y="53"/>
                  </a:cxn>
                  <a:cxn ang="0">
                    <a:pos x="40" y="37"/>
                  </a:cxn>
                  <a:cxn ang="0">
                    <a:pos x="44" y="21"/>
                  </a:cxn>
                  <a:cxn ang="0">
                    <a:pos x="46" y="12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7" y="4"/>
                  </a:cxn>
                  <a:cxn ang="0">
                    <a:pos x="37" y="4"/>
                  </a:cxn>
                </a:cxnLst>
                <a:rect l="0" t="0" r="r" b="b"/>
                <a:pathLst>
                  <a:path w="47" h="142">
                    <a:moveTo>
                      <a:pt x="37" y="4"/>
                    </a:moveTo>
                    <a:lnTo>
                      <a:pt x="37" y="4"/>
                    </a:lnTo>
                    <a:lnTo>
                      <a:pt x="36" y="12"/>
                    </a:lnTo>
                    <a:lnTo>
                      <a:pt x="35" y="21"/>
                    </a:lnTo>
                    <a:lnTo>
                      <a:pt x="30" y="35"/>
                    </a:lnTo>
                    <a:lnTo>
                      <a:pt x="25" y="5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84"/>
                    </a:lnTo>
                    <a:lnTo>
                      <a:pt x="9" y="101"/>
                    </a:lnTo>
                    <a:lnTo>
                      <a:pt x="4" y="119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5" y="142"/>
                    </a:lnTo>
                    <a:lnTo>
                      <a:pt x="7" y="142"/>
                    </a:lnTo>
                    <a:lnTo>
                      <a:pt x="8" y="141"/>
                    </a:lnTo>
                    <a:lnTo>
                      <a:pt x="9" y="139"/>
                    </a:lnTo>
                    <a:lnTo>
                      <a:pt x="9" y="139"/>
                    </a:lnTo>
                    <a:lnTo>
                      <a:pt x="13" y="121"/>
                    </a:lnTo>
                    <a:lnTo>
                      <a:pt x="18" y="103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4" y="53"/>
                    </a:lnTo>
                    <a:lnTo>
                      <a:pt x="40" y="37"/>
                    </a:lnTo>
                    <a:lnTo>
                      <a:pt x="44" y="21"/>
                    </a:lnTo>
                    <a:lnTo>
                      <a:pt x="46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4" name="Freeform 731"/>
              <p:cNvSpPr/>
              <p:nvPr/>
            </p:nvSpPr>
            <p:spPr bwMode="auto">
              <a:xfrm>
                <a:off x="5680076" y="4684713"/>
                <a:ext cx="19050" cy="619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0" y="2"/>
                  </a:cxn>
                  <a:cxn ang="0">
                    <a:pos x="26" y="9"/>
                  </a:cxn>
                  <a:cxn ang="0">
                    <a:pos x="22" y="15"/>
                  </a:cxn>
                  <a:cxn ang="0">
                    <a:pos x="17" y="28"/>
                  </a:cxn>
                  <a:cxn ang="0">
                    <a:pos x="13" y="42"/>
                  </a:cxn>
                  <a:cxn ang="0">
                    <a:pos x="11" y="56"/>
                  </a:cxn>
                  <a:cxn ang="0">
                    <a:pos x="7" y="86"/>
                  </a:cxn>
                  <a:cxn ang="0">
                    <a:pos x="4" y="99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6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3" y="119"/>
                  </a:cxn>
                  <a:cxn ang="0">
                    <a:pos x="7" y="119"/>
                  </a:cxn>
                  <a:cxn ang="0">
                    <a:pos x="8" y="118"/>
                  </a:cxn>
                  <a:cxn ang="0">
                    <a:pos x="9" y="116"/>
                  </a:cxn>
                  <a:cxn ang="0">
                    <a:pos x="9" y="116"/>
                  </a:cxn>
                  <a:cxn ang="0">
                    <a:pos x="13" y="104"/>
                  </a:cxn>
                  <a:cxn ang="0">
                    <a:pos x="15" y="89"/>
                  </a:cxn>
                  <a:cxn ang="0">
                    <a:pos x="19" y="61"/>
                  </a:cxn>
                  <a:cxn ang="0">
                    <a:pos x="21" y="47"/>
                  </a:cxn>
                  <a:cxn ang="0">
                    <a:pos x="24" y="33"/>
                  </a:cxn>
                  <a:cxn ang="0">
                    <a:pos x="30" y="21"/>
                  </a:cxn>
                  <a:cxn ang="0">
                    <a:pos x="33" y="15"/>
                  </a:cxn>
                  <a:cxn ang="0">
                    <a:pos x="37" y="10"/>
                  </a:cxn>
                  <a:cxn ang="0">
                    <a:pos x="37" y="10"/>
                  </a:cxn>
                  <a:cxn ang="0">
                    <a:pos x="38" y="8"/>
                  </a:cxn>
                  <a:cxn ang="0">
                    <a:pos x="38" y="5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38" h="119">
                    <a:moveTo>
                      <a:pt x="30" y="2"/>
                    </a:moveTo>
                    <a:lnTo>
                      <a:pt x="30" y="2"/>
                    </a:lnTo>
                    <a:lnTo>
                      <a:pt x="26" y="9"/>
                    </a:lnTo>
                    <a:lnTo>
                      <a:pt x="22" y="15"/>
                    </a:lnTo>
                    <a:lnTo>
                      <a:pt x="17" y="28"/>
                    </a:lnTo>
                    <a:lnTo>
                      <a:pt x="13" y="42"/>
                    </a:lnTo>
                    <a:lnTo>
                      <a:pt x="11" y="56"/>
                    </a:lnTo>
                    <a:lnTo>
                      <a:pt x="7" y="86"/>
                    </a:lnTo>
                    <a:lnTo>
                      <a:pt x="4" y="99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19"/>
                    </a:lnTo>
                    <a:lnTo>
                      <a:pt x="7" y="119"/>
                    </a:lnTo>
                    <a:lnTo>
                      <a:pt x="8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9" y="61"/>
                    </a:lnTo>
                    <a:lnTo>
                      <a:pt x="21" y="47"/>
                    </a:lnTo>
                    <a:lnTo>
                      <a:pt x="24" y="33"/>
                    </a:lnTo>
                    <a:lnTo>
                      <a:pt x="30" y="21"/>
                    </a:lnTo>
                    <a:lnTo>
                      <a:pt x="33" y="15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5" name="Freeform 732"/>
              <p:cNvSpPr/>
              <p:nvPr/>
            </p:nvSpPr>
            <p:spPr bwMode="auto">
              <a:xfrm>
                <a:off x="5694363" y="4205288"/>
                <a:ext cx="63500" cy="346075"/>
              </a:xfrm>
              <a:custGeom>
                <a:avLst/>
                <a:gdLst/>
                <a:ahLst/>
                <a:cxnLst>
                  <a:cxn ang="0">
                    <a:pos x="111" y="4"/>
                  </a:cxn>
                  <a:cxn ang="0">
                    <a:pos x="100" y="44"/>
                  </a:cxn>
                  <a:cxn ang="0">
                    <a:pos x="91" y="83"/>
                  </a:cxn>
                  <a:cxn ang="0">
                    <a:pos x="81" y="165"/>
                  </a:cxn>
                  <a:cxn ang="0">
                    <a:pos x="78" y="186"/>
                  </a:cxn>
                  <a:cxn ang="0">
                    <a:pos x="69" y="230"/>
                  </a:cxn>
                  <a:cxn ang="0">
                    <a:pos x="64" y="250"/>
                  </a:cxn>
                  <a:cxn ang="0">
                    <a:pos x="58" y="272"/>
                  </a:cxn>
                  <a:cxn ang="0">
                    <a:pos x="51" y="319"/>
                  </a:cxn>
                  <a:cxn ang="0">
                    <a:pos x="47" y="341"/>
                  </a:cxn>
                  <a:cxn ang="0">
                    <a:pos x="32" y="412"/>
                  </a:cxn>
                  <a:cxn ang="0">
                    <a:pos x="20" y="482"/>
                  </a:cxn>
                  <a:cxn ang="0">
                    <a:pos x="17" y="506"/>
                  </a:cxn>
                  <a:cxn ang="0">
                    <a:pos x="7" y="550"/>
                  </a:cxn>
                  <a:cxn ang="0">
                    <a:pos x="2" y="573"/>
                  </a:cxn>
                  <a:cxn ang="0">
                    <a:pos x="0" y="591"/>
                  </a:cxn>
                  <a:cxn ang="0">
                    <a:pos x="1" y="631"/>
                  </a:cxn>
                  <a:cxn ang="0">
                    <a:pos x="2" y="650"/>
                  </a:cxn>
                  <a:cxn ang="0">
                    <a:pos x="3" y="653"/>
                  </a:cxn>
                  <a:cxn ang="0">
                    <a:pos x="6" y="654"/>
                  </a:cxn>
                  <a:cxn ang="0">
                    <a:pos x="10" y="653"/>
                  </a:cxn>
                  <a:cxn ang="0">
                    <a:pos x="11" y="650"/>
                  </a:cxn>
                  <a:cxn ang="0">
                    <a:pos x="10" y="608"/>
                  </a:cxn>
                  <a:cxn ang="0">
                    <a:pos x="11" y="577"/>
                  </a:cxn>
                  <a:cxn ang="0">
                    <a:pos x="12" y="567"/>
                  </a:cxn>
                  <a:cxn ang="0">
                    <a:pos x="22" y="528"/>
                  </a:cxn>
                  <a:cxn ang="0">
                    <a:pos x="28" y="498"/>
                  </a:cxn>
                  <a:cxn ang="0">
                    <a:pos x="29" y="489"/>
                  </a:cxn>
                  <a:cxn ang="0">
                    <a:pos x="35" y="454"/>
                  </a:cxn>
                  <a:cxn ang="0">
                    <a:pos x="41" y="420"/>
                  </a:cxn>
                  <a:cxn ang="0">
                    <a:pos x="51" y="362"/>
                  </a:cxn>
                  <a:cxn ang="0">
                    <a:pos x="56" y="343"/>
                  </a:cxn>
                  <a:cxn ang="0">
                    <a:pos x="65" y="303"/>
                  </a:cxn>
                  <a:cxn ang="0">
                    <a:pos x="71" y="262"/>
                  </a:cxn>
                  <a:cxn ang="0">
                    <a:pos x="80" y="219"/>
                  </a:cxn>
                  <a:cxn ang="0">
                    <a:pos x="88" y="176"/>
                  </a:cxn>
                  <a:cxn ang="0">
                    <a:pos x="95" y="134"/>
                  </a:cxn>
                  <a:cxn ang="0">
                    <a:pos x="104" y="70"/>
                  </a:cxn>
                  <a:cxn ang="0">
                    <a:pos x="113" y="27"/>
                  </a:cxn>
                  <a:cxn ang="0">
                    <a:pos x="119" y="7"/>
                  </a:cxn>
                  <a:cxn ang="0">
                    <a:pos x="119" y="3"/>
                  </a:cxn>
                  <a:cxn ang="0">
                    <a:pos x="116" y="0"/>
                  </a:cxn>
                  <a:cxn ang="0">
                    <a:pos x="113" y="2"/>
                  </a:cxn>
                  <a:cxn ang="0">
                    <a:pos x="111" y="4"/>
                  </a:cxn>
                </a:cxnLst>
                <a:rect l="0" t="0" r="r" b="b"/>
                <a:pathLst>
                  <a:path w="120" h="654">
                    <a:moveTo>
                      <a:pt x="111" y="4"/>
                    </a:moveTo>
                    <a:lnTo>
                      <a:pt x="111" y="4"/>
                    </a:lnTo>
                    <a:lnTo>
                      <a:pt x="104" y="24"/>
                    </a:lnTo>
                    <a:lnTo>
                      <a:pt x="100" y="44"/>
                    </a:lnTo>
                    <a:lnTo>
                      <a:pt x="96" y="63"/>
                    </a:lnTo>
                    <a:lnTo>
                      <a:pt x="91" y="83"/>
                    </a:lnTo>
                    <a:lnTo>
                      <a:pt x="86" y="123"/>
                    </a:lnTo>
                    <a:lnTo>
                      <a:pt x="81" y="165"/>
                    </a:lnTo>
                    <a:lnTo>
                      <a:pt x="81" y="165"/>
                    </a:lnTo>
                    <a:lnTo>
                      <a:pt x="78" y="186"/>
                    </a:lnTo>
                    <a:lnTo>
                      <a:pt x="74" y="208"/>
                    </a:lnTo>
                    <a:lnTo>
                      <a:pt x="69" y="230"/>
                    </a:lnTo>
                    <a:lnTo>
                      <a:pt x="64" y="250"/>
                    </a:lnTo>
                    <a:lnTo>
                      <a:pt x="64" y="250"/>
                    </a:lnTo>
                    <a:lnTo>
                      <a:pt x="60" y="262"/>
                    </a:lnTo>
                    <a:lnTo>
                      <a:pt x="58" y="272"/>
                    </a:lnTo>
                    <a:lnTo>
                      <a:pt x="54" y="296"/>
                    </a:lnTo>
                    <a:lnTo>
                      <a:pt x="51" y="319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39" y="375"/>
                    </a:lnTo>
                    <a:lnTo>
                      <a:pt x="32" y="412"/>
                    </a:lnTo>
                    <a:lnTo>
                      <a:pt x="25" y="447"/>
                    </a:lnTo>
                    <a:lnTo>
                      <a:pt x="20" y="482"/>
                    </a:lnTo>
                    <a:lnTo>
                      <a:pt x="20" y="482"/>
                    </a:lnTo>
                    <a:lnTo>
                      <a:pt x="17" y="506"/>
                    </a:lnTo>
                    <a:lnTo>
                      <a:pt x="12" y="527"/>
                    </a:lnTo>
                    <a:lnTo>
                      <a:pt x="7" y="550"/>
                    </a:lnTo>
                    <a:lnTo>
                      <a:pt x="2" y="573"/>
                    </a:lnTo>
                    <a:lnTo>
                      <a:pt x="2" y="573"/>
                    </a:lnTo>
                    <a:lnTo>
                      <a:pt x="1" y="582"/>
                    </a:lnTo>
                    <a:lnTo>
                      <a:pt x="0" y="591"/>
                    </a:lnTo>
                    <a:lnTo>
                      <a:pt x="0" y="611"/>
                    </a:lnTo>
                    <a:lnTo>
                      <a:pt x="1" y="631"/>
                    </a:lnTo>
                    <a:lnTo>
                      <a:pt x="2" y="650"/>
                    </a:lnTo>
                    <a:lnTo>
                      <a:pt x="2" y="650"/>
                    </a:lnTo>
                    <a:lnTo>
                      <a:pt x="2" y="652"/>
                    </a:lnTo>
                    <a:lnTo>
                      <a:pt x="3" y="653"/>
                    </a:lnTo>
                    <a:lnTo>
                      <a:pt x="5" y="654"/>
                    </a:lnTo>
                    <a:lnTo>
                      <a:pt x="6" y="654"/>
                    </a:lnTo>
                    <a:lnTo>
                      <a:pt x="8" y="654"/>
                    </a:lnTo>
                    <a:lnTo>
                      <a:pt x="10" y="653"/>
                    </a:lnTo>
                    <a:lnTo>
                      <a:pt x="11" y="652"/>
                    </a:lnTo>
                    <a:lnTo>
                      <a:pt x="11" y="650"/>
                    </a:lnTo>
                    <a:lnTo>
                      <a:pt x="11" y="650"/>
                    </a:lnTo>
                    <a:lnTo>
                      <a:pt x="10" y="608"/>
                    </a:lnTo>
                    <a:lnTo>
                      <a:pt x="10" y="587"/>
                    </a:lnTo>
                    <a:lnTo>
                      <a:pt x="11" y="577"/>
                    </a:lnTo>
                    <a:lnTo>
                      <a:pt x="12" y="567"/>
                    </a:lnTo>
                    <a:lnTo>
                      <a:pt x="12" y="567"/>
                    </a:lnTo>
                    <a:lnTo>
                      <a:pt x="17" y="548"/>
                    </a:lnTo>
                    <a:lnTo>
                      <a:pt x="22" y="528"/>
                    </a:lnTo>
                    <a:lnTo>
                      <a:pt x="27" y="509"/>
                    </a:lnTo>
                    <a:lnTo>
                      <a:pt x="28" y="498"/>
                    </a:lnTo>
                    <a:lnTo>
                      <a:pt x="29" y="489"/>
                    </a:lnTo>
                    <a:lnTo>
                      <a:pt x="29" y="489"/>
                    </a:lnTo>
                    <a:lnTo>
                      <a:pt x="32" y="471"/>
                    </a:lnTo>
                    <a:lnTo>
                      <a:pt x="35" y="454"/>
                    </a:lnTo>
                    <a:lnTo>
                      <a:pt x="41" y="420"/>
                    </a:lnTo>
                    <a:lnTo>
                      <a:pt x="41" y="420"/>
                    </a:lnTo>
                    <a:lnTo>
                      <a:pt x="47" y="382"/>
                    </a:lnTo>
                    <a:lnTo>
                      <a:pt x="51" y="362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60" y="324"/>
                    </a:lnTo>
                    <a:lnTo>
                      <a:pt x="65" y="303"/>
                    </a:lnTo>
                    <a:lnTo>
                      <a:pt x="71" y="262"/>
                    </a:lnTo>
                    <a:lnTo>
                      <a:pt x="71" y="262"/>
                    </a:lnTo>
                    <a:lnTo>
                      <a:pt x="75" y="240"/>
                    </a:lnTo>
                    <a:lnTo>
                      <a:pt x="80" y="219"/>
                    </a:lnTo>
                    <a:lnTo>
                      <a:pt x="84" y="19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5" y="134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8" y="48"/>
                    </a:lnTo>
                    <a:lnTo>
                      <a:pt x="113" y="27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3"/>
                    </a:lnTo>
                    <a:lnTo>
                      <a:pt x="118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2"/>
                    </a:lnTo>
                    <a:lnTo>
                      <a:pt x="112" y="3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6" name="Freeform 733"/>
              <p:cNvSpPr/>
              <p:nvPr/>
            </p:nvSpPr>
            <p:spPr bwMode="auto">
              <a:xfrm>
                <a:off x="5746751" y="4235450"/>
                <a:ext cx="46038" cy="26035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0" y="31"/>
                  </a:cxn>
                  <a:cxn ang="0">
                    <a:pos x="69" y="60"/>
                  </a:cxn>
                  <a:cxn ang="0">
                    <a:pos x="70" y="106"/>
                  </a:cxn>
                  <a:cxn ang="0">
                    <a:pos x="70" y="120"/>
                  </a:cxn>
                  <a:cxn ang="0">
                    <a:pos x="65" y="152"/>
                  </a:cxn>
                  <a:cxn ang="0">
                    <a:pos x="50" y="215"/>
                  </a:cxn>
                  <a:cxn ang="0">
                    <a:pos x="44" y="248"/>
                  </a:cxn>
                  <a:cxn ang="0">
                    <a:pos x="40" y="279"/>
                  </a:cxn>
                  <a:cxn ang="0">
                    <a:pos x="30" y="342"/>
                  </a:cxn>
                  <a:cxn ang="0">
                    <a:pos x="21" y="373"/>
                  </a:cxn>
                  <a:cxn ang="0">
                    <a:pos x="7" y="430"/>
                  </a:cxn>
                  <a:cxn ang="0">
                    <a:pos x="1" y="473"/>
                  </a:cxn>
                  <a:cxn ang="0">
                    <a:pos x="0" y="488"/>
                  </a:cxn>
                  <a:cxn ang="0">
                    <a:pos x="2" y="491"/>
                  </a:cxn>
                  <a:cxn ang="0">
                    <a:pos x="5" y="492"/>
                  </a:cxn>
                  <a:cxn ang="0">
                    <a:pos x="8" y="491"/>
                  </a:cxn>
                  <a:cxn ang="0">
                    <a:pos x="9" y="488"/>
                  </a:cxn>
                  <a:cxn ang="0">
                    <a:pos x="10" y="472"/>
                  </a:cxn>
                  <a:cxn ang="0">
                    <a:pos x="17" y="428"/>
                  </a:cxn>
                  <a:cxn ang="0">
                    <a:pos x="33" y="369"/>
                  </a:cxn>
                  <a:cxn ang="0">
                    <a:pos x="40" y="341"/>
                  </a:cxn>
                  <a:cxn ang="0">
                    <a:pos x="49" y="284"/>
                  </a:cxn>
                  <a:cxn ang="0">
                    <a:pos x="53" y="256"/>
                  </a:cxn>
                  <a:cxn ang="0">
                    <a:pos x="58" y="224"/>
                  </a:cxn>
                  <a:cxn ang="0">
                    <a:pos x="72" y="161"/>
                  </a:cxn>
                  <a:cxn ang="0">
                    <a:pos x="78" y="129"/>
                  </a:cxn>
                  <a:cxn ang="0">
                    <a:pos x="80" y="103"/>
                  </a:cxn>
                  <a:cxn ang="0">
                    <a:pos x="80" y="76"/>
                  </a:cxn>
                  <a:cxn ang="0">
                    <a:pos x="81" y="22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3" y="0"/>
                  </a:cxn>
                  <a:cxn ang="0">
                    <a:pos x="78" y="0"/>
                  </a:cxn>
                  <a:cxn ang="0">
                    <a:pos x="76" y="2"/>
                  </a:cxn>
                </a:cxnLst>
                <a:rect l="0" t="0" r="r" b="b"/>
                <a:pathLst>
                  <a:path w="85" h="492">
                    <a:moveTo>
                      <a:pt x="76" y="2"/>
                    </a:moveTo>
                    <a:lnTo>
                      <a:pt x="76" y="2"/>
                    </a:lnTo>
                    <a:lnTo>
                      <a:pt x="72" y="17"/>
                    </a:lnTo>
                    <a:lnTo>
                      <a:pt x="70" y="31"/>
                    </a:lnTo>
                    <a:lnTo>
                      <a:pt x="69" y="46"/>
                    </a:lnTo>
                    <a:lnTo>
                      <a:pt x="69" y="60"/>
                    </a:lnTo>
                    <a:lnTo>
                      <a:pt x="70" y="91"/>
                    </a:lnTo>
                    <a:lnTo>
                      <a:pt x="70" y="106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68" y="136"/>
                    </a:lnTo>
                    <a:lnTo>
                      <a:pt x="65" y="152"/>
                    </a:lnTo>
                    <a:lnTo>
                      <a:pt x="58" y="184"/>
                    </a:lnTo>
                    <a:lnTo>
                      <a:pt x="50" y="215"/>
                    </a:lnTo>
                    <a:lnTo>
                      <a:pt x="47" y="23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40" y="279"/>
                    </a:lnTo>
                    <a:lnTo>
                      <a:pt x="36" y="311"/>
                    </a:lnTo>
                    <a:lnTo>
                      <a:pt x="30" y="342"/>
                    </a:lnTo>
                    <a:lnTo>
                      <a:pt x="21" y="373"/>
                    </a:lnTo>
                    <a:lnTo>
                      <a:pt x="21" y="373"/>
                    </a:lnTo>
                    <a:lnTo>
                      <a:pt x="14" y="401"/>
                    </a:lnTo>
                    <a:lnTo>
                      <a:pt x="7" y="430"/>
                    </a:lnTo>
                    <a:lnTo>
                      <a:pt x="3" y="459"/>
                    </a:lnTo>
                    <a:lnTo>
                      <a:pt x="1" y="473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1" y="490"/>
                    </a:lnTo>
                    <a:lnTo>
                      <a:pt x="2" y="491"/>
                    </a:lnTo>
                    <a:lnTo>
                      <a:pt x="3" y="492"/>
                    </a:lnTo>
                    <a:lnTo>
                      <a:pt x="5" y="492"/>
                    </a:lnTo>
                    <a:lnTo>
                      <a:pt x="6" y="492"/>
                    </a:lnTo>
                    <a:lnTo>
                      <a:pt x="8" y="491"/>
                    </a:lnTo>
                    <a:lnTo>
                      <a:pt x="9" y="490"/>
                    </a:lnTo>
                    <a:lnTo>
                      <a:pt x="9" y="488"/>
                    </a:lnTo>
                    <a:lnTo>
                      <a:pt x="9" y="488"/>
                    </a:lnTo>
                    <a:lnTo>
                      <a:pt x="10" y="472"/>
                    </a:lnTo>
                    <a:lnTo>
                      <a:pt x="12" y="458"/>
                    </a:lnTo>
                    <a:lnTo>
                      <a:pt x="17" y="428"/>
                    </a:lnTo>
                    <a:lnTo>
                      <a:pt x="25" y="398"/>
                    </a:lnTo>
                    <a:lnTo>
                      <a:pt x="33" y="369"/>
                    </a:lnTo>
                    <a:lnTo>
                      <a:pt x="33" y="369"/>
                    </a:lnTo>
                    <a:lnTo>
                      <a:pt x="40" y="341"/>
                    </a:lnTo>
                    <a:lnTo>
                      <a:pt x="45" y="313"/>
                    </a:lnTo>
                    <a:lnTo>
                      <a:pt x="49" y="284"/>
                    </a:lnTo>
                    <a:lnTo>
                      <a:pt x="53" y="256"/>
                    </a:lnTo>
                    <a:lnTo>
                      <a:pt x="53" y="256"/>
                    </a:lnTo>
                    <a:lnTo>
                      <a:pt x="55" y="240"/>
                    </a:lnTo>
                    <a:lnTo>
                      <a:pt x="58" y="224"/>
                    </a:lnTo>
                    <a:lnTo>
                      <a:pt x="65" y="192"/>
                    </a:lnTo>
                    <a:lnTo>
                      <a:pt x="72" y="161"/>
                    </a:lnTo>
                    <a:lnTo>
                      <a:pt x="78" y="129"/>
                    </a:lnTo>
                    <a:lnTo>
                      <a:pt x="78" y="129"/>
                    </a:lnTo>
                    <a:lnTo>
                      <a:pt x="79" y="116"/>
                    </a:lnTo>
                    <a:lnTo>
                      <a:pt x="80" y="103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40"/>
                    </a:lnTo>
                    <a:lnTo>
                      <a:pt x="81" y="22"/>
                    </a:lnTo>
                    <a:lnTo>
                      <a:pt x="82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7" name="Freeform 734"/>
              <p:cNvSpPr/>
              <p:nvPr/>
            </p:nvSpPr>
            <p:spPr bwMode="auto">
              <a:xfrm>
                <a:off x="5780088" y="4264025"/>
                <a:ext cx="34925" cy="1968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51"/>
                  </a:cxn>
                  <a:cxn ang="0">
                    <a:pos x="52" y="96"/>
                  </a:cxn>
                  <a:cxn ang="0">
                    <a:pos x="47" y="141"/>
                  </a:cxn>
                  <a:cxn ang="0">
                    <a:pos x="41" y="187"/>
                  </a:cxn>
                  <a:cxn ang="0">
                    <a:pos x="41" y="187"/>
                  </a:cxn>
                  <a:cxn ang="0">
                    <a:pos x="37" y="210"/>
                  </a:cxn>
                  <a:cxn ang="0">
                    <a:pos x="32" y="232"/>
                  </a:cxn>
                  <a:cxn ang="0">
                    <a:pos x="20" y="278"/>
                  </a:cxn>
                  <a:cxn ang="0">
                    <a:pos x="9" y="322"/>
                  </a:cxn>
                  <a:cxn ang="0">
                    <a:pos x="4" y="345"/>
                  </a:cxn>
                  <a:cxn ang="0">
                    <a:pos x="0" y="368"/>
                  </a:cxn>
                  <a:cxn ang="0">
                    <a:pos x="0" y="368"/>
                  </a:cxn>
                  <a:cxn ang="0">
                    <a:pos x="0" y="370"/>
                  </a:cxn>
                  <a:cxn ang="0">
                    <a:pos x="1" y="372"/>
                  </a:cxn>
                  <a:cxn ang="0">
                    <a:pos x="4" y="374"/>
                  </a:cxn>
                  <a:cxn ang="0">
                    <a:pos x="5" y="374"/>
                  </a:cxn>
                  <a:cxn ang="0">
                    <a:pos x="7" y="374"/>
                  </a:cxn>
                  <a:cxn ang="0">
                    <a:pos x="8" y="373"/>
                  </a:cxn>
                  <a:cxn ang="0">
                    <a:pos x="9" y="371"/>
                  </a:cxn>
                  <a:cxn ang="0">
                    <a:pos x="9" y="371"/>
                  </a:cxn>
                  <a:cxn ang="0">
                    <a:pos x="13" y="348"/>
                  </a:cxn>
                  <a:cxn ang="0">
                    <a:pos x="18" y="325"/>
                  </a:cxn>
                  <a:cxn ang="0">
                    <a:pos x="30" y="280"/>
                  </a:cxn>
                  <a:cxn ang="0">
                    <a:pos x="41" y="235"/>
                  </a:cxn>
                  <a:cxn ang="0">
                    <a:pos x="46" y="213"/>
                  </a:cxn>
                  <a:cxn ang="0">
                    <a:pos x="50" y="190"/>
                  </a:cxn>
                  <a:cxn ang="0">
                    <a:pos x="50" y="190"/>
                  </a:cxn>
                  <a:cxn ang="0">
                    <a:pos x="58" y="144"/>
                  </a:cxn>
                  <a:cxn ang="0">
                    <a:pos x="62" y="97"/>
                  </a:cxn>
                  <a:cxn ang="0">
                    <a:pos x="65" y="51"/>
                  </a:cxn>
                  <a:cxn ang="0">
                    <a:pos x="66" y="4"/>
                  </a:cxn>
                  <a:cxn ang="0">
                    <a:pos x="66" y="4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3" y="0"/>
                  </a:cxn>
                  <a:cxn ang="0">
                    <a:pos x="62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7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6" h="374">
                    <a:moveTo>
                      <a:pt x="57" y="4"/>
                    </a:moveTo>
                    <a:lnTo>
                      <a:pt x="57" y="4"/>
                    </a:lnTo>
                    <a:lnTo>
                      <a:pt x="56" y="51"/>
                    </a:lnTo>
                    <a:lnTo>
                      <a:pt x="52" y="96"/>
                    </a:lnTo>
                    <a:lnTo>
                      <a:pt x="47" y="141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37" y="210"/>
                    </a:lnTo>
                    <a:lnTo>
                      <a:pt x="32" y="232"/>
                    </a:lnTo>
                    <a:lnTo>
                      <a:pt x="20" y="278"/>
                    </a:lnTo>
                    <a:lnTo>
                      <a:pt x="9" y="322"/>
                    </a:lnTo>
                    <a:lnTo>
                      <a:pt x="4" y="345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" y="372"/>
                    </a:lnTo>
                    <a:lnTo>
                      <a:pt x="4" y="374"/>
                    </a:lnTo>
                    <a:lnTo>
                      <a:pt x="5" y="374"/>
                    </a:lnTo>
                    <a:lnTo>
                      <a:pt x="7" y="374"/>
                    </a:lnTo>
                    <a:lnTo>
                      <a:pt x="8" y="373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3" y="348"/>
                    </a:lnTo>
                    <a:lnTo>
                      <a:pt x="18" y="325"/>
                    </a:lnTo>
                    <a:lnTo>
                      <a:pt x="30" y="280"/>
                    </a:lnTo>
                    <a:lnTo>
                      <a:pt x="41" y="235"/>
                    </a:lnTo>
                    <a:lnTo>
                      <a:pt x="46" y="213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8" y="144"/>
                    </a:lnTo>
                    <a:lnTo>
                      <a:pt x="62" y="97"/>
                    </a:lnTo>
                    <a:lnTo>
                      <a:pt x="65" y="51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8" name="Freeform 735"/>
              <p:cNvSpPr/>
              <p:nvPr/>
            </p:nvSpPr>
            <p:spPr bwMode="auto">
              <a:xfrm>
                <a:off x="5805488" y="4286250"/>
                <a:ext cx="42863" cy="16033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2" y="4"/>
                  </a:cxn>
                  <a:cxn ang="0">
                    <a:pos x="70" y="24"/>
                  </a:cxn>
                  <a:cxn ang="0">
                    <a:pos x="68" y="44"/>
                  </a:cxn>
                  <a:cxn ang="0">
                    <a:pos x="65" y="63"/>
                  </a:cxn>
                  <a:cxn ang="0">
                    <a:pos x="61" y="82"/>
                  </a:cxn>
                  <a:cxn ang="0">
                    <a:pos x="54" y="120"/>
                  </a:cxn>
                  <a:cxn ang="0">
                    <a:pos x="47" y="158"/>
                  </a:cxn>
                  <a:cxn ang="0">
                    <a:pos x="47" y="158"/>
                  </a:cxn>
                  <a:cxn ang="0">
                    <a:pos x="43" y="177"/>
                  </a:cxn>
                  <a:cxn ang="0">
                    <a:pos x="36" y="195"/>
                  </a:cxn>
                  <a:cxn ang="0">
                    <a:pos x="24" y="230"/>
                  </a:cxn>
                  <a:cxn ang="0">
                    <a:pos x="24" y="230"/>
                  </a:cxn>
                  <a:cxn ang="0">
                    <a:pos x="20" y="246"/>
                  </a:cxn>
                  <a:cxn ang="0">
                    <a:pos x="16" y="264"/>
                  </a:cxn>
                  <a:cxn ang="0">
                    <a:pos x="14" y="272"/>
                  </a:cxn>
                  <a:cxn ang="0">
                    <a:pos x="11" y="280"/>
                  </a:cxn>
                  <a:cxn ang="0">
                    <a:pos x="6" y="289"/>
                  </a:cxn>
                  <a:cxn ang="0">
                    <a:pos x="1" y="296"/>
                  </a:cxn>
                  <a:cxn ang="0">
                    <a:pos x="1" y="296"/>
                  </a:cxn>
                  <a:cxn ang="0">
                    <a:pos x="0" y="298"/>
                  </a:cxn>
                  <a:cxn ang="0">
                    <a:pos x="0" y="299"/>
                  </a:cxn>
                  <a:cxn ang="0">
                    <a:pos x="2" y="302"/>
                  </a:cxn>
                  <a:cxn ang="0">
                    <a:pos x="3" y="303"/>
                  </a:cxn>
                  <a:cxn ang="0">
                    <a:pos x="4" y="304"/>
                  </a:cxn>
                  <a:cxn ang="0">
                    <a:pos x="6" y="303"/>
                  </a:cxn>
                  <a:cxn ang="0">
                    <a:pos x="9" y="302"/>
                  </a:cxn>
                  <a:cxn ang="0">
                    <a:pos x="9" y="302"/>
                  </a:cxn>
                  <a:cxn ang="0">
                    <a:pos x="13" y="297"/>
                  </a:cxn>
                  <a:cxn ang="0">
                    <a:pos x="16" y="291"/>
                  </a:cxn>
                  <a:cxn ang="0">
                    <a:pos x="21" y="279"/>
                  </a:cxn>
                  <a:cxn ang="0">
                    <a:pos x="24" y="267"/>
                  </a:cxn>
                  <a:cxn ang="0">
                    <a:pos x="27" y="253"/>
                  </a:cxn>
                  <a:cxn ang="0">
                    <a:pos x="27" y="253"/>
                  </a:cxn>
                  <a:cxn ang="0">
                    <a:pos x="32" y="232"/>
                  </a:cxn>
                  <a:cxn ang="0">
                    <a:pos x="39" y="211"/>
                  </a:cxn>
                  <a:cxn ang="0">
                    <a:pos x="48" y="190"/>
                  </a:cxn>
                  <a:cxn ang="0">
                    <a:pos x="54" y="170"/>
                  </a:cxn>
                  <a:cxn ang="0">
                    <a:pos x="54" y="170"/>
                  </a:cxn>
                  <a:cxn ang="0">
                    <a:pos x="63" y="129"/>
                  </a:cxn>
                  <a:cxn ang="0">
                    <a:pos x="72" y="88"/>
                  </a:cxn>
                  <a:cxn ang="0">
                    <a:pos x="76" y="67"/>
                  </a:cxn>
                  <a:cxn ang="0">
                    <a:pos x="78" y="47"/>
                  </a:cxn>
                  <a:cxn ang="0">
                    <a:pos x="80" y="25"/>
                  </a:cxn>
                  <a:cxn ang="0">
                    <a:pos x="81" y="4"/>
                  </a:cxn>
                  <a:cxn ang="0">
                    <a:pos x="81" y="4"/>
                  </a:cxn>
                  <a:cxn ang="0">
                    <a:pos x="80" y="3"/>
                  </a:cxn>
                  <a:cxn ang="0">
                    <a:pos x="79" y="1"/>
                  </a:cxn>
                  <a:cxn ang="0">
                    <a:pos x="78" y="0"/>
                  </a:cxn>
                  <a:cxn ang="0">
                    <a:pos x="76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72" y="3"/>
                  </a:cxn>
                  <a:cxn ang="0">
                    <a:pos x="72" y="4"/>
                  </a:cxn>
                  <a:cxn ang="0">
                    <a:pos x="72" y="4"/>
                  </a:cxn>
                </a:cxnLst>
                <a:rect l="0" t="0" r="r" b="b"/>
                <a:pathLst>
                  <a:path w="81" h="304">
                    <a:moveTo>
                      <a:pt x="72" y="4"/>
                    </a:moveTo>
                    <a:lnTo>
                      <a:pt x="72" y="4"/>
                    </a:lnTo>
                    <a:lnTo>
                      <a:pt x="70" y="24"/>
                    </a:lnTo>
                    <a:lnTo>
                      <a:pt x="68" y="44"/>
                    </a:lnTo>
                    <a:lnTo>
                      <a:pt x="65" y="63"/>
                    </a:lnTo>
                    <a:lnTo>
                      <a:pt x="61" y="82"/>
                    </a:lnTo>
                    <a:lnTo>
                      <a:pt x="54" y="120"/>
                    </a:lnTo>
                    <a:lnTo>
                      <a:pt x="47" y="158"/>
                    </a:lnTo>
                    <a:lnTo>
                      <a:pt x="47" y="158"/>
                    </a:lnTo>
                    <a:lnTo>
                      <a:pt x="43" y="177"/>
                    </a:lnTo>
                    <a:lnTo>
                      <a:pt x="36" y="195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0" y="246"/>
                    </a:lnTo>
                    <a:lnTo>
                      <a:pt x="16" y="264"/>
                    </a:lnTo>
                    <a:lnTo>
                      <a:pt x="14" y="272"/>
                    </a:lnTo>
                    <a:lnTo>
                      <a:pt x="11" y="280"/>
                    </a:lnTo>
                    <a:lnTo>
                      <a:pt x="6" y="289"/>
                    </a:lnTo>
                    <a:lnTo>
                      <a:pt x="1" y="296"/>
                    </a:lnTo>
                    <a:lnTo>
                      <a:pt x="1" y="296"/>
                    </a:lnTo>
                    <a:lnTo>
                      <a:pt x="0" y="298"/>
                    </a:lnTo>
                    <a:lnTo>
                      <a:pt x="0" y="299"/>
                    </a:lnTo>
                    <a:lnTo>
                      <a:pt x="2" y="302"/>
                    </a:lnTo>
                    <a:lnTo>
                      <a:pt x="3" y="303"/>
                    </a:lnTo>
                    <a:lnTo>
                      <a:pt x="4" y="304"/>
                    </a:lnTo>
                    <a:lnTo>
                      <a:pt x="6" y="303"/>
                    </a:lnTo>
                    <a:lnTo>
                      <a:pt x="9" y="302"/>
                    </a:lnTo>
                    <a:lnTo>
                      <a:pt x="9" y="302"/>
                    </a:lnTo>
                    <a:lnTo>
                      <a:pt x="13" y="297"/>
                    </a:lnTo>
                    <a:lnTo>
                      <a:pt x="16" y="291"/>
                    </a:lnTo>
                    <a:lnTo>
                      <a:pt x="21" y="279"/>
                    </a:lnTo>
                    <a:lnTo>
                      <a:pt x="24" y="267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32" y="232"/>
                    </a:lnTo>
                    <a:lnTo>
                      <a:pt x="39" y="211"/>
                    </a:lnTo>
                    <a:lnTo>
                      <a:pt x="48" y="190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63" y="129"/>
                    </a:lnTo>
                    <a:lnTo>
                      <a:pt x="72" y="88"/>
                    </a:lnTo>
                    <a:lnTo>
                      <a:pt x="76" y="67"/>
                    </a:lnTo>
                    <a:lnTo>
                      <a:pt x="78" y="47"/>
                    </a:lnTo>
                    <a:lnTo>
                      <a:pt x="80" y="25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0" y="3"/>
                    </a:lnTo>
                    <a:lnTo>
                      <a:pt x="79" y="1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5" y="0"/>
                    </a:lnTo>
                    <a:lnTo>
                      <a:pt x="73" y="1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39" name="Freeform 736"/>
              <p:cNvSpPr/>
              <p:nvPr/>
            </p:nvSpPr>
            <p:spPr bwMode="auto">
              <a:xfrm>
                <a:off x="5845176" y="4311650"/>
                <a:ext cx="38100" cy="122238"/>
              </a:xfrm>
              <a:custGeom>
                <a:avLst/>
                <a:gdLst/>
                <a:ahLst/>
                <a:cxnLst>
                  <a:cxn ang="0">
                    <a:pos x="62" y="4"/>
                  </a:cxn>
                  <a:cxn ang="0">
                    <a:pos x="62" y="4"/>
                  </a:cxn>
                  <a:cxn ang="0">
                    <a:pos x="59" y="36"/>
                  </a:cxn>
                  <a:cxn ang="0">
                    <a:pos x="55" y="69"/>
                  </a:cxn>
                  <a:cxn ang="0">
                    <a:pos x="53" y="86"/>
                  </a:cxn>
                  <a:cxn ang="0">
                    <a:pos x="50" y="101"/>
                  </a:cxn>
                  <a:cxn ang="0">
                    <a:pos x="47" y="117"/>
                  </a:cxn>
                  <a:cxn ang="0">
                    <a:pos x="42" y="132"/>
                  </a:cxn>
                  <a:cxn ang="0">
                    <a:pos x="42" y="132"/>
                  </a:cxn>
                  <a:cxn ang="0">
                    <a:pos x="36" y="145"/>
                  </a:cxn>
                  <a:cxn ang="0">
                    <a:pos x="30" y="159"/>
                  </a:cxn>
                  <a:cxn ang="0">
                    <a:pos x="17" y="185"/>
                  </a:cxn>
                  <a:cxn ang="0">
                    <a:pos x="17" y="185"/>
                  </a:cxn>
                  <a:cxn ang="0">
                    <a:pos x="16" y="189"/>
                  </a:cxn>
                  <a:cxn ang="0">
                    <a:pos x="15" y="194"/>
                  </a:cxn>
                  <a:cxn ang="0">
                    <a:pos x="13" y="206"/>
                  </a:cxn>
                  <a:cxn ang="0">
                    <a:pos x="12" y="212"/>
                  </a:cxn>
                  <a:cxn ang="0">
                    <a:pos x="10" y="217"/>
                  </a:cxn>
                  <a:cxn ang="0">
                    <a:pos x="7" y="221"/>
                  </a:cxn>
                  <a:cxn ang="0">
                    <a:pos x="4" y="223"/>
                  </a:cxn>
                  <a:cxn ang="0">
                    <a:pos x="4" y="223"/>
                  </a:cxn>
                  <a:cxn ang="0">
                    <a:pos x="2" y="224"/>
                  </a:cxn>
                  <a:cxn ang="0">
                    <a:pos x="1" y="225"/>
                  </a:cxn>
                  <a:cxn ang="0">
                    <a:pos x="0" y="227"/>
                  </a:cxn>
                  <a:cxn ang="0">
                    <a:pos x="1" y="228"/>
                  </a:cxn>
                  <a:cxn ang="0">
                    <a:pos x="1" y="230"/>
                  </a:cxn>
                  <a:cxn ang="0">
                    <a:pos x="2" y="231"/>
                  </a:cxn>
                  <a:cxn ang="0">
                    <a:pos x="4" y="232"/>
                  </a:cxn>
                  <a:cxn ang="0">
                    <a:pos x="6" y="232"/>
                  </a:cxn>
                  <a:cxn ang="0">
                    <a:pos x="6" y="232"/>
                  </a:cxn>
                  <a:cxn ang="0">
                    <a:pos x="9" y="230"/>
                  </a:cxn>
                  <a:cxn ang="0">
                    <a:pos x="12" y="229"/>
                  </a:cxn>
                  <a:cxn ang="0">
                    <a:pos x="15" y="225"/>
                  </a:cxn>
                  <a:cxn ang="0">
                    <a:pos x="18" y="219"/>
                  </a:cxn>
                  <a:cxn ang="0">
                    <a:pos x="20" y="213"/>
                  </a:cxn>
                  <a:cxn ang="0">
                    <a:pos x="20" y="213"/>
                  </a:cxn>
                  <a:cxn ang="0">
                    <a:pos x="22" y="205"/>
                  </a:cxn>
                  <a:cxn ang="0">
                    <a:pos x="24" y="198"/>
                  </a:cxn>
                  <a:cxn ang="0">
                    <a:pos x="25" y="191"/>
                  </a:cxn>
                  <a:cxn ang="0">
                    <a:pos x="29" y="184"/>
                  </a:cxn>
                  <a:cxn ang="0">
                    <a:pos x="29" y="184"/>
                  </a:cxn>
                  <a:cxn ang="0">
                    <a:pos x="44" y="150"/>
                  </a:cxn>
                  <a:cxn ang="0">
                    <a:pos x="44" y="150"/>
                  </a:cxn>
                  <a:cxn ang="0">
                    <a:pos x="51" y="133"/>
                  </a:cxn>
                  <a:cxn ang="0">
                    <a:pos x="56" y="116"/>
                  </a:cxn>
                  <a:cxn ang="0">
                    <a:pos x="61" y="97"/>
                  </a:cxn>
                  <a:cxn ang="0">
                    <a:pos x="63" y="78"/>
                  </a:cxn>
                  <a:cxn ang="0">
                    <a:pos x="67" y="41"/>
                  </a:cxn>
                  <a:cxn ang="0">
                    <a:pos x="71" y="4"/>
                  </a:cxn>
                  <a:cxn ang="0">
                    <a:pos x="71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4" y="1"/>
                  </a:cxn>
                  <a:cxn ang="0">
                    <a:pos x="63" y="2"/>
                  </a:cxn>
                  <a:cxn ang="0">
                    <a:pos x="62" y="4"/>
                  </a:cxn>
                  <a:cxn ang="0">
                    <a:pos x="62" y="4"/>
                  </a:cxn>
                </a:cxnLst>
                <a:rect l="0" t="0" r="r" b="b"/>
                <a:pathLst>
                  <a:path w="71" h="232">
                    <a:moveTo>
                      <a:pt x="62" y="4"/>
                    </a:moveTo>
                    <a:lnTo>
                      <a:pt x="62" y="4"/>
                    </a:lnTo>
                    <a:lnTo>
                      <a:pt x="59" y="36"/>
                    </a:lnTo>
                    <a:lnTo>
                      <a:pt x="55" y="69"/>
                    </a:lnTo>
                    <a:lnTo>
                      <a:pt x="53" y="86"/>
                    </a:lnTo>
                    <a:lnTo>
                      <a:pt x="50" y="101"/>
                    </a:lnTo>
                    <a:lnTo>
                      <a:pt x="47" y="117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36" y="145"/>
                    </a:lnTo>
                    <a:lnTo>
                      <a:pt x="30" y="159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6" y="189"/>
                    </a:lnTo>
                    <a:lnTo>
                      <a:pt x="15" y="194"/>
                    </a:lnTo>
                    <a:lnTo>
                      <a:pt x="13" y="206"/>
                    </a:lnTo>
                    <a:lnTo>
                      <a:pt x="12" y="212"/>
                    </a:lnTo>
                    <a:lnTo>
                      <a:pt x="10" y="217"/>
                    </a:lnTo>
                    <a:lnTo>
                      <a:pt x="7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2" y="224"/>
                    </a:lnTo>
                    <a:lnTo>
                      <a:pt x="1" y="225"/>
                    </a:lnTo>
                    <a:lnTo>
                      <a:pt x="0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2" y="231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9" y="230"/>
                    </a:lnTo>
                    <a:lnTo>
                      <a:pt x="12" y="229"/>
                    </a:lnTo>
                    <a:lnTo>
                      <a:pt x="15" y="225"/>
                    </a:lnTo>
                    <a:lnTo>
                      <a:pt x="18" y="219"/>
                    </a:lnTo>
                    <a:lnTo>
                      <a:pt x="20" y="213"/>
                    </a:lnTo>
                    <a:lnTo>
                      <a:pt x="20" y="213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5" y="191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51" y="133"/>
                    </a:lnTo>
                    <a:lnTo>
                      <a:pt x="56" y="116"/>
                    </a:lnTo>
                    <a:lnTo>
                      <a:pt x="61" y="97"/>
                    </a:lnTo>
                    <a:lnTo>
                      <a:pt x="63" y="78"/>
                    </a:lnTo>
                    <a:lnTo>
                      <a:pt x="67" y="41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4" y="1"/>
                    </a:lnTo>
                    <a:lnTo>
                      <a:pt x="63" y="2"/>
                    </a:lnTo>
                    <a:lnTo>
                      <a:pt x="62" y="4"/>
                    </a:lnTo>
                    <a:lnTo>
                      <a:pt x="6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40" name="Freeform 737"/>
              <p:cNvSpPr>
                <a:spLocks noEditPoints="1"/>
              </p:cNvSpPr>
              <p:nvPr/>
            </p:nvSpPr>
            <p:spPr bwMode="auto">
              <a:xfrm>
                <a:off x="5284788" y="4124325"/>
                <a:ext cx="636588" cy="654050"/>
              </a:xfrm>
              <a:custGeom>
                <a:avLst/>
                <a:gdLst/>
                <a:ahLst/>
                <a:cxnLst>
                  <a:cxn ang="0">
                    <a:pos x="758" y="1226"/>
                  </a:cxn>
                  <a:cxn ang="0">
                    <a:pos x="680" y="1170"/>
                  </a:cxn>
                  <a:cxn ang="0">
                    <a:pos x="470" y="963"/>
                  </a:cxn>
                  <a:cxn ang="0">
                    <a:pos x="211" y="691"/>
                  </a:cxn>
                  <a:cxn ang="0">
                    <a:pos x="48" y="528"/>
                  </a:cxn>
                  <a:cxn ang="0">
                    <a:pos x="0" y="453"/>
                  </a:cxn>
                  <a:cxn ang="0">
                    <a:pos x="29" y="394"/>
                  </a:cxn>
                  <a:cxn ang="0">
                    <a:pos x="72" y="374"/>
                  </a:cxn>
                  <a:cxn ang="0">
                    <a:pos x="164" y="413"/>
                  </a:cxn>
                  <a:cxn ang="0">
                    <a:pos x="255" y="461"/>
                  </a:cxn>
                  <a:cxn ang="0">
                    <a:pos x="308" y="497"/>
                  </a:cxn>
                  <a:cxn ang="0">
                    <a:pos x="631" y="168"/>
                  </a:cxn>
                  <a:cxn ang="0">
                    <a:pos x="619" y="78"/>
                  </a:cxn>
                  <a:cxn ang="0">
                    <a:pos x="679" y="7"/>
                  </a:cxn>
                  <a:cxn ang="0">
                    <a:pos x="745" y="4"/>
                  </a:cxn>
                  <a:cxn ang="0">
                    <a:pos x="863" y="85"/>
                  </a:cxn>
                  <a:cxn ang="0">
                    <a:pos x="1020" y="246"/>
                  </a:cxn>
                  <a:cxn ang="0">
                    <a:pos x="1174" y="417"/>
                  </a:cxn>
                  <a:cxn ang="0">
                    <a:pos x="1203" y="504"/>
                  </a:cxn>
                  <a:cxn ang="0">
                    <a:pos x="1174" y="569"/>
                  </a:cxn>
                  <a:cxn ang="0">
                    <a:pos x="1108" y="602"/>
                  </a:cxn>
                  <a:cxn ang="0">
                    <a:pos x="1042" y="592"/>
                  </a:cxn>
                  <a:cxn ang="0">
                    <a:pos x="836" y="812"/>
                  </a:cxn>
                  <a:cxn ang="0">
                    <a:pos x="742" y="946"/>
                  </a:cxn>
                  <a:cxn ang="0">
                    <a:pos x="805" y="1026"/>
                  </a:cxn>
                  <a:cxn ang="0">
                    <a:pos x="848" y="1140"/>
                  </a:cxn>
                  <a:cxn ang="0">
                    <a:pos x="846" y="1212"/>
                  </a:cxn>
                  <a:cxn ang="0">
                    <a:pos x="807" y="1236"/>
                  </a:cxn>
                  <a:cxn ang="0">
                    <a:pos x="55" y="431"/>
                  </a:cxn>
                  <a:cxn ang="0">
                    <a:pos x="48" y="453"/>
                  </a:cxn>
                  <a:cxn ang="0">
                    <a:pos x="200" y="613"/>
                  </a:cxn>
                  <a:cxn ang="0">
                    <a:pos x="478" y="907"/>
                  </a:cxn>
                  <a:cxn ang="0">
                    <a:pos x="666" y="1093"/>
                  </a:cxn>
                  <a:cxn ang="0">
                    <a:pos x="780" y="1186"/>
                  </a:cxn>
                  <a:cxn ang="0">
                    <a:pos x="805" y="1181"/>
                  </a:cxn>
                  <a:cxn ang="0">
                    <a:pos x="795" y="1129"/>
                  </a:cxn>
                  <a:cxn ang="0">
                    <a:pos x="725" y="996"/>
                  </a:cxn>
                  <a:cxn ang="0">
                    <a:pos x="690" y="931"/>
                  </a:cxn>
                  <a:cxn ang="0">
                    <a:pos x="687" y="904"/>
                  </a:cxn>
                  <a:cxn ang="0">
                    <a:pos x="816" y="768"/>
                  </a:cxn>
                  <a:cxn ang="0">
                    <a:pos x="1010" y="557"/>
                  </a:cxn>
                  <a:cxn ang="0">
                    <a:pos x="1025" y="536"/>
                  </a:cxn>
                  <a:cxn ang="0">
                    <a:pos x="1050" y="540"/>
                  </a:cxn>
                  <a:cxn ang="0">
                    <a:pos x="1110" y="559"/>
                  </a:cxn>
                  <a:cxn ang="0">
                    <a:pos x="1143" y="535"/>
                  </a:cxn>
                  <a:cxn ang="0">
                    <a:pos x="1158" y="486"/>
                  </a:cxn>
                  <a:cxn ang="0">
                    <a:pos x="1111" y="411"/>
                  </a:cxn>
                  <a:cxn ang="0">
                    <a:pos x="996" y="286"/>
                  </a:cxn>
                  <a:cxn ang="0">
                    <a:pos x="822" y="108"/>
                  </a:cxn>
                  <a:cxn ang="0">
                    <a:pos x="747" y="50"/>
                  </a:cxn>
                  <a:cxn ang="0">
                    <a:pos x="688" y="57"/>
                  </a:cxn>
                  <a:cxn ang="0">
                    <a:pos x="658" y="111"/>
                  </a:cxn>
                  <a:cxn ang="0">
                    <a:pos x="679" y="159"/>
                  </a:cxn>
                  <a:cxn ang="0">
                    <a:pos x="674" y="184"/>
                  </a:cxn>
                  <a:cxn ang="0">
                    <a:pos x="425" y="444"/>
                  </a:cxn>
                  <a:cxn ang="0">
                    <a:pos x="324" y="533"/>
                  </a:cxn>
                  <a:cxn ang="0">
                    <a:pos x="301" y="542"/>
                  </a:cxn>
                  <a:cxn ang="0">
                    <a:pos x="235" y="502"/>
                  </a:cxn>
                  <a:cxn ang="0">
                    <a:pos x="170" y="470"/>
                  </a:cxn>
                  <a:cxn ang="0">
                    <a:pos x="116" y="434"/>
                  </a:cxn>
                </a:cxnLst>
                <a:rect l="0" t="0" r="r" b="b"/>
                <a:pathLst>
                  <a:path w="1204" h="1236">
                    <a:moveTo>
                      <a:pt x="799" y="1236"/>
                    </a:moveTo>
                    <a:lnTo>
                      <a:pt x="799" y="1236"/>
                    </a:lnTo>
                    <a:lnTo>
                      <a:pt x="792" y="1236"/>
                    </a:lnTo>
                    <a:lnTo>
                      <a:pt x="784" y="1235"/>
                    </a:lnTo>
                    <a:lnTo>
                      <a:pt x="777" y="1233"/>
                    </a:lnTo>
                    <a:lnTo>
                      <a:pt x="769" y="1231"/>
                    </a:lnTo>
                    <a:lnTo>
                      <a:pt x="769" y="1231"/>
                    </a:lnTo>
                    <a:lnTo>
                      <a:pt x="758" y="1226"/>
                    </a:lnTo>
                    <a:lnTo>
                      <a:pt x="747" y="1220"/>
                    </a:lnTo>
                    <a:lnTo>
                      <a:pt x="735" y="1214"/>
                    </a:lnTo>
                    <a:lnTo>
                      <a:pt x="724" y="1207"/>
                    </a:lnTo>
                    <a:lnTo>
                      <a:pt x="713" y="1199"/>
                    </a:lnTo>
                    <a:lnTo>
                      <a:pt x="701" y="1191"/>
                    </a:lnTo>
                    <a:lnTo>
                      <a:pt x="691" y="1180"/>
                    </a:lnTo>
                    <a:lnTo>
                      <a:pt x="680" y="1170"/>
                    </a:lnTo>
                    <a:lnTo>
                      <a:pt x="680" y="1170"/>
                    </a:lnTo>
                    <a:lnTo>
                      <a:pt x="656" y="1147"/>
                    </a:lnTo>
                    <a:lnTo>
                      <a:pt x="631" y="1124"/>
                    </a:lnTo>
                    <a:lnTo>
                      <a:pt x="631" y="1124"/>
                    </a:lnTo>
                    <a:lnTo>
                      <a:pt x="606" y="1103"/>
                    </a:lnTo>
                    <a:lnTo>
                      <a:pt x="582" y="1080"/>
                    </a:lnTo>
                    <a:lnTo>
                      <a:pt x="582" y="1080"/>
                    </a:lnTo>
                    <a:lnTo>
                      <a:pt x="526" y="1022"/>
                    </a:lnTo>
                    <a:lnTo>
                      <a:pt x="470" y="963"/>
                    </a:lnTo>
                    <a:lnTo>
                      <a:pt x="470" y="963"/>
                    </a:lnTo>
                    <a:lnTo>
                      <a:pt x="422" y="915"/>
                    </a:lnTo>
                    <a:lnTo>
                      <a:pt x="375" y="865"/>
                    </a:lnTo>
                    <a:lnTo>
                      <a:pt x="375" y="865"/>
                    </a:lnTo>
                    <a:lnTo>
                      <a:pt x="321" y="809"/>
                    </a:lnTo>
                    <a:lnTo>
                      <a:pt x="268" y="752"/>
                    </a:lnTo>
                    <a:lnTo>
                      <a:pt x="268" y="752"/>
                    </a:lnTo>
                    <a:lnTo>
                      <a:pt x="211" y="691"/>
                    </a:lnTo>
                    <a:lnTo>
                      <a:pt x="182" y="660"/>
                    </a:lnTo>
                    <a:lnTo>
                      <a:pt x="152" y="629"/>
                    </a:lnTo>
                    <a:lnTo>
                      <a:pt x="152" y="629"/>
                    </a:lnTo>
                    <a:lnTo>
                      <a:pt x="108" y="587"/>
                    </a:lnTo>
                    <a:lnTo>
                      <a:pt x="108" y="587"/>
                    </a:lnTo>
                    <a:lnTo>
                      <a:pt x="77" y="558"/>
                    </a:lnTo>
                    <a:lnTo>
                      <a:pt x="48" y="528"/>
                    </a:lnTo>
                    <a:lnTo>
                      <a:pt x="48" y="528"/>
                    </a:lnTo>
                    <a:lnTo>
                      <a:pt x="33" y="511"/>
                    </a:lnTo>
                    <a:lnTo>
                      <a:pt x="26" y="503"/>
                    </a:lnTo>
                    <a:lnTo>
                      <a:pt x="18" y="493"/>
                    </a:lnTo>
                    <a:lnTo>
                      <a:pt x="12" y="483"/>
                    </a:lnTo>
                    <a:lnTo>
                      <a:pt x="7" y="474"/>
                    </a:lnTo>
                    <a:lnTo>
                      <a:pt x="3" y="463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0" y="448"/>
                    </a:lnTo>
                    <a:lnTo>
                      <a:pt x="0" y="443"/>
                    </a:lnTo>
                    <a:lnTo>
                      <a:pt x="1" y="437"/>
                    </a:lnTo>
                    <a:lnTo>
                      <a:pt x="2" y="432"/>
                    </a:lnTo>
                    <a:lnTo>
                      <a:pt x="6" y="422"/>
                    </a:lnTo>
                    <a:lnTo>
                      <a:pt x="13" y="412"/>
                    </a:lnTo>
                    <a:lnTo>
                      <a:pt x="21" y="402"/>
                    </a:lnTo>
                    <a:lnTo>
                      <a:pt x="29" y="394"/>
                    </a:lnTo>
                    <a:lnTo>
                      <a:pt x="38" y="387"/>
                    </a:lnTo>
                    <a:lnTo>
                      <a:pt x="47" y="382"/>
                    </a:lnTo>
                    <a:lnTo>
                      <a:pt x="47" y="382"/>
                    </a:lnTo>
                    <a:lnTo>
                      <a:pt x="53" y="379"/>
                    </a:lnTo>
                    <a:lnTo>
                      <a:pt x="59" y="377"/>
                    </a:lnTo>
                    <a:lnTo>
                      <a:pt x="65" y="376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83" y="376"/>
                    </a:lnTo>
                    <a:lnTo>
                      <a:pt x="95" y="378"/>
                    </a:lnTo>
                    <a:lnTo>
                      <a:pt x="106" y="382"/>
                    </a:lnTo>
                    <a:lnTo>
                      <a:pt x="120" y="387"/>
                    </a:lnTo>
                    <a:lnTo>
                      <a:pt x="120" y="387"/>
                    </a:lnTo>
                    <a:lnTo>
                      <a:pt x="131" y="392"/>
                    </a:lnTo>
                    <a:lnTo>
                      <a:pt x="142" y="399"/>
                    </a:lnTo>
                    <a:lnTo>
                      <a:pt x="164" y="413"/>
                    </a:lnTo>
                    <a:lnTo>
                      <a:pt x="164" y="413"/>
                    </a:lnTo>
                    <a:lnTo>
                      <a:pt x="191" y="429"/>
                    </a:lnTo>
                    <a:lnTo>
                      <a:pt x="205" y="436"/>
                    </a:lnTo>
                    <a:lnTo>
                      <a:pt x="219" y="443"/>
                    </a:lnTo>
                    <a:lnTo>
                      <a:pt x="219" y="443"/>
                    </a:lnTo>
                    <a:lnTo>
                      <a:pt x="228" y="447"/>
                    </a:lnTo>
                    <a:lnTo>
                      <a:pt x="237" y="451"/>
                    </a:lnTo>
                    <a:lnTo>
                      <a:pt x="255" y="461"/>
                    </a:lnTo>
                    <a:lnTo>
                      <a:pt x="255" y="461"/>
                    </a:lnTo>
                    <a:lnTo>
                      <a:pt x="275" y="472"/>
                    </a:lnTo>
                    <a:lnTo>
                      <a:pt x="275" y="472"/>
                    </a:lnTo>
                    <a:lnTo>
                      <a:pt x="283" y="478"/>
                    </a:lnTo>
                    <a:lnTo>
                      <a:pt x="292" y="485"/>
                    </a:lnTo>
                    <a:lnTo>
                      <a:pt x="292" y="485"/>
                    </a:lnTo>
                    <a:lnTo>
                      <a:pt x="305" y="494"/>
                    </a:lnTo>
                    <a:lnTo>
                      <a:pt x="308" y="497"/>
                    </a:lnTo>
                    <a:lnTo>
                      <a:pt x="312" y="494"/>
                    </a:lnTo>
                    <a:lnTo>
                      <a:pt x="312" y="494"/>
                    </a:lnTo>
                    <a:lnTo>
                      <a:pt x="393" y="412"/>
                    </a:lnTo>
                    <a:lnTo>
                      <a:pt x="474" y="328"/>
                    </a:lnTo>
                    <a:lnTo>
                      <a:pt x="474" y="328"/>
                    </a:lnTo>
                    <a:lnTo>
                      <a:pt x="550" y="249"/>
                    </a:lnTo>
                    <a:lnTo>
                      <a:pt x="628" y="171"/>
                    </a:lnTo>
                    <a:lnTo>
                      <a:pt x="631" y="168"/>
                    </a:lnTo>
                    <a:lnTo>
                      <a:pt x="629" y="164"/>
                    </a:lnTo>
                    <a:lnTo>
                      <a:pt x="629" y="164"/>
                    </a:lnTo>
                    <a:lnTo>
                      <a:pt x="623" y="151"/>
                    </a:lnTo>
                    <a:lnTo>
                      <a:pt x="618" y="137"/>
                    </a:lnTo>
                    <a:lnTo>
                      <a:pt x="615" y="122"/>
                    </a:lnTo>
                    <a:lnTo>
                      <a:pt x="614" y="108"/>
                    </a:lnTo>
                    <a:lnTo>
                      <a:pt x="615" y="92"/>
                    </a:lnTo>
                    <a:lnTo>
                      <a:pt x="619" y="78"/>
                    </a:lnTo>
                    <a:lnTo>
                      <a:pt x="624" y="64"/>
                    </a:lnTo>
                    <a:lnTo>
                      <a:pt x="630" y="50"/>
                    </a:lnTo>
                    <a:lnTo>
                      <a:pt x="630" y="50"/>
                    </a:lnTo>
                    <a:lnTo>
                      <a:pt x="638" y="39"/>
                    </a:lnTo>
                    <a:lnTo>
                      <a:pt x="646" y="28"/>
                    </a:lnTo>
                    <a:lnTo>
                      <a:pt x="656" y="20"/>
                    </a:lnTo>
                    <a:lnTo>
                      <a:pt x="667" y="13"/>
                    </a:lnTo>
                    <a:lnTo>
                      <a:pt x="679" y="7"/>
                    </a:lnTo>
                    <a:lnTo>
                      <a:pt x="690" y="3"/>
                    </a:lnTo>
                    <a:lnTo>
                      <a:pt x="703" y="1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5" y="1"/>
                    </a:lnTo>
                    <a:lnTo>
                      <a:pt x="734" y="2"/>
                    </a:lnTo>
                    <a:lnTo>
                      <a:pt x="734" y="2"/>
                    </a:lnTo>
                    <a:lnTo>
                      <a:pt x="745" y="4"/>
                    </a:lnTo>
                    <a:lnTo>
                      <a:pt x="754" y="6"/>
                    </a:lnTo>
                    <a:lnTo>
                      <a:pt x="763" y="9"/>
                    </a:lnTo>
                    <a:lnTo>
                      <a:pt x="773" y="13"/>
                    </a:lnTo>
                    <a:lnTo>
                      <a:pt x="789" y="21"/>
                    </a:lnTo>
                    <a:lnTo>
                      <a:pt x="806" y="33"/>
                    </a:lnTo>
                    <a:lnTo>
                      <a:pt x="820" y="44"/>
                    </a:lnTo>
                    <a:lnTo>
                      <a:pt x="834" y="57"/>
                    </a:lnTo>
                    <a:lnTo>
                      <a:pt x="863" y="85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903" y="125"/>
                    </a:lnTo>
                    <a:lnTo>
                      <a:pt x="939" y="163"/>
                    </a:lnTo>
                    <a:lnTo>
                      <a:pt x="939" y="163"/>
                    </a:lnTo>
                    <a:lnTo>
                      <a:pt x="976" y="201"/>
                    </a:lnTo>
                    <a:lnTo>
                      <a:pt x="1013" y="239"/>
                    </a:lnTo>
                    <a:lnTo>
                      <a:pt x="1020" y="246"/>
                    </a:lnTo>
                    <a:lnTo>
                      <a:pt x="1020" y="246"/>
                    </a:lnTo>
                    <a:lnTo>
                      <a:pt x="1053" y="279"/>
                    </a:lnTo>
                    <a:lnTo>
                      <a:pt x="1085" y="313"/>
                    </a:lnTo>
                    <a:lnTo>
                      <a:pt x="1117" y="348"/>
                    </a:lnTo>
                    <a:lnTo>
                      <a:pt x="1147" y="383"/>
                    </a:lnTo>
                    <a:lnTo>
                      <a:pt x="1155" y="391"/>
                    </a:lnTo>
                    <a:lnTo>
                      <a:pt x="1155" y="391"/>
                    </a:lnTo>
                    <a:lnTo>
                      <a:pt x="1174" y="417"/>
                    </a:lnTo>
                    <a:lnTo>
                      <a:pt x="1184" y="429"/>
                    </a:lnTo>
                    <a:lnTo>
                      <a:pt x="1192" y="443"/>
                    </a:lnTo>
                    <a:lnTo>
                      <a:pt x="1198" y="457"/>
                    </a:lnTo>
                    <a:lnTo>
                      <a:pt x="1202" y="472"/>
                    </a:lnTo>
                    <a:lnTo>
                      <a:pt x="1203" y="479"/>
                    </a:lnTo>
                    <a:lnTo>
                      <a:pt x="1204" y="487"/>
                    </a:lnTo>
                    <a:lnTo>
                      <a:pt x="1203" y="495"/>
                    </a:lnTo>
                    <a:lnTo>
                      <a:pt x="1203" y="504"/>
                    </a:lnTo>
                    <a:lnTo>
                      <a:pt x="1203" y="504"/>
                    </a:lnTo>
                    <a:lnTo>
                      <a:pt x="1201" y="514"/>
                    </a:lnTo>
                    <a:lnTo>
                      <a:pt x="1198" y="524"/>
                    </a:lnTo>
                    <a:lnTo>
                      <a:pt x="1195" y="535"/>
                    </a:lnTo>
                    <a:lnTo>
                      <a:pt x="1191" y="544"/>
                    </a:lnTo>
                    <a:lnTo>
                      <a:pt x="1186" y="552"/>
                    </a:lnTo>
                    <a:lnTo>
                      <a:pt x="1181" y="560"/>
                    </a:lnTo>
                    <a:lnTo>
                      <a:pt x="1174" y="569"/>
                    </a:lnTo>
                    <a:lnTo>
                      <a:pt x="1167" y="575"/>
                    </a:lnTo>
                    <a:lnTo>
                      <a:pt x="1160" y="581"/>
                    </a:lnTo>
                    <a:lnTo>
                      <a:pt x="1153" y="586"/>
                    </a:lnTo>
                    <a:lnTo>
                      <a:pt x="1144" y="591"/>
                    </a:lnTo>
                    <a:lnTo>
                      <a:pt x="1136" y="596"/>
                    </a:lnTo>
                    <a:lnTo>
                      <a:pt x="1127" y="599"/>
                    </a:lnTo>
                    <a:lnTo>
                      <a:pt x="1117" y="601"/>
                    </a:lnTo>
                    <a:lnTo>
                      <a:pt x="1108" y="602"/>
                    </a:lnTo>
                    <a:lnTo>
                      <a:pt x="1098" y="603"/>
                    </a:lnTo>
                    <a:lnTo>
                      <a:pt x="1098" y="603"/>
                    </a:lnTo>
                    <a:lnTo>
                      <a:pt x="1085" y="602"/>
                    </a:lnTo>
                    <a:lnTo>
                      <a:pt x="1073" y="600"/>
                    </a:lnTo>
                    <a:lnTo>
                      <a:pt x="1061" y="596"/>
                    </a:lnTo>
                    <a:lnTo>
                      <a:pt x="1048" y="591"/>
                    </a:lnTo>
                    <a:lnTo>
                      <a:pt x="1045" y="589"/>
                    </a:lnTo>
                    <a:lnTo>
                      <a:pt x="1042" y="592"/>
                    </a:lnTo>
                    <a:lnTo>
                      <a:pt x="1042" y="592"/>
                    </a:lnTo>
                    <a:lnTo>
                      <a:pt x="993" y="644"/>
                    </a:lnTo>
                    <a:lnTo>
                      <a:pt x="944" y="697"/>
                    </a:lnTo>
                    <a:lnTo>
                      <a:pt x="944" y="697"/>
                    </a:lnTo>
                    <a:lnTo>
                      <a:pt x="890" y="755"/>
                    </a:lnTo>
                    <a:lnTo>
                      <a:pt x="863" y="784"/>
                    </a:lnTo>
                    <a:lnTo>
                      <a:pt x="836" y="812"/>
                    </a:lnTo>
                    <a:lnTo>
                      <a:pt x="836" y="812"/>
                    </a:lnTo>
                    <a:lnTo>
                      <a:pt x="806" y="842"/>
                    </a:lnTo>
                    <a:lnTo>
                      <a:pt x="778" y="873"/>
                    </a:lnTo>
                    <a:lnTo>
                      <a:pt x="778" y="873"/>
                    </a:lnTo>
                    <a:lnTo>
                      <a:pt x="731" y="923"/>
                    </a:lnTo>
                    <a:lnTo>
                      <a:pt x="728" y="926"/>
                    </a:lnTo>
                    <a:lnTo>
                      <a:pt x="730" y="930"/>
                    </a:lnTo>
                    <a:lnTo>
                      <a:pt x="730" y="930"/>
                    </a:lnTo>
                    <a:lnTo>
                      <a:pt x="742" y="946"/>
                    </a:lnTo>
                    <a:lnTo>
                      <a:pt x="742" y="946"/>
                    </a:lnTo>
                    <a:lnTo>
                      <a:pt x="754" y="962"/>
                    </a:lnTo>
                    <a:lnTo>
                      <a:pt x="767" y="979"/>
                    </a:lnTo>
                    <a:lnTo>
                      <a:pt x="771" y="983"/>
                    </a:lnTo>
                    <a:lnTo>
                      <a:pt x="771" y="983"/>
                    </a:lnTo>
                    <a:lnTo>
                      <a:pt x="790" y="1004"/>
                    </a:lnTo>
                    <a:lnTo>
                      <a:pt x="798" y="1015"/>
                    </a:lnTo>
                    <a:lnTo>
                      <a:pt x="805" y="1026"/>
                    </a:lnTo>
                    <a:lnTo>
                      <a:pt x="805" y="1026"/>
                    </a:lnTo>
                    <a:lnTo>
                      <a:pt x="811" y="1041"/>
                    </a:lnTo>
                    <a:lnTo>
                      <a:pt x="817" y="1056"/>
                    </a:lnTo>
                    <a:lnTo>
                      <a:pt x="828" y="1087"/>
                    </a:lnTo>
                    <a:lnTo>
                      <a:pt x="828" y="1087"/>
                    </a:lnTo>
                    <a:lnTo>
                      <a:pt x="838" y="1114"/>
                    </a:lnTo>
                    <a:lnTo>
                      <a:pt x="848" y="1140"/>
                    </a:lnTo>
                    <a:lnTo>
                      <a:pt x="848" y="1140"/>
                    </a:lnTo>
                    <a:lnTo>
                      <a:pt x="851" y="1150"/>
                    </a:lnTo>
                    <a:lnTo>
                      <a:pt x="854" y="1160"/>
                    </a:lnTo>
                    <a:lnTo>
                      <a:pt x="855" y="1169"/>
                    </a:lnTo>
                    <a:lnTo>
                      <a:pt x="856" y="1178"/>
                    </a:lnTo>
                    <a:lnTo>
                      <a:pt x="855" y="1187"/>
                    </a:lnTo>
                    <a:lnTo>
                      <a:pt x="853" y="1197"/>
                    </a:lnTo>
                    <a:lnTo>
                      <a:pt x="850" y="1204"/>
                    </a:lnTo>
                    <a:lnTo>
                      <a:pt x="846" y="1212"/>
                    </a:lnTo>
                    <a:lnTo>
                      <a:pt x="846" y="1212"/>
                    </a:lnTo>
                    <a:lnTo>
                      <a:pt x="842" y="1217"/>
                    </a:lnTo>
                    <a:lnTo>
                      <a:pt x="837" y="1223"/>
                    </a:lnTo>
                    <a:lnTo>
                      <a:pt x="831" y="1227"/>
                    </a:lnTo>
                    <a:lnTo>
                      <a:pt x="826" y="1230"/>
                    </a:lnTo>
                    <a:lnTo>
                      <a:pt x="820" y="1233"/>
                    </a:lnTo>
                    <a:lnTo>
                      <a:pt x="813" y="1235"/>
                    </a:lnTo>
                    <a:lnTo>
                      <a:pt x="807" y="1236"/>
                    </a:lnTo>
                    <a:lnTo>
                      <a:pt x="799" y="1236"/>
                    </a:lnTo>
                    <a:lnTo>
                      <a:pt x="799" y="1236"/>
                    </a:lnTo>
                    <a:close/>
                    <a:moveTo>
                      <a:pt x="86" y="424"/>
                    </a:moveTo>
                    <a:lnTo>
                      <a:pt x="86" y="424"/>
                    </a:lnTo>
                    <a:lnTo>
                      <a:pt x="76" y="424"/>
                    </a:lnTo>
                    <a:lnTo>
                      <a:pt x="65" y="427"/>
                    </a:lnTo>
                    <a:lnTo>
                      <a:pt x="60" y="429"/>
                    </a:lnTo>
                    <a:lnTo>
                      <a:pt x="55" y="431"/>
                    </a:lnTo>
                    <a:lnTo>
                      <a:pt x="50" y="434"/>
                    </a:lnTo>
                    <a:lnTo>
                      <a:pt x="47" y="439"/>
                    </a:lnTo>
                    <a:lnTo>
                      <a:pt x="47" y="439"/>
                    </a:lnTo>
                    <a:lnTo>
                      <a:pt x="46" y="442"/>
                    </a:lnTo>
                    <a:lnTo>
                      <a:pt x="45" y="446"/>
                    </a:lnTo>
                    <a:lnTo>
                      <a:pt x="46" y="449"/>
                    </a:lnTo>
                    <a:lnTo>
                      <a:pt x="48" y="453"/>
                    </a:lnTo>
                    <a:lnTo>
                      <a:pt x="48" y="453"/>
                    </a:lnTo>
                    <a:lnTo>
                      <a:pt x="60" y="471"/>
                    </a:lnTo>
                    <a:lnTo>
                      <a:pt x="73" y="487"/>
                    </a:lnTo>
                    <a:lnTo>
                      <a:pt x="88" y="503"/>
                    </a:lnTo>
                    <a:lnTo>
                      <a:pt x="104" y="519"/>
                    </a:lnTo>
                    <a:lnTo>
                      <a:pt x="104" y="519"/>
                    </a:lnTo>
                    <a:lnTo>
                      <a:pt x="129" y="542"/>
                    </a:lnTo>
                    <a:lnTo>
                      <a:pt x="153" y="566"/>
                    </a:lnTo>
                    <a:lnTo>
                      <a:pt x="200" y="613"/>
                    </a:lnTo>
                    <a:lnTo>
                      <a:pt x="247" y="662"/>
                    </a:lnTo>
                    <a:lnTo>
                      <a:pt x="291" y="710"/>
                    </a:lnTo>
                    <a:lnTo>
                      <a:pt x="291" y="710"/>
                    </a:lnTo>
                    <a:lnTo>
                      <a:pt x="349" y="772"/>
                    </a:lnTo>
                    <a:lnTo>
                      <a:pt x="407" y="833"/>
                    </a:lnTo>
                    <a:lnTo>
                      <a:pt x="407" y="833"/>
                    </a:lnTo>
                    <a:lnTo>
                      <a:pt x="443" y="870"/>
                    </a:lnTo>
                    <a:lnTo>
                      <a:pt x="478" y="907"/>
                    </a:lnTo>
                    <a:lnTo>
                      <a:pt x="478" y="907"/>
                    </a:lnTo>
                    <a:lnTo>
                      <a:pt x="518" y="950"/>
                    </a:lnTo>
                    <a:lnTo>
                      <a:pt x="560" y="992"/>
                    </a:lnTo>
                    <a:lnTo>
                      <a:pt x="560" y="992"/>
                    </a:lnTo>
                    <a:lnTo>
                      <a:pt x="595" y="1027"/>
                    </a:lnTo>
                    <a:lnTo>
                      <a:pt x="631" y="1060"/>
                    </a:lnTo>
                    <a:lnTo>
                      <a:pt x="631" y="1060"/>
                    </a:lnTo>
                    <a:lnTo>
                      <a:pt x="666" y="1093"/>
                    </a:lnTo>
                    <a:lnTo>
                      <a:pt x="701" y="1128"/>
                    </a:lnTo>
                    <a:lnTo>
                      <a:pt x="701" y="1128"/>
                    </a:lnTo>
                    <a:lnTo>
                      <a:pt x="717" y="1143"/>
                    </a:lnTo>
                    <a:lnTo>
                      <a:pt x="736" y="1161"/>
                    </a:lnTo>
                    <a:lnTo>
                      <a:pt x="748" y="1169"/>
                    </a:lnTo>
                    <a:lnTo>
                      <a:pt x="758" y="1176"/>
                    </a:lnTo>
                    <a:lnTo>
                      <a:pt x="769" y="1182"/>
                    </a:lnTo>
                    <a:lnTo>
                      <a:pt x="780" y="1186"/>
                    </a:lnTo>
                    <a:lnTo>
                      <a:pt x="780" y="1186"/>
                    </a:lnTo>
                    <a:lnTo>
                      <a:pt x="786" y="1187"/>
                    </a:lnTo>
                    <a:lnTo>
                      <a:pt x="791" y="1188"/>
                    </a:lnTo>
                    <a:lnTo>
                      <a:pt x="791" y="1188"/>
                    </a:lnTo>
                    <a:lnTo>
                      <a:pt x="796" y="1187"/>
                    </a:lnTo>
                    <a:lnTo>
                      <a:pt x="800" y="1186"/>
                    </a:lnTo>
                    <a:lnTo>
                      <a:pt x="802" y="1183"/>
                    </a:lnTo>
                    <a:lnTo>
                      <a:pt x="805" y="1181"/>
                    </a:lnTo>
                    <a:lnTo>
                      <a:pt x="805" y="1181"/>
                    </a:lnTo>
                    <a:lnTo>
                      <a:pt x="807" y="1177"/>
                    </a:lnTo>
                    <a:lnTo>
                      <a:pt x="808" y="1172"/>
                    </a:lnTo>
                    <a:lnTo>
                      <a:pt x="808" y="1166"/>
                    </a:lnTo>
                    <a:lnTo>
                      <a:pt x="807" y="1160"/>
                    </a:lnTo>
                    <a:lnTo>
                      <a:pt x="801" y="1145"/>
                    </a:lnTo>
                    <a:lnTo>
                      <a:pt x="795" y="1129"/>
                    </a:lnTo>
                    <a:lnTo>
                      <a:pt x="795" y="1129"/>
                    </a:lnTo>
                    <a:lnTo>
                      <a:pt x="791" y="1118"/>
                    </a:lnTo>
                    <a:lnTo>
                      <a:pt x="791" y="1118"/>
                    </a:lnTo>
                    <a:lnTo>
                      <a:pt x="783" y="1097"/>
                    </a:lnTo>
                    <a:lnTo>
                      <a:pt x="774" y="1076"/>
                    </a:lnTo>
                    <a:lnTo>
                      <a:pt x="763" y="1055"/>
                    </a:lnTo>
                    <a:lnTo>
                      <a:pt x="752" y="1036"/>
                    </a:lnTo>
                    <a:lnTo>
                      <a:pt x="738" y="1016"/>
                    </a:lnTo>
                    <a:lnTo>
                      <a:pt x="725" y="996"/>
                    </a:lnTo>
                    <a:lnTo>
                      <a:pt x="709" y="977"/>
                    </a:lnTo>
                    <a:lnTo>
                      <a:pt x="694" y="956"/>
                    </a:lnTo>
                    <a:lnTo>
                      <a:pt x="694" y="956"/>
                    </a:lnTo>
                    <a:lnTo>
                      <a:pt x="691" y="951"/>
                    </a:lnTo>
                    <a:lnTo>
                      <a:pt x="689" y="946"/>
                    </a:lnTo>
                    <a:lnTo>
                      <a:pt x="688" y="940"/>
                    </a:lnTo>
                    <a:lnTo>
                      <a:pt x="689" y="934"/>
                    </a:lnTo>
                    <a:lnTo>
                      <a:pt x="690" y="931"/>
                    </a:lnTo>
                    <a:lnTo>
                      <a:pt x="688" y="929"/>
                    </a:lnTo>
                    <a:lnTo>
                      <a:pt x="688" y="929"/>
                    </a:lnTo>
                    <a:lnTo>
                      <a:pt x="685" y="923"/>
                    </a:lnTo>
                    <a:lnTo>
                      <a:pt x="684" y="919"/>
                    </a:lnTo>
                    <a:lnTo>
                      <a:pt x="684" y="916"/>
                    </a:lnTo>
                    <a:lnTo>
                      <a:pt x="684" y="912"/>
                    </a:lnTo>
                    <a:lnTo>
                      <a:pt x="685" y="907"/>
                    </a:lnTo>
                    <a:lnTo>
                      <a:pt x="687" y="904"/>
                    </a:lnTo>
                    <a:lnTo>
                      <a:pt x="690" y="900"/>
                    </a:lnTo>
                    <a:lnTo>
                      <a:pt x="690" y="900"/>
                    </a:lnTo>
                    <a:lnTo>
                      <a:pt x="721" y="867"/>
                    </a:lnTo>
                    <a:lnTo>
                      <a:pt x="752" y="835"/>
                    </a:lnTo>
                    <a:lnTo>
                      <a:pt x="752" y="835"/>
                    </a:lnTo>
                    <a:lnTo>
                      <a:pt x="783" y="801"/>
                    </a:lnTo>
                    <a:lnTo>
                      <a:pt x="816" y="768"/>
                    </a:lnTo>
                    <a:lnTo>
                      <a:pt x="816" y="768"/>
                    </a:lnTo>
                    <a:lnTo>
                      <a:pt x="842" y="741"/>
                    </a:lnTo>
                    <a:lnTo>
                      <a:pt x="868" y="713"/>
                    </a:lnTo>
                    <a:lnTo>
                      <a:pt x="918" y="659"/>
                    </a:lnTo>
                    <a:lnTo>
                      <a:pt x="918" y="659"/>
                    </a:lnTo>
                    <a:lnTo>
                      <a:pt x="963" y="610"/>
                    </a:lnTo>
                    <a:lnTo>
                      <a:pt x="1008" y="562"/>
                    </a:lnTo>
                    <a:lnTo>
                      <a:pt x="1010" y="560"/>
                    </a:lnTo>
                    <a:lnTo>
                      <a:pt x="1010" y="557"/>
                    </a:lnTo>
                    <a:lnTo>
                      <a:pt x="1010" y="557"/>
                    </a:lnTo>
                    <a:lnTo>
                      <a:pt x="1010" y="554"/>
                    </a:lnTo>
                    <a:lnTo>
                      <a:pt x="1011" y="550"/>
                    </a:lnTo>
                    <a:lnTo>
                      <a:pt x="1013" y="546"/>
                    </a:lnTo>
                    <a:lnTo>
                      <a:pt x="1016" y="543"/>
                    </a:lnTo>
                    <a:lnTo>
                      <a:pt x="1016" y="543"/>
                    </a:lnTo>
                    <a:lnTo>
                      <a:pt x="1020" y="539"/>
                    </a:lnTo>
                    <a:lnTo>
                      <a:pt x="1025" y="536"/>
                    </a:lnTo>
                    <a:lnTo>
                      <a:pt x="1030" y="535"/>
                    </a:lnTo>
                    <a:lnTo>
                      <a:pt x="1035" y="534"/>
                    </a:lnTo>
                    <a:lnTo>
                      <a:pt x="1035" y="534"/>
                    </a:lnTo>
                    <a:lnTo>
                      <a:pt x="1039" y="535"/>
                    </a:lnTo>
                    <a:lnTo>
                      <a:pt x="1043" y="536"/>
                    </a:lnTo>
                    <a:lnTo>
                      <a:pt x="1046" y="537"/>
                    </a:lnTo>
                    <a:lnTo>
                      <a:pt x="1050" y="540"/>
                    </a:lnTo>
                    <a:lnTo>
                      <a:pt x="1050" y="540"/>
                    </a:lnTo>
                    <a:lnTo>
                      <a:pt x="1061" y="547"/>
                    </a:lnTo>
                    <a:lnTo>
                      <a:pt x="1074" y="554"/>
                    </a:lnTo>
                    <a:lnTo>
                      <a:pt x="1081" y="556"/>
                    </a:lnTo>
                    <a:lnTo>
                      <a:pt x="1089" y="558"/>
                    </a:lnTo>
                    <a:lnTo>
                      <a:pt x="1096" y="559"/>
                    </a:lnTo>
                    <a:lnTo>
                      <a:pt x="1103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7" y="558"/>
                    </a:lnTo>
                    <a:lnTo>
                      <a:pt x="1117" y="558"/>
                    </a:lnTo>
                    <a:lnTo>
                      <a:pt x="1123" y="555"/>
                    </a:lnTo>
                    <a:lnTo>
                      <a:pt x="1128" y="551"/>
                    </a:lnTo>
                    <a:lnTo>
                      <a:pt x="1136" y="542"/>
                    </a:lnTo>
                    <a:lnTo>
                      <a:pt x="1136" y="542"/>
                    </a:lnTo>
                    <a:lnTo>
                      <a:pt x="1143" y="535"/>
                    </a:lnTo>
                    <a:lnTo>
                      <a:pt x="1143" y="535"/>
                    </a:lnTo>
                    <a:lnTo>
                      <a:pt x="1150" y="529"/>
                    </a:lnTo>
                    <a:lnTo>
                      <a:pt x="1154" y="523"/>
                    </a:lnTo>
                    <a:lnTo>
                      <a:pt x="1157" y="517"/>
                    </a:lnTo>
                    <a:lnTo>
                      <a:pt x="1159" y="511"/>
                    </a:lnTo>
                    <a:lnTo>
                      <a:pt x="1160" y="505"/>
                    </a:lnTo>
                    <a:lnTo>
                      <a:pt x="1160" y="498"/>
                    </a:lnTo>
                    <a:lnTo>
                      <a:pt x="1160" y="492"/>
                    </a:lnTo>
                    <a:lnTo>
                      <a:pt x="1158" y="486"/>
                    </a:lnTo>
                    <a:lnTo>
                      <a:pt x="1154" y="474"/>
                    </a:lnTo>
                    <a:lnTo>
                      <a:pt x="1147" y="462"/>
                    </a:lnTo>
                    <a:lnTo>
                      <a:pt x="1141" y="451"/>
                    </a:lnTo>
                    <a:lnTo>
                      <a:pt x="1134" y="441"/>
                    </a:lnTo>
                    <a:lnTo>
                      <a:pt x="1130" y="434"/>
                    </a:lnTo>
                    <a:lnTo>
                      <a:pt x="1130" y="434"/>
                    </a:lnTo>
                    <a:lnTo>
                      <a:pt x="1122" y="422"/>
                    </a:lnTo>
                    <a:lnTo>
                      <a:pt x="1111" y="411"/>
                    </a:lnTo>
                    <a:lnTo>
                      <a:pt x="1091" y="389"/>
                    </a:lnTo>
                    <a:lnTo>
                      <a:pt x="1091" y="389"/>
                    </a:lnTo>
                    <a:lnTo>
                      <a:pt x="1076" y="373"/>
                    </a:lnTo>
                    <a:lnTo>
                      <a:pt x="1063" y="357"/>
                    </a:lnTo>
                    <a:lnTo>
                      <a:pt x="1063" y="357"/>
                    </a:lnTo>
                    <a:lnTo>
                      <a:pt x="1046" y="338"/>
                    </a:lnTo>
                    <a:lnTo>
                      <a:pt x="1030" y="321"/>
                    </a:lnTo>
                    <a:lnTo>
                      <a:pt x="996" y="286"/>
                    </a:lnTo>
                    <a:lnTo>
                      <a:pt x="996" y="286"/>
                    </a:lnTo>
                    <a:lnTo>
                      <a:pt x="981" y="271"/>
                    </a:lnTo>
                    <a:lnTo>
                      <a:pt x="981" y="271"/>
                    </a:lnTo>
                    <a:lnTo>
                      <a:pt x="941" y="230"/>
                    </a:lnTo>
                    <a:lnTo>
                      <a:pt x="902" y="190"/>
                    </a:lnTo>
                    <a:lnTo>
                      <a:pt x="902" y="190"/>
                    </a:lnTo>
                    <a:lnTo>
                      <a:pt x="862" y="148"/>
                    </a:lnTo>
                    <a:lnTo>
                      <a:pt x="822" y="108"/>
                    </a:lnTo>
                    <a:lnTo>
                      <a:pt x="816" y="102"/>
                    </a:lnTo>
                    <a:lnTo>
                      <a:pt x="816" y="102"/>
                    </a:lnTo>
                    <a:lnTo>
                      <a:pt x="799" y="85"/>
                    </a:lnTo>
                    <a:lnTo>
                      <a:pt x="789" y="76"/>
                    </a:lnTo>
                    <a:lnTo>
                      <a:pt x="780" y="69"/>
                    </a:lnTo>
                    <a:lnTo>
                      <a:pt x="769" y="62"/>
                    </a:lnTo>
                    <a:lnTo>
                      <a:pt x="758" y="55"/>
                    </a:lnTo>
                    <a:lnTo>
                      <a:pt x="747" y="50"/>
                    </a:lnTo>
                    <a:lnTo>
                      <a:pt x="734" y="47"/>
                    </a:lnTo>
                    <a:lnTo>
                      <a:pt x="734" y="47"/>
                    </a:lnTo>
                    <a:lnTo>
                      <a:pt x="724" y="46"/>
                    </a:lnTo>
                    <a:lnTo>
                      <a:pt x="724" y="46"/>
                    </a:lnTo>
                    <a:lnTo>
                      <a:pt x="714" y="47"/>
                    </a:lnTo>
                    <a:lnTo>
                      <a:pt x="704" y="49"/>
                    </a:lnTo>
                    <a:lnTo>
                      <a:pt x="696" y="52"/>
                    </a:lnTo>
                    <a:lnTo>
                      <a:pt x="688" y="57"/>
                    </a:lnTo>
                    <a:lnTo>
                      <a:pt x="680" y="63"/>
                    </a:lnTo>
                    <a:lnTo>
                      <a:pt x="673" y="70"/>
                    </a:lnTo>
                    <a:lnTo>
                      <a:pt x="667" y="77"/>
                    </a:lnTo>
                    <a:lnTo>
                      <a:pt x="663" y="85"/>
                    </a:lnTo>
                    <a:lnTo>
                      <a:pt x="663" y="85"/>
                    </a:lnTo>
                    <a:lnTo>
                      <a:pt x="660" y="94"/>
                    </a:lnTo>
                    <a:lnTo>
                      <a:pt x="658" y="102"/>
                    </a:lnTo>
                    <a:lnTo>
                      <a:pt x="658" y="111"/>
                    </a:lnTo>
                    <a:lnTo>
                      <a:pt x="659" y="119"/>
                    </a:lnTo>
                    <a:lnTo>
                      <a:pt x="661" y="128"/>
                    </a:lnTo>
                    <a:lnTo>
                      <a:pt x="664" y="135"/>
                    </a:lnTo>
                    <a:lnTo>
                      <a:pt x="668" y="143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77" y="154"/>
                    </a:lnTo>
                    <a:lnTo>
                      <a:pt x="679" y="159"/>
                    </a:lnTo>
                    <a:lnTo>
                      <a:pt x="680" y="164"/>
                    </a:lnTo>
                    <a:lnTo>
                      <a:pt x="680" y="167"/>
                    </a:lnTo>
                    <a:lnTo>
                      <a:pt x="679" y="174"/>
                    </a:lnTo>
                    <a:lnTo>
                      <a:pt x="675" y="178"/>
                    </a:lnTo>
                    <a:lnTo>
                      <a:pt x="675" y="179"/>
                    </a:lnTo>
                    <a:lnTo>
                      <a:pt x="675" y="181"/>
                    </a:lnTo>
                    <a:lnTo>
                      <a:pt x="675" y="181"/>
                    </a:lnTo>
                    <a:lnTo>
                      <a:pt x="674" y="184"/>
                    </a:lnTo>
                    <a:lnTo>
                      <a:pt x="673" y="189"/>
                    </a:lnTo>
                    <a:lnTo>
                      <a:pt x="671" y="192"/>
                    </a:lnTo>
                    <a:lnTo>
                      <a:pt x="668" y="195"/>
                    </a:lnTo>
                    <a:lnTo>
                      <a:pt x="668" y="195"/>
                    </a:lnTo>
                    <a:lnTo>
                      <a:pt x="587" y="277"/>
                    </a:lnTo>
                    <a:lnTo>
                      <a:pt x="506" y="361"/>
                    </a:lnTo>
                    <a:lnTo>
                      <a:pt x="506" y="361"/>
                    </a:lnTo>
                    <a:lnTo>
                      <a:pt x="425" y="444"/>
                    </a:lnTo>
                    <a:lnTo>
                      <a:pt x="343" y="526"/>
                    </a:lnTo>
                    <a:lnTo>
                      <a:pt x="343" y="526"/>
                    </a:lnTo>
                    <a:lnTo>
                      <a:pt x="340" y="529"/>
                    </a:lnTo>
                    <a:lnTo>
                      <a:pt x="337" y="531"/>
                    </a:lnTo>
                    <a:lnTo>
                      <a:pt x="332" y="533"/>
                    </a:lnTo>
                    <a:lnTo>
                      <a:pt x="328" y="534"/>
                    </a:lnTo>
                    <a:lnTo>
                      <a:pt x="328" y="534"/>
                    </a:lnTo>
                    <a:lnTo>
                      <a:pt x="324" y="533"/>
                    </a:lnTo>
                    <a:lnTo>
                      <a:pt x="321" y="533"/>
                    </a:lnTo>
                    <a:lnTo>
                      <a:pt x="319" y="535"/>
                    </a:lnTo>
                    <a:lnTo>
                      <a:pt x="319" y="535"/>
                    </a:lnTo>
                    <a:lnTo>
                      <a:pt x="315" y="538"/>
                    </a:lnTo>
                    <a:lnTo>
                      <a:pt x="311" y="540"/>
                    </a:lnTo>
                    <a:lnTo>
                      <a:pt x="306" y="542"/>
                    </a:lnTo>
                    <a:lnTo>
                      <a:pt x="301" y="542"/>
                    </a:lnTo>
                    <a:lnTo>
                      <a:pt x="301" y="542"/>
                    </a:lnTo>
                    <a:lnTo>
                      <a:pt x="296" y="542"/>
                    </a:lnTo>
                    <a:lnTo>
                      <a:pt x="292" y="540"/>
                    </a:lnTo>
                    <a:lnTo>
                      <a:pt x="292" y="540"/>
                    </a:lnTo>
                    <a:lnTo>
                      <a:pt x="282" y="536"/>
                    </a:lnTo>
                    <a:lnTo>
                      <a:pt x="273" y="529"/>
                    </a:lnTo>
                    <a:lnTo>
                      <a:pt x="253" y="515"/>
                    </a:lnTo>
                    <a:lnTo>
                      <a:pt x="253" y="515"/>
                    </a:lnTo>
                    <a:lnTo>
                      <a:pt x="235" y="502"/>
                    </a:lnTo>
                    <a:lnTo>
                      <a:pt x="225" y="495"/>
                    </a:lnTo>
                    <a:lnTo>
                      <a:pt x="215" y="490"/>
                    </a:lnTo>
                    <a:lnTo>
                      <a:pt x="215" y="490"/>
                    </a:lnTo>
                    <a:lnTo>
                      <a:pt x="199" y="484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178" y="474"/>
                    </a:lnTo>
                    <a:lnTo>
                      <a:pt x="170" y="470"/>
                    </a:lnTo>
                    <a:lnTo>
                      <a:pt x="170" y="470"/>
                    </a:lnTo>
                    <a:lnTo>
                      <a:pt x="161" y="462"/>
                    </a:lnTo>
                    <a:lnTo>
                      <a:pt x="161" y="462"/>
                    </a:lnTo>
                    <a:lnTo>
                      <a:pt x="148" y="451"/>
                    </a:lnTo>
                    <a:lnTo>
                      <a:pt x="139" y="446"/>
                    </a:lnTo>
                    <a:lnTo>
                      <a:pt x="132" y="442"/>
                    </a:lnTo>
                    <a:lnTo>
                      <a:pt x="132" y="442"/>
                    </a:lnTo>
                    <a:lnTo>
                      <a:pt x="116" y="434"/>
                    </a:lnTo>
                    <a:lnTo>
                      <a:pt x="116" y="434"/>
                    </a:lnTo>
                    <a:lnTo>
                      <a:pt x="104" y="429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6" y="424"/>
                    </a:lnTo>
                    <a:lnTo>
                      <a:pt x="86" y="4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41" name="Freeform 738"/>
              <p:cNvSpPr/>
              <p:nvPr/>
            </p:nvSpPr>
            <p:spPr bwMode="auto">
              <a:xfrm>
                <a:off x="5268913" y="4529138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493"/>
                  </a:cxn>
                  <a:cxn ang="0">
                    <a:pos x="47" y="485"/>
                  </a:cxn>
                  <a:cxn ang="0">
                    <a:pos x="23" y="469"/>
                  </a:cxn>
                  <a:cxn ang="0">
                    <a:pos x="11" y="456"/>
                  </a:cxn>
                  <a:cxn ang="0">
                    <a:pos x="8" y="448"/>
                  </a:cxn>
                  <a:cxn ang="0">
                    <a:pos x="2" y="430"/>
                  </a:cxn>
                  <a:cxn ang="0">
                    <a:pos x="0" y="399"/>
                  </a:cxn>
                  <a:cxn ang="0">
                    <a:pos x="9" y="366"/>
                  </a:cxn>
                  <a:cxn ang="0">
                    <a:pos x="27" y="331"/>
                  </a:cxn>
                  <a:cxn ang="0">
                    <a:pos x="56" y="292"/>
                  </a:cxn>
                  <a:cxn ang="0">
                    <a:pos x="79" y="267"/>
                  </a:cxn>
                  <a:cxn ang="0">
                    <a:pos x="105" y="233"/>
                  </a:cxn>
                  <a:cxn ang="0">
                    <a:pos x="125" y="208"/>
                  </a:cxn>
                  <a:cxn ang="0">
                    <a:pos x="164" y="167"/>
                  </a:cxn>
                  <a:cxn ang="0">
                    <a:pos x="325" y="7"/>
                  </a:cxn>
                  <a:cxn ang="0">
                    <a:pos x="333" y="2"/>
                  </a:cxn>
                  <a:cxn ang="0">
                    <a:pos x="341" y="0"/>
                  </a:cxn>
                  <a:cxn ang="0">
                    <a:pos x="358" y="9"/>
                  </a:cxn>
                  <a:cxn ang="0">
                    <a:pos x="364" y="21"/>
                  </a:cxn>
                  <a:cxn ang="0">
                    <a:pos x="362" y="32"/>
                  </a:cxn>
                  <a:cxn ang="0">
                    <a:pos x="357" y="39"/>
                  </a:cxn>
                  <a:cxn ang="0">
                    <a:pos x="293" y="101"/>
                  </a:cxn>
                  <a:cxn ang="0">
                    <a:pos x="193" y="199"/>
                  </a:cxn>
                  <a:cxn ang="0">
                    <a:pos x="140" y="263"/>
                  </a:cxn>
                  <a:cxn ang="0">
                    <a:pos x="113" y="300"/>
                  </a:cxn>
                  <a:cxn ang="0">
                    <a:pos x="76" y="339"/>
                  </a:cxn>
                  <a:cxn ang="0">
                    <a:pos x="57" y="367"/>
                  </a:cxn>
                  <a:cxn ang="0">
                    <a:pos x="45" y="405"/>
                  </a:cxn>
                  <a:cxn ang="0">
                    <a:pos x="47" y="426"/>
                  </a:cxn>
                  <a:cxn ang="0">
                    <a:pos x="50" y="429"/>
                  </a:cxn>
                  <a:cxn ang="0">
                    <a:pos x="55" y="436"/>
                  </a:cxn>
                  <a:cxn ang="0">
                    <a:pos x="71" y="445"/>
                  </a:cxn>
                  <a:cxn ang="0">
                    <a:pos x="89" y="448"/>
                  </a:cxn>
                  <a:cxn ang="0">
                    <a:pos x="116" y="442"/>
                  </a:cxn>
                  <a:cxn ang="0">
                    <a:pos x="144" y="426"/>
                  </a:cxn>
                  <a:cxn ang="0">
                    <a:pos x="196" y="377"/>
                  </a:cxn>
                  <a:cxn ang="0">
                    <a:pos x="242" y="324"/>
                  </a:cxn>
                  <a:cxn ang="0">
                    <a:pos x="294" y="271"/>
                  </a:cxn>
                  <a:cxn ang="0">
                    <a:pos x="371" y="194"/>
                  </a:cxn>
                  <a:cxn ang="0">
                    <a:pos x="442" y="114"/>
                  </a:cxn>
                  <a:cxn ang="0">
                    <a:pos x="448" y="107"/>
                  </a:cxn>
                  <a:cxn ang="0">
                    <a:pos x="456" y="106"/>
                  </a:cxn>
                  <a:cxn ang="0">
                    <a:pos x="472" y="115"/>
                  </a:cxn>
                  <a:cxn ang="0">
                    <a:pos x="478" y="125"/>
                  </a:cxn>
                  <a:cxn ang="0">
                    <a:pos x="478" y="138"/>
                  </a:cxn>
                  <a:cxn ang="0">
                    <a:pos x="473" y="147"/>
                  </a:cxn>
                  <a:cxn ang="0">
                    <a:pos x="408" y="220"/>
                  </a:cxn>
                  <a:cxn ang="0">
                    <a:pos x="340" y="289"/>
                  </a:cxn>
                  <a:cxn ang="0">
                    <a:pos x="223" y="410"/>
                  </a:cxn>
                  <a:cxn ang="0">
                    <a:pos x="189" y="445"/>
                  </a:cxn>
                  <a:cxn ang="0">
                    <a:pos x="135" y="480"/>
                  </a:cxn>
                  <a:cxn ang="0">
                    <a:pos x="100" y="492"/>
                  </a:cxn>
                  <a:cxn ang="0">
                    <a:pos x="84" y="493"/>
                  </a:cxn>
                </a:cxnLst>
                <a:rect l="0" t="0" r="r" b="b"/>
                <a:pathLst>
                  <a:path w="479" h="493">
                    <a:moveTo>
                      <a:pt x="84" y="493"/>
                    </a:moveTo>
                    <a:lnTo>
                      <a:pt x="84" y="493"/>
                    </a:lnTo>
                    <a:lnTo>
                      <a:pt x="74" y="493"/>
                    </a:lnTo>
                    <a:lnTo>
                      <a:pt x="65" y="491"/>
                    </a:lnTo>
                    <a:lnTo>
                      <a:pt x="56" y="489"/>
                    </a:lnTo>
                    <a:lnTo>
                      <a:pt x="47" y="485"/>
                    </a:lnTo>
                    <a:lnTo>
                      <a:pt x="39" y="480"/>
                    </a:lnTo>
                    <a:lnTo>
                      <a:pt x="31" y="475"/>
                    </a:lnTo>
                    <a:lnTo>
                      <a:pt x="23" y="469"/>
                    </a:lnTo>
                    <a:lnTo>
                      <a:pt x="14" y="462"/>
                    </a:lnTo>
                    <a:lnTo>
                      <a:pt x="14" y="462"/>
                    </a:lnTo>
                    <a:lnTo>
                      <a:pt x="11" y="456"/>
                    </a:lnTo>
                    <a:lnTo>
                      <a:pt x="8" y="449"/>
                    </a:lnTo>
                    <a:lnTo>
                      <a:pt x="8" y="449"/>
                    </a:lnTo>
                    <a:lnTo>
                      <a:pt x="8" y="448"/>
                    </a:lnTo>
                    <a:lnTo>
                      <a:pt x="8" y="448"/>
                    </a:lnTo>
                    <a:lnTo>
                      <a:pt x="4" y="439"/>
                    </a:lnTo>
                    <a:lnTo>
                      <a:pt x="2" y="430"/>
                    </a:lnTo>
                    <a:lnTo>
                      <a:pt x="0" y="419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2" y="388"/>
                    </a:lnTo>
                    <a:lnTo>
                      <a:pt x="5" y="377"/>
                    </a:lnTo>
                    <a:lnTo>
                      <a:pt x="9" y="366"/>
                    </a:lnTo>
                    <a:lnTo>
                      <a:pt x="13" y="354"/>
                    </a:lnTo>
                    <a:lnTo>
                      <a:pt x="20" y="342"/>
                    </a:lnTo>
                    <a:lnTo>
                      <a:pt x="27" y="331"/>
                    </a:lnTo>
                    <a:lnTo>
                      <a:pt x="35" y="318"/>
                    </a:lnTo>
                    <a:lnTo>
                      <a:pt x="44" y="306"/>
                    </a:lnTo>
                    <a:lnTo>
                      <a:pt x="56" y="292"/>
                    </a:lnTo>
                    <a:lnTo>
                      <a:pt x="67" y="280"/>
                    </a:lnTo>
                    <a:lnTo>
                      <a:pt x="79" y="267"/>
                    </a:lnTo>
                    <a:lnTo>
                      <a:pt x="79" y="267"/>
                    </a:lnTo>
                    <a:lnTo>
                      <a:pt x="87" y="258"/>
                    </a:lnTo>
                    <a:lnTo>
                      <a:pt x="94" y="250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15" y="220"/>
                    </a:lnTo>
                    <a:lnTo>
                      <a:pt x="125" y="208"/>
                    </a:lnTo>
                    <a:lnTo>
                      <a:pt x="125" y="208"/>
                    </a:lnTo>
                    <a:lnTo>
                      <a:pt x="144" y="187"/>
                    </a:lnTo>
                    <a:lnTo>
                      <a:pt x="164" y="167"/>
                    </a:lnTo>
                    <a:lnTo>
                      <a:pt x="164" y="167"/>
                    </a:lnTo>
                    <a:lnTo>
                      <a:pt x="185" y="148"/>
                    </a:lnTo>
                    <a:lnTo>
                      <a:pt x="325" y="7"/>
                    </a:lnTo>
                    <a:lnTo>
                      <a:pt x="325" y="7"/>
                    </a:lnTo>
                    <a:lnTo>
                      <a:pt x="328" y="4"/>
                    </a:lnTo>
                    <a:lnTo>
                      <a:pt x="333" y="2"/>
                    </a:lnTo>
                    <a:lnTo>
                      <a:pt x="337" y="1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47" y="1"/>
                    </a:lnTo>
                    <a:lnTo>
                      <a:pt x="353" y="4"/>
                    </a:lnTo>
                    <a:lnTo>
                      <a:pt x="358" y="9"/>
                    </a:lnTo>
                    <a:lnTo>
                      <a:pt x="362" y="15"/>
                    </a:lnTo>
                    <a:lnTo>
                      <a:pt x="362" y="15"/>
                    </a:lnTo>
                    <a:lnTo>
                      <a:pt x="364" y="21"/>
                    </a:lnTo>
                    <a:lnTo>
                      <a:pt x="365" y="26"/>
                    </a:lnTo>
                    <a:lnTo>
                      <a:pt x="364" y="29"/>
                    </a:lnTo>
                    <a:lnTo>
                      <a:pt x="362" y="32"/>
                    </a:lnTo>
                    <a:lnTo>
                      <a:pt x="360" y="36"/>
                    </a:lnTo>
                    <a:lnTo>
                      <a:pt x="357" y="39"/>
                    </a:lnTo>
                    <a:lnTo>
                      <a:pt x="357" y="39"/>
                    </a:lnTo>
                    <a:lnTo>
                      <a:pt x="325" y="70"/>
                    </a:lnTo>
                    <a:lnTo>
                      <a:pt x="293" y="101"/>
                    </a:lnTo>
                    <a:lnTo>
                      <a:pt x="293" y="101"/>
                    </a:lnTo>
                    <a:lnTo>
                      <a:pt x="252" y="139"/>
                    </a:lnTo>
                    <a:lnTo>
                      <a:pt x="212" y="179"/>
                    </a:lnTo>
                    <a:lnTo>
                      <a:pt x="193" y="199"/>
                    </a:lnTo>
                    <a:lnTo>
                      <a:pt x="174" y="220"/>
                    </a:lnTo>
                    <a:lnTo>
                      <a:pt x="157" y="242"/>
                    </a:lnTo>
                    <a:lnTo>
                      <a:pt x="140" y="263"/>
                    </a:lnTo>
                    <a:lnTo>
                      <a:pt x="140" y="263"/>
                    </a:lnTo>
                    <a:lnTo>
                      <a:pt x="127" y="281"/>
                    </a:lnTo>
                    <a:lnTo>
                      <a:pt x="113" y="300"/>
                    </a:lnTo>
                    <a:lnTo>
                      <a:pt x="95" y="319"/>
                    </a:lnTo>
                    <a:lnTo>
                      <a:pt x="76" y="339"/>
                    </a:lnTo>
                    <a:lnTo>
                      <a:pt x="76" y="339"/>
                    </a:lnTo>
                    <a:lnTo>
                      <a:pt x="70" y="346"/>
                    </a:lnTo>
                    <a:lnTo>
                      <a:pt x="63" y="355"/>
                    </a:lnTo>
                    <a:lnTo>
                      <a:pt x="57" y="367"/>
                    </a:lnTo>
                    <a:lnTo>
                      <a:pt x="52" y="379"/>
                    </a:lnTo>
                    <a:lnTo>
                      <a:pt x="47" y="391"/>
                    </a:lnTo>
                    <a:lnTo>
                      <a:pt x="45" y="405"/>
                    </a:lnTo>
                    <a:lnTo>
                      <a:pt x="45" y="416"/>
                    </a:lnTo>
                    <a:lnTo>
                      <a:pt x="46" y="421"/>
                    </a:lnTo>
                    <a:lnTo>
                      <a:pt x="47" y="426"/>
                    </a:lnTo>
                    <a:lnTo>
                      <a:pt x="47" y="427"/>
                    </a:lnTo>
                    <a:lnTo>
                      <a:pt x="50" y="429"/>
                    </a:lnTo>
                    <a:lnTo>
                      <a:pt x="50" y="429"/>
                    </a:lnTo>
                    <a:lnTo>
                      <a:pt x="54" y="435"/>
                    </a:lnTo>
                    <a:lnTo>
                      <a:pt x="54" y="436"/>
                    </a:lnTo>
                    <a:lnTo>
                      <a:pt x="55" y="436"/>
                    </a:lnTo>
                    <a:lnTo>
                      <a:pt x="55" y="436"/>
                    </a:lnTo>
                    <a:lnTo>
                      <a:pt x="63" y="441"/>
                    </a:lnTo>
                    <a:lnTo>
                      <a:pt x="71" y="445"/>
                    </a:lnTo>
                    <a:lnTo>
                      <a:pt x="79" y="447"/>
                    </a:lnTo>
                    <a:lnTo>
                      <a:pt x="89" y="448"/>
                    </a:lnTo>
                    <a:lnTo>
                      <a:pt x="89" y="448"/>
                    </a:lnTo>
                    <a:lnTo>
                      <a:pt x="98" y="447"/>
                    </a:lnTo>
                    <a:lnTo>
                      <a:pt x="106" y="445"/>
                    </a:lnTo>
                    <a:lnTo>
                      <a:pt x="116" y="442"/>
                    </a:lnTo>
                    <a:lnTo>
                      <a:pt x="125" y="437"/>
                    </a:lnTo>
                    <a:lnTo>
                      <a:pt x="134" y="432"/>
                    </a:lnTo>
                    <a:lnTo>
                      <a:pt x="144" y="426"/>
                    </a:lnTo>
                    <a:lnTo>
                      <a:pt x="162" y="411"/>
                    </a:lnTo>
                    <a:lnTo>
                      <a:pt x="180" y="395"/>
                    </a:lnTo>
                    <a:lnTo>
                      <a:pt x="196" y="377"/>
                    </a:lnTo>
                    <a:lnTo>
                      <a:pt x="227" y="341"/>
                    </a:lnTo>
                    <a:lnTo>
                      <a:pt x="227" y="341"/>
                    </a:lnTo>
                    <a:lnTo>
                      <a:pt x="242" y="324"/>
                    </a:lnTo>
                    <a:lnTo>
                      <a:pt x="253" y="311"/>
                    </a:lnTo>
                    <a:lnTo>
                      <a:pt x="253" y="311"/>
                    </a:lnTo>
                    <a:lnTo>
                      <a:pt x="294" y="271"/>
                    </a:lnTo>
                    <a:lnTo>
                      <a:pt x="294" y="271"/>
                    </a:lnTo>
                    <a:lnTo>
                      <a:pt x="333" y="233"/>
                    </a:lnTo>
                    <a:lnTo>
                      <a:pt x="371" y="194"/>
                    </a:lnTo>
                    <a:lnTo>
                      <a:pt x="407" y="155"/>
                    </a:lnTo>
                    <a:lnTo>
                      <a:pt x="424" y="134"/>
                    </a:lnTo>
                    <a:lnTo>
                      <a:pt x="442" y="114"/>
                    </a:lnTo>
                    <a:lnTo>
                      <a:pt x="442" y="114"/>
                    </a:lnTo>
                    <a:lnTo>
                      <a:pt x="445" y="111"/>
                    </a:lnTo>
                    <a:lnTo>
                      <a:pt x="448" y="107"/>
                    </a:lnTo>
                    <a:lnTo>
                      <a:pt x="452" y="106"/>
                    </a:lnTo>
                    <a:lnTo>
                      <a:pt x="456" y="106"/>
                    </a:lnTo>
                    <a:lnTo>
                      <a:pt x="456" y="106"/>
                    </a:lnTo>
                    <a:lnTo>
                      <a:pt x="462" y="107"/>
                    </a:lnTo>
                    <a:lnTo>
                      <a:pt x="468" y="111"/>
                    </a:lnTo>
                    <a:lnTo>
                      <a:pt x="472" y="115"/>
                    </a:lnTo>
                    <a:lnTo>
                      <a:pt x="476" y="121"/>
                    </a:lnTo>
                    <a:lnTo>
                      <a:pt x="476" y="121"/>
                    </a:lnTo>
                    <a:lnTo>
                      <a:pt x="478" y="125"/>
                    </a:lnTo>
                    <a:lnTo>
                      <a:pt x="479" y="131"/>
                    </a:lnTo>
                    <a:lnTo>
                      <a:pt x="478" y="135"/>
                    </a:lnTo>
                    <a:lnTo>
                      <a:pt x="478" y="138"/>
                    </a:lnTo>
                    <a:lnTo>
                      <a:pt x="476" y="143"/>
                    </a:lnTo>
                    <a:lnTo>
                      <a:pt x="473" y="147"/>
                    </a:lnTo>
                    <a:lnTo>
                      <a:pt x="473" y="147"/>
                    </a:lnTo>
                    <a:lnTo>
                      <a:pt x="458" y="165"/>
                    </a:lnTo>
                    <a:lnTo>
                      <a:pt x="442" y="184"/>
                    </a:lnTo>
                    <a:lnTo>
                      <a:pt x="408" y="220"/>
                    </a:lnTo>
                    <a:lnTo>
                      <a:pt x="374" y="255"/>
                    </a:lnTo>
                    <a:lnTo>
                      <a:pt x="340" y="289"/>
                    </a:lnTo>
                    <a:lnTo>
                      <a:pt x="340" y="289"/>
                    </a:lnTo>
                    <a:lnTo>
                      <a:pt x="280" y="348"/>
                    </a:lnTo>
                    <a:lnTo>
                      <a:pt x="251" y="379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07" y="429"/>
                    </a:lnTo>
                    <a:lnTo>
                      <a:pt x="189" y="445"/>
                    </a:lnTo>
                    <a:lnTo>
                      <a:pt x="171" y="460"/>
                    </a:lnTo>
                    <a:lnTo>
                      <a:pt x="153" y="471"/>
                    </a:lnTo>
                    <a:lnTo>
                      <a:pt x="135" y="480"/>
                    </a:lnTo>
                    <a:lnTo>
                      <a:pt x="118" y="488"/>
                    </a:lnTo>
                    <a:lnTo>
                      <a:pt x="109" y="490"/>
                    </a:lnTo>
                    <a:lnTo>
                      <a:pt x="100" y="492"/>
                    </a:lnTo>
                    <a:lnTo>
                      <a:pt x="92" y="493"/>
                    </a:lnTo>
                    <a:lnTo>
                      <a:pt x="84" y="493"/>
                    </a:lnTo>
                    <a:lnTo>
                      <a:pt x="84" y="49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6742357" y="1234840"/>
            <a:ext cx="804470" cy="812574"/>
            <a:chOff x="1285676" y="1788160"/>
            <a:chExt cx="804470" cy="812574"/>
          </a:xfrm>
        </p:grpSpPr>
        <p:sp>
          <p:nvSpPr>
            <p:cNvPr id="43" name="椭圆 31"/>
            <p:cNvSpPr/>
            <p:nvPr/>
          </p:nvSpPr>
          <p:spPr>
            <a:xfrm rot="15654318">
              <a:off x="1281624" y="1792212"/>
              <a:ext cx="812574" cy="8044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404407" y="1992018"/>
              <a:ext cx="546414" cy="480107"/>
              <a:chOff x="6208713" y="1243013"/>
              <a:chExt cx="706438" cy="620713"/>
            </a:xfrm>
            <a:solidFill>
              <a:schemeClr val="bg1"/>
            </a:solidFill>
          </p:grpSpPr>
          <p:sp>
            <p:nvSpPr>
              <p:cNvPr id="45" name="Freeform 804"/>
              <p:cNvSpPr/>
              <p:nvPr/>
            </p:nvSpPr>
            <p:spPr bwMode="auto">
              <a:xfrm>
                <a:off x="6270626" y="1622425"/>
                <a:ext cx="26988" cy="68263"/>
              </a:xfrm>
              <a:custGeom>
                <a:avLst/>
                <a:gdLst/>
                <a:ahLst/>
                <a:cxnLst>
                  <a:cxn ang="0">
                    <a:pos x="51" y="5"/>
                  </a:cxn>
                  <a:cxn ang="0">
                    <a:pos x="51" y="5"/>
                  </a:cxn>
                  <a:cxn ang="0">
                    <a:pos x="50" y="3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6" y="0"/>
                  </a:cxn>
                  <a:cxn ang="0">
                    <a:pos x="44" y="1"/>
                  </a:cxn>
                  <a:cxn ang="0">
                    <a:pos x="43" y="1"/>
                  </a:cxn>
                  <a:cxn ang="0">
                    <a:pos x="42" y="3"/>
                  </a:cxn>
                  <a:cxn ang="0">
                    <a:pos x="41" y="5"/>
                  </a:cxn>
                  <a:cxn ang="0">
                    <a:pos x="41" y="5"/>
                  </a:cxn>
                  <a:cxn ang="0">
                    <a:pos x="40" y="14"/>
                  </a:cxn>
                  <a:cxn ang="0">
                    <a:pos x="37" y="25"/>
                  </a:cxn>
                  <a:cxn ang="0">
                    <a:pos x="34" y="35"/>
                  </a:cxn>
                  <a:cxn ang="0">
                    <a:pos x="30" y="44"/>
                  </a:cxn>
                  <a:cxn ang="0">
                    <a:pos x="21" y="64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9" y="92"/>
                  </a:cxn>
                  <a:cxn ang="0">
                    <a:pos x="3" y="105"/>
                  </a:cxn>
                  <a:cxn ang="0">
                    <a:pos x="1" y="112"/>
                  </a:cxn>
                  <a:cxn ang="0">
                    <a:pos x="0" y="119"/>
                  </a:cxn>
                  <a:cxn ang="0">
                    <a:pos x="1" y="124"/>
                  </a:cxn>
                  <a:cxn ang="0">
                    <a:pos x="2" y="126"/>
                  </a:cxn>
                  <a:cxn ang="0">
                    <a:pos x="4" y="128"/>
                  </a:cxn>
                  <a:cxn ang="0">
                    <a:pos x="4" y="128"/>
                  </a:cxn>
                  <a:cxn ang="0">
                    <a:pos x="6" y="129"/>
                  </a:cxn>
                  <a:cxn ang="0">
                    <a:pos x="9" y="129"/>
                  </a:cxn>
                  <a:cxn ang="0">
                    <a:pos x="12" y="128"/>
                  </a:cxn>
                  <a:cxn ang="0">
                    <a:pos x="13" y="126"/>
                  </a:cxn>
                  <a:cxn ang="0">
                    <a:pos x="13" y="125"/>
                  </a:cxn>
                  <a:cxn ang="0">
                    <a:pos x="13" y="123"/>
                  </a:cxn>
                  <a:cxn ang="0">
                    <a:pos x="11" y="122"/>
                  </a:cxn>
                  <a:cxn ang="0">
                    <a:pos x="11" y="122"/>
                  </a:cxn>
                  <a:cxn ang="0">
                    <a:pos x="11" y="120"/>
                  </a:cxn>
                  <a:cxn ang="0">
                    <a:pos x="10" y="117"/>
                  </a:cxn>
                  <a:cxn ang="0">
                    <a:pos x="11" y="109"/>
                  </a:cxn>
                  <a:cxn ang="0">
                    <a:pos x="14" y="100"/>
                  </a:cxn>
                  <a:cxn ang="0">
                    <a:pos x="19" y="90"/>
                  </a:cxn>
                  <a:cxn ang="0">
                    <a:pos x="27" y="69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3" y="36"/>
                  </a:cxn>
                  <a:cxn ang="0">
                    <a:pos x="46" y="26"/>
                  </a:cxn>
                  <a:cxn ang="0">
                    <a:pos x="49" y="14"/>
                  </a:cxn>
                  <a:cxn ang="0">
                    <a:pos x="49" y="14"/>
                  </a:cxn>
                  <a:cxn ang="0">
                    <a:pos x="50" y="13"/>
                  </a:cxn>
                  <a:cxn ang="0">
                    <a:pos x="51" y="11"/>
                  </a:cxn>
                  <a:cxn ang="0">
                    <a:pos x="51" y="5"/>
                  </a:cxn>
                </a:cxnLst>
                <a:rect l="0" t="0" r="r" b="b"/>
                <a:pathLst>
                  <a:path w="51" h="129">
                    <a:moveTo>
                      <a:pt x="51" y="5"/>
                    </a:moveTo>
                    <a:lnTo>
                      <a:pt x="51" y="5"/>
                    </a:lnTo>
                    <a:lnTo>
                      <a:pt x="50" y="3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6" y="0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2" y="3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0" y="14"/>
                    </a:lnTo>
                    <a:lnTo>
                      <a:pt x="37" y="25"/>
                    </a:lnTo>
                    <a:lnTo>
                      <a:pt x="34" y="35"/>
                    </a:lnTo>
                    <a:lnTo>
                      <a:pt x="30" y="44"/>
                    </a:lnTo>
                    <a:lnTo>
                      <a:pt x="21" y="64"/>
                    </a:lnTo>
                    <a:lnTo>
                      <a:pt x="13" y="82"/>
                    </a:lnTo>
                    <a:lnTo>
                      <a:pt x="13" y="82"/>
                    </a:lnTo>
                    <a:lnTo>
                      <a:pt x="9" y="92"/>
                    </a:lnTo>
                    <a:lnTo>
                      <a:pt x="3" y="105"/>
                    </a:lnTo>
                    <a:lnTo>
                      <a:pt x="1" y="112"/>
                    </a:lnTo>
                    <a:lnTo>
                      <a:pt x="0" y="119"/>
                    </a:lnTo>
                    <a:lnTo>
                      <a:pt x="1" y="124"/>
                    </a:lnTo>
                    <a:lnTo>
                      <a:pt x="2" y="126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6" y="129"/>
                    </a:lnTo>
                    <a:lnTo>
                      <a:pt x="9" y="129"/>
                    </a:lnTo>
                    <a:lnTo>
                      <a:pt x="12" y="128"/>
                    </a:lnTo>
                    <a:lnTo>
                      <a:pt x="13" y="126"/>
                    </a:lnTo>
                    <a:lnTo>
                      <a:pt x="13" y="125"/>
                    </a:lnTo>
                    <a:lnTo>
                      <a:pt x="13" y="123"/>
                    </a:lnTo>
                    <a:lnTo>
                      <a:pt x="11" y="122"/>
                    </a:lnTo>
                    <a:lnTo>
                      <a:pt x="11" y="122"/>
                    </a:lnTo>
                    <a:lnTo>
                      <a:pt x="11" y="120"/>
                    </a:lnTo>
                    <a:lnTo>
                      <a:pt x="10" y="117"/>
                    </a:lnTo>
                    <a:lnTo>
                      <a:pt x="11" y="109"/>
                    </a:lnTo>
                    <a:lnTo>
                      <a:pt x="14" y="100"/>
                    </a:lnTo>
                    <a:lnTo>
                      <a:pt x="19" y="90"/>
                    </a:lnTo>
                    <a:lnTo>
                      <a:pt x="27" y="69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3" y="36"/>
                    </a:lnTo>
                    <a:lnTo>
                      <a:pt x="46" y="26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50" y="13"/>
                    </a:lnTo>
                    <a:lnTo>
                      <a:pt x="51" y="11"/>
                    </a:lnTo>
                    <a:lnTo>
                      <a:pt x="5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46" name="Freeform 805"/>
              <p:cNvSpPr/>
              <p:nvPr/>
            </p:nvSpPr>
            <p:spPr bwMode="auto">
              <a:xfrm>
                <a:off x="6315076" y="1671638"/>
                <a:ext cx="15875" cy="41275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7" y="38"/>
                  </a:cxn>
                  <a:cxn ang="0">
                    <a:pos x="2" y="56"/>
                  </a:cxn>
                  <a:cxn ang="0">
                    <a:pos x="1" y="65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" y="76"/>
                  </a:cxn>
                  <a:cxn ang="0">
                    <a:pos x="2" y="77"/>
                  </a:cxn>
                  <a:cxn ang="0">
                    <a:pos x="3" y="78"/>
                  </a:cxn>
                  <a:cxn ang="0">
                    <a:pos x="5" y="78"/>
                  </a:cxn>
                  <a:cxn ang="0">
                    <a:pos x="6" y="78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9" y="74"/>
                  </a:cxn>
                  <a:cxn ang="0">
                    <a:pos x="9" y="74"/>
                  </a:cxn>
                  <a:cxn ang="0">
                    <a:pos x="10" y="65"/>
                  </a:cxn>
                  <a:cxn ang="0">
                    <a:pos x="11" y="57"/>
                  </a:cxn>
                  <a:cxn ang="0">
                    <a:pos x="16" y="39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1"/>
                  </a:cxn>
                  <a:cxn ang="0">
                    <a:pos x="21" y="2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78">
                    <a:moveTo>
                      <a:pt x="20" y="3"/>
                    </a:moveTo>
                    <a:lnTo>
                      <a:pt x="20" y="3"/>
                    </a:lnTo>
                    <a:lnTo>
                      <a:pt x="7" y="38"/>
                    </a:lnTo>
                    <a:lnTo>
                      <a:pt x="2" y="56"/>
                    </a:lnTo>
                    <a:lnTo>
                      <a:pt x="1" y="65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8"/>
                    </a:lnTo>
                    <a:lnTo>
                      <a:pt x="5" y="78"/>
                    </a:lnTo>
                    <a:lnTo>
                      <a:pt x="6" y="78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9" y="74"/>
                    </a:lnTo>
                    <a:lnTo>
                      <a:pt x="9" y="74"/>
                    </a:lnTo>
                    <a:lnTo>
                      <a:pt x="10" y="65"/>
                    </a:lnTo>
                    <a:lnTo>
                      <a:pt x="11" y="57"/>
                    </a:lnTo>
                    <a:lnTo>
                      <a:pt x="16" y="39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47" name="Freeform 806"/>
              <p:cNvSpPr/>
              <p:nvPr/>
            </p:nvSpPr>
            <p:spPr bwMode="auto">
              <a:xfrm>
                <a:off x="6359526" y="1677988"/>
                <a:ext cx="20638" cy="69850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0" y="33"/>
                  </a:cxn>
                  <a:cxn ang="0">
                    <a:pos x="11" y="63"/>
                  </a:cxn>
                  <a:cxn ang="0">
                    <a:pos x="6" y="79"/>
                  </a:cxn>
                  <a:cxn ang="0">
                    <a:pos x="3" y="94"/>
                  </a:cxn>
                  <a:cxn ang="0">
                    <a:pos x="1" y="110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0" y="127"/>
                  </a:cxn>
                  <a:cxn ang="0">
                    <a:pos x="1" y="128"/>
                  </a:cxn>
                  <a:cxn ang="0">
                    <a:pos x="3" y="129"/>
                  </a:cxn>
                  <a:cxn ang="0">
                    <a:pos x="4" y="130"/>
                  </a:cxn>
                  <a:cxn ang="0">
                    <a:pos x="6" y="129"/>
                  </a:cxn>
                  <a:cxn ang="0">
                    <a:pos x="7" y="128"/>
                  </a:cxn>
                  <a:cxn ang="0">
                    <a:pos x="9" y="127"/>
                  </a:cxn>
                  <a:cxn ang="0">
                    <a:pos x="9" y="125"/>
                  </a:cxn>
                  <a:cxn ang="0">
                    <a:pos x="9" y="125"/>
                  </a:cxn>
                  <a:cxn ang="0">
                    <a:pos x="10" y="110"/>
                  </a:cxn>
                  <a:cxn ang="0">
                    <a:pos x="12" y="94"/>
                  </a:cxn>
                  <a:cxn ang="0">
                    <a:pos x="16" y="80"/>
                  </a:cxn>
                  <a:cxn ang="0">
                    <a:pos x="20" y="64"/>
                  </a:cxn>
                  <a:cxn ang="0">
                    <a:pos x="30" y="35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41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6" y="0"/>
                  </a:cxn>
                  <a:cxn ang="0">
                    <a:pos x="34" y="1"/>
                  </a:cxn>
                  <a:cxn ang="0">
                    <a:pos x="33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30">
                    <a:moveTo>
                      <a:pt x="32" y="4"/>
                    </a:moveTo>
                    <a:lnTo>
                      <a:pt x="32" y="4"/>
                    </a:lnTo>
                    <a:lnTo>
                      <a:pt x="20" y="33"/>
                    </a:lnTo>
                    <a:lnTo>
                      <a:pt x="11" y="63"/>
                    </a:lnTo>
                    <a:lnTo>
                      <a:pt x="6" y="79"/>
                    </a:lnTo>
                    <a:lnTo>
                      <a:pt x="3" y="94"/>
                    </a:lnTo>
                    <a:lnTo>
                      <a:pt x="1" y="110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27"/>
                    </a:lnTo>
                    <a:lnTo>
                      <a:pt x="1" y="128"/>
                    </a:lnTo>
                    <a:lnTo>
                      <a:pt x="3" y="129"/>
                    </a:lnTo>
                    <a:lnTo>
                      <a:pt x="4" y="130"/>
                    </a:lnTo>
                    <a:lnTo>
                      <a:pt x="6" y="129"/>
                    </a:lnTo>
                    <a:lnTo>
                      <a:pt x="7" y="128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9" y="125"/>
                    </a:lnTo>
                    <a:lnTo>
                      <a:pt x="10" y="110"/>
                    </a:lnTo>
                    <a:lnTo>
                      <a:pt x="12" y="94"/>
                    </a:lnTo>
                    <a:lnTo>
                      <a:pt x="16" y="80"/>
                    </a:lnTo>
                    <a:lnTo>
                      <a:pt x="20" y="64"/>
                    </a:lnTo>
                    <a:lnTo>
                      <a:pt x="30" y="35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48" name="Freeform 807"/>
              <p:cNvSpPr/>
              <p:nvPr/>
            </p:nvSpPr>
            <p:spPr bwMode="auto">
              <a:xfrm>
                <a:off x="6392863" y="1708150"/>
                <a:ext cx="20638" cy="55563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7" y="17"/>
                  </a:cxn>
                  <a:cxn ang="0">
                    <a:pos x="23" y="28"/>
                  </a:cxn>
                  <a:cxn ang="0">
                    <a:pos x="13" y="51"/>
                  </a:cxn>
                  <a:cxn ang="0">
                    <a:pos x="8" y="63"/>
                  </a:cxn>
                  <a:cxn ang="0">
                    <a:pos x="4" y="74"/>
                  </a:cxn>
                  <a:cxn ang="0">
                    <a:pos x="1" y="8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4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0" y="87"/>
                  </a:cxn>
                  <a:cxn ang="0">
                    <a:pos x="13" y="75"/>
                  </a:cxn>
                  <a:cxn ang="0">
                    <a:pos x="17" y="64"/>
                  </a:cxn>
                  <a:cxn ang="0">
                    <a:pos x="22" y="53"/>
                  </a:cxn>
                  <a:cxn ang="0">
                    <a:pos x="33" y="30"/>
                  </a:cxn>
                  <a:cxn ang="0">
                    <a:pos x="37" y="19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41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5" y="0"/>
                  </a:cxn>
                  <a:cxn ang="0">
                    <a:pos x="34" y="1"/>
                  </a:cxn>
                  <a:cxn ang="0">
                    <a:pos x="33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04">
                    <a:moveTo>
                      <a:pt x="32" y="4"/>
                    </a:moveTo>
                    <a:lnTo>
                      <a:pt x="32" y="4"/>
                    </a:lnTo>
                    <a:lnTo>
                      <a:pt x="27" y="17"/>
                    </a:lnTo>
                    <a:lnTo>
                      <a:pt x="23" y="28"/>
                    </a:lnTo>
                    <a:lnTo>
                      <a:pt x="13" y="51"/>
                    </a:lnTo>
                    <a:lnTo>
                      <a:pt x="8" y="63"/>
                    </a:lnTo>
                    <a:lnTo>
                      <a:pt x="4" y="74"/>
                    </a:lnTo>
                    <a:lnTo>
                      <a:pt x="1" y="8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4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0" y="87"/>
                    </a:lnTo>
                    <a:lnTo>
                      <a:pt x="13" y="75"/>
                    </a:lnTo>
                    <a:lnTo>
                      <a:pt x="17" y="64"/>
                    </a:lnTo>
                    <a:lnTo>
                      <a:pt x="22" y="53"/>
                    </a:lnTo>
                    <a:lnTo>
                      <a:pt x="33" y="30"/>
                    </a:lnTo>
                    <a:lnTo>
                      <a:pt x="37" y="19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41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4" y="1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49" name="Freeform 809"/>
              <p:cNvSpPr/>
              <p:nvPr/>
            </p:nvSpPr>
            <p:spPr bwMode="auto">
              <a:xfrm>
                <a:off x="6438900" y="1719263"/>
                <a:ext cx="31750" cy="65088"/>
              </a:xfrm>
              <a:custGeom>
                <a:avLst/>
                <a:gdLst/>
                <a:ahLst/>
                <a:cxnLst>
                  <a:cxn ang="0">
                    <a:pos x="51" y="2"/>
                  </a:cxn>
                  <a:cxn ang="0">
                    <a:pos x="51" y="2"/>
                  </a:cxn>
                  <a:cxn ang="0">
                    <a:pos x="37" y="25"/>
                  </a:cxn>
                  <a:cxn ang="0">
                    <a:pos x="25" y="44"/>
                  </a:cxn>
                  <a:cxn ang="0">
                    <a:pos x="14" y="64"/>
                  </a:cxn>
                  <a:cxn ang="0">
                    <a:pos x="6" y="83"/>
                  </a:cxn>
                  <a:cxn ang="0">
                    <a:pos x="2" y="93"/>
                  </a:cxn>
                  <a:cxn ang="0">
                    <a:pos x="0" y="101"/>
                  </a:cxn>
                  <a:cxn ang="0">
                    <a:pos x="0" y="108"/>
                  </a:cxn>
                  <a:cxn ang="0">
                    <a:pos x="1" y="114"/>
                  </a:cxn>
                  <a:cxn ang="0">
                    <a:pos x="2" y="116"/>
                  </a:cxn>
                  <a:cxn ang="0">
                    <a:pos x="5" y="119"/>
                  </a:cxn>
                  <a:cxn ang="0">
                    <a:pos x="7" y="120"/>
                  </a:cxn>
                  <a:cxn ang="0">
                    <a:pos x="10" y="123"/>
                  </a:cxn>
                  <a:cxn ang="0">
                    <a:pos x="10" y="123"/>
                  </a:cxn>
                  <a:cxn ang="0">
                    <a:pos x="12" y="123"/>
                  </a:cxn>
                  <a:cxn ang="0">
                    <a:pos x="14" y="123"/>
                  </a:cxn>
                  <a:cxn ang="0">
                    <a:pos x="15" y="120"/>
                  </a:cxn>
                  <a:cxn ang="0">
                    <a:pos x="16" y="119"/>
                  </a:cxn>
                  <a:cxn ang="0">
                    <a:pos x="15" y="115"/>
                  </a:cxn>
                  <a:cxn ang="0">
                    <a:pos x="14" y="114"/>
                  </a:cxn>
                  <a:cxn ang="0">
                    <a:pos x="13" y="113"/>
                  </a:cxn>
                  <a:cxn ang="0">
                    <a:pos x="13" y="113"/>
                  </a:cxn>
                  <a:cxn ang="0">
                    <a:pos x="11" y="112"/>
                  </a:cxn>
                  <a:cxn ang="0">
                    <a:pos x="10" y="111"/>
                  </a:cxn>
                  <a:cxn ang="0">
                    <a:pos x="10" y="107"/>
                  </a:cxn>
                  <a:cxn ang="0">
                    <a:pos x="10" y="102"/>
                  </a:cxn>
                  <a:cxn ang="0">
                    <a:pos x="12" y="96"/>
                  </a:cxn>
                  <a:cxn ang="0">
                    <a:pos x="18" y="80"/>
                  </a:cxn>
                  <a:cxn ang="0">
                    <a:pos x="27" y="62"/>
                  </a:cxn>
                  <a:cxn ang="0">
                    <a:pos x="47" y="27"/>
                  </a:cxn>
                  <a:cxn ang="0">
                    <a:pos x="59" y="7"/>
                  </a:cxn>
                  <a:cxn ang="0">
                    <a:pos x="59" y="7"/>
                  </a:cxn>
                  <a:cxn ang="0">
                    <a:pos x="60" y="5"/>
                  </a:cxn>
                  <a:cxn ang="0">
                    <a:pos x="59" y="3"/>
                  </a:cxn>
                  <a:cxn ang="0">
                    <a:pos x="59" y="1"/>
                  </a:cxn>
                  <a:cxn ang="0">
                    <a:pos x="57" y="0"/>
                  </a:cxn>
                  <a:cxn ang="0">
                    <a:pos x="56" y="0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1" y="2"/>
                  </a:cxn>
                  <a:cxn ang="0">
                    <a:pos x="51" y="2"/>
                  </a:cxn>
                </a:cxnLst>
                <a:rect l="0" t="0" r="r" b="b"/>
                <a:pathLst>
                  <a:path w="60" h="123">
                    <a:moveTo>
                      <a:pt x="51" y="2"/>
                    </a:moveTo>
                    <a:lnTo>
                      <a:pt x="51" y="2"/>
                    </a:lnTo>
                    <a:lnTo>
                      <a:pt x="37" y="25"/>
                    </a:lnTo>
                    <a:lnTo>
                      <a:pt x="25" y="44"/>
                    </a:lnTo>
                    <a:lnTo>
                      <a:pt x="14" y="64"/>
                    </a:lnTo>
                    <a:lnTo>
                      <a:pt x="6" y="83"/>
                    </a:lnTo>
                    <a:lnTo>
                      <a:pt x="2" y="93"/>
                    </a:lnTo>
                    <a:lnTo>
                      <a:pt x="0" y="101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5" y="119"/>
                    </a:lnTo>
                    <a:lnTo>
                      <a:pt x="7" y="120"/>
                    </a:lnTo>
                    <a:lnTo>
                      <a:pt x="10" y="123"/>
                    </a:lnTo>
                    <a:lnTo>
                      <a:pt x="10" y="123"/>
                    </a:lnTo>
                    <a:lnTo>
                      <a:pt x="12" y="123"/>
                    </a:lnTo>
                    <a:lnTo>
                      <a:pt x="14" y="123"/>
                    </a:lnTo>
                    <a:lnTo>
                      <a:pt x="15" y="120"/>
                    </a:lnTo>
                    <a:lnTo>
                      <a:pt x="16" y="119"/>
                    </a:lnTo>
                    <a:lnTo>
                      <a:pt x="15" y="115"/>
                    </a:lnTo>
                    <a:lnTo>
                      <a:pt x="14" y="114"/>
                    </a:lnTo>
                    <a:lnTo>
                      <a:pt x="13" y="113"/>
                    </a:lnTo>
                    <a:lnTo>
                      <a:pt x="13" y="113"/>
                    </a:lnTo>
                    <a:lnTo>
                      <a:pt x="11" y="112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0" y="102"/>
                    </a:lnTo>
                    <a:lnTo>
                      <a:pt x="12" y="96"/>
                    </a:lnTo>
                    <a:lnTo>
                      <a:pt x="18" y="80"/>
                    </a:lnTo>
                    <a:lnTo>
                      <a:pt x="27" y="62"/>
                    </a:lnTo>
                    <a:lnTo>
                      <a:pt x="47" y="2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60" y="5"/>
                    </a:lnTo>
                    <a:lnTo>
                      <a:pt x="59" y="3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1" y="2"/>
                    </a:lnTo>
                    <a:lnTo>
                      <a:pt x="5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0" name="Freeform 810"/>
              <p:cNvSpPr/>
              <p:nvPr/>
            </p:nvSpPr>
            <p:spPr bwMode="auto">
              <a:xfrm>
                <a:off x="6478588" y="1731963"/>
                <a:ext cx="28575" cy="65088"/>
              </a:xfrm>
              <a:custGeom>
                <a:avLst/>
                <a:gdLst/>
                <a:ahLst/>
                <a:cxnLst>
                  <a:cxn ang="0">
                    <a:pos x="45" y="1"/>
                  </a:cxn>
                  <a:cxn ang="0">
                    <a:pos x="45" y="1"/>
                  </a:cxn>
                  <a:cxn ang="0">
                    <a:pos x="40" y="8"/>
                  </a:cxn>
                  <a:cxn ang="0">
                    <a:pos x="34" y="14"/>
                  </a:cxn>
                  <a:cxn ang="0">
                    <a:pos x="25" y="26"/>
                  </a:cxn>
                  <a:cxn ang="0">
                    <a:pos x="16" y="41"/>
                  </a:cxn>
                  <a:cxn ang="0">
                    <a:pos x="10" y="55"/>
                  </a:cxn>
                  <a:cxn ang="0">
                    <a:pos x="6" y="71"/>
                  </a:cxn>
                  <a:cxn ang="0">
                    <a:pos x="3" y="87"/>
                  </a:cxn>
                  <a:cxn ang="0">
                    <a:pos x="1" y="103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5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119"/>
                  </a:cxn>
                  <a:cxn ang="0">
                    <a:pos x="10" y="104"/>
                  </a:cxn>
                  <a:cxn ang="0">
                    <a:pos x="12" y="88"/>
                  </a:cxn>
                  <a:cxn ang="0">
                    <a:pos x="15" y="74"/>
                  </a:cxn>
                  <a:cxn ang="0">
                    <a:pos x="19" y="59"/>
                  </a:cxn>
                  <a:cxn ang="0">
                    <a:pos x="25" y="45"/>
                  </a:cxn>
                  <a:cxn ang="0">
                    <a:pos x="33" y="31"/>
                  </a:cxn>
                  <a:cxn ang="0">
                    <a:pos x="41" y="19"/>
                  </a:cxn>
                  <a:cxn ang="0">
                    <a:pos x="53" y="9"/>
                  </a:cxn>
                  <a:cxn ang="0">
                    <a:pos x="53" y="9"/>
                  </a:cxn>
                  <a:cxn ang="0">
                    <a:pos x="54" y="7"/>
                  </a:cxn>
                  <a:cxn ang="0">
                    <a:pos x="54" y="6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0" y="1"/>
                  </a:cxn>
                  <a:cxn ang="0">
                    <a:pos x="49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5" y="1"/>
                  </a:cxn>
                </a:cxnLst>
                <a:rect l="0" t="0" r="r" b="b"/>
                <a:pathLst>
                  <a:path w="54" h="123">
                    <a:moveTo>
                      <a:pt x="45" y="1"/>
                    </a:moveTo>
                    <a:lnTo>
                      <a:pt x="45" y="1"/>
                    </a:lnTo>
                    <a:lnTo>
                      <a:pt x="40" y="8"/>
                    </a:lnTo>
                    <a:lnTo>
                      <a:pt x="34" y="14"/>
                    </a:lnTo>
                    <a:lnTo>
                      <a:pt x="25" y="26"/>
                    </a:lnTo>
                    <a:lnTo>
                      <a:pt x="16" y="41"/>
                    </a:lnTo>
                    <a:lnTo>
                      <a:pt x="10" y="55"/>
                    </a:lnTo>
                    <a:lnTo>
                      <a:pt x="6" y="71"/>
                    </a:lnTo>
                    <a:lnTo>
                      <a:pt x="3" y="87"/>
                    </a:lnTo>
                    <a:lnTo>
                      <a:pt x="1" y="10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5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119"/>
                    </a:lnTo>
                    <a:lnTo>
                      <a:pt x="10" y="104"/>
                    </a:lnTo>
                    <a:lnTo>
                      <a:pt x="12" y="88"/>
                    </a:lnTo>
                    <a:lnTo>
                      <a:pt x="15" y="74"/>
                    </a:lnTo>
                    <a:lnTo>
                      <a:pt x="19" y="59"/>
                    </a:lnTo>
                    <a:lnTo>
                      <a:pt x="25" y="45"/>
                    </a:lnTo>
                    <a:lnTo>
                      <a:pt x="33" y="31"/>
                    </a:lnTo>
                    <a:lnTo>
                      <a:pt x="41" y="19"/>
                    </a:lnTo>
                    <a:lnTo>
                      <a:pt x="53" y="9"/>
                    </a:lnTo>
                    <a:lnTo>
                      <a:pt x="53" y="9"/>
                    </a:lnTo>
                    <a:lnTo>
                      <a:pt x="54" y="7"/>
                    </a:lnTo>
                    <a:lnTo>
                      <a:pt x="54" y="6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0" y="1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1" name="Freeform 811"/>
              <p:cNvSpPr/>
              <p:nvPr/>
            </p:nvSpPr>
            <p:spPr bwMode="auto">
              <a:xfrm>
                <a:off x="6523038" y="1739900"/>
                <a:ext cx="25400" cy="61913"/>
              </a:xfrm>
              <a:custGeom>
                <a:avLst/>
                <a:gdLst/>
                <a:ahLst/>
                <a:cxnLst>
                  <a:cxn ang="0">
                    <a:pos x="39" y="3"/>
                  </a:cxn>
                  <a:cxn ang="0">
                    <a:pos x="39" y="3"/>
                  </a:cxn>
                  <a:cxn ang="0">
                    <a:pos x="27" y="29"/>
                  </a:cxn>
                  <a:cxn ang="0">
                    <a:pos x="17" y="56"/>
                  </a:cxn>
                  <a:cxn ang="0">
                    <a:pos x="8" y="82"/>
                  </a:cxn>
                  <a:cxn ang="0">
                    <a:pos x="4" y="96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1" y="113"/>
                  </a:cxn>
                  <a:cxn ang="0">
                    <a:pos x="4" y="116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10" y="112"/>
                  </a:cxn>
                  <a:cxn ang="0">
                    <a:pos x="10" y="112"/>
                  </a:cxn>
                  <a:cxn ang="0">
                    <a:pos x="13" y="99"/>
                  </a:cxn>
                  <a:cxn ang="0">
                    <a:pos x="16" y="85"/>
                  </a:cxn>
                  <a:cxn ang="0">
                    <a:pos x="25" y="58"/>
                  </a:cxn>
                  <a:cxn ang="0">
                    <a:pos x="37" y="32"/>
                  </a:cxn>
                  <a:cxn ang="0">
                    <a:pos x="47" y="5"/>
                  </a:cxn>
                  <a:cxn ang="0">
                    <a:pos x="47" y="5"/>
                  </a:cxn>
                  <a:cxn ang="0">
                    <a:pos x="48" y="3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41" y="0"/>
                  </a:cxn>
                  <a:cxn ang="0">
                    <a:pos x="40" y="1"/>
                  </a:cxn>
                  <a:cxn ang="0">
                    <a:pos x="39" y="3"/>
                  </a:cxn>
                  <a:cxn ang="0">
                    <a:pos x="39" y="3"/>
                  </a:cxn>
                </a:cxnLst>
                <a:rect l="0" t="0" r="r" b="b"/>
                <a:pathLst>
                  <a:path w="48" h="117">
                    <a:moveTo>
                      <a:pt x="39" y="3"/>
                    </a:moveTo>
                    <a:lnTo>
                      <a:pt x="39" y="3"/>
                    </a:lnTo>
                    <a:lnTo>
                      <a:pt x="27" y="29"/>
                    </a:lnTo>
                    <a:lnTo>
                      <a:pt x="17" y="56"/>
                    </a:lnTo>
                    <a:lnTo>
                      <a:pt x="8" y="82"/>
                    </a:lnTo>
                    <a:lnTo>
                      <a:pt x="4" y="96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3"/>
                    </a:lnTo>
                    <a:lnTo>
                      <a:pt x="4" y="116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3" y="99"/>
                    </a:lnTo>
                    <a:lnTo>
                      <a:pt x="16" y="85"/>
                    </a:lnTo>
                    <a:lnTo>
                      <a:pt x="25" y="58"/>
                    </a:lnTo>
                    <a:lnTo>
                      <a:pt x="37" y="32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8" y="3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1" y="0"/>
                    </a:lnTo>
                    <a:lnTo>
                      <a:pt x="40" y="1"/>
                    </a:lnTo>
                    <a:lnTo>
                      <a:pt x="39" y="3"/>
                    </a:lnTo>
                    <a:lnTo>
                      <a:pt x="3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2" name="Freeform 812"/>
              <p:cNvSpPr/>
              <p:nvPr/>
            </p:nvSpPr>
            <p:spPr bwMode="auto">
              <a:xfrm>
                <a:off x="6572250" y="1743075"/>
                <a:ext cx="28575" cy="61913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5" y="2"/>
                  </a:cxn>
                  <a:cxn ang="0">
                    <a:pos x="37" y="14"/>
                  </a:cxn>
                  <a:cxn ang="0">
                    <a:pos x="28" y="27"/>
                  </a:cxn>
                  <a:cxn ang="0">
                    <a:pos x="22" y="40"/>
                  </a:cxn>
                  <a:cxn ang="0">
                    <a:pos x="16" y="54"/>
                  </a:cxn>
                  <a:cxn ang="0">
                    <a:pos x="11" y="67"/>
                  </a:cxn>
                  <a:cxn ang="0">
                    <a:pos x="7" y="82"/>
                  </a:cxn>
                  <a:cxn ang="0">
                    <a:pos x="3" y="96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4"/>
                  </a:cxn>
                  <a:cxn ang="0">
                    <a:pos x="3" y="116"/>
                  </a:cxn>
                  <a:cxn ang="0">
                    <a:pos x="6" y="117"/>
                  </a:cxn>
                  <a:cxn ang="0">
                    <a:pos x="8" y="115"/>
                  </a:cxn>
                  <a:cxn ang="0">
                    <a:pos x="14" y="108"/>
                  </a:cxn>
                  <a:cxn ang="0">
                    <a:pos x="14" y="108"/>
                  </a:cxn>
                  <a:cxn ang="0">
                    <a:pos x="16" y="106"/>
                  </a:cxn>
                  <a:cxn ang="0">
                    <a:pos x="15" y="104"/>
                  </a:cxn>
                  <a:cxn ang="0">
                    <a:pos x="14" y="102"/>
                  </a:cxn>
                  <a:cxn ang="0">
                    <a:pos x="12" y="101"/>
                  </a:cxn>
                  <a:cxn ang="0">
                    <a:pos x="12" y="101"/>
                  </a:cxn>
                  <a:cxn ang="0">
                    <a:pos x="18" y="75"/>
                  </a:cxn>
                  <a:cxn ang="0">
                    <a:pos x="22" y="63"/>
                  </a:cxn>
                  <a:cxn ang="0">
                    <a:pos x="27" y="52"/>
                  </a:cxn>
                  <a:cxn ang="0">
                    <a:pos x="33" y="39"/>
                  </a:cxn>
                  <a:cxn ang="0">
                    <a:pos x="39" y="28"/>
                  </a:cxn>
                  <a:cxn ang="0">
                    <a:pos x="45" y="18"/>
                  </a:cxn>
                  <a:cxn ang="0">
                    <a:pos x="53" y="6"/>
                  </a:cxn>
                  <a:cxn ang="0">
                    <a:pos x="53" y="6"/>
                  </a:cxn>
                  <a:cxn ang="0">
                    <a:pos x="54" y="5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2" y="1"/>
                  </a:cxn>
                  <a:cxn ang="0">
                    <a:pos x="48" y="0"/>
                  </a:cxn>
                  <a:cxn ang="0">
                    <a:pos x="46" y="0"/>
                  </a:cxn>
                  <a:cxn ang="0">
                    <a:pos x="45" y="2"/>
                  </a:cxn>
                  <a:cxn ang="0">
                    <a:pos x="45" y="2"/>
                  </a:cxn>
                </a:cxnLst>
                <a:rect l="0" t="0" r="r" b="b"/>
                <a:pathLst>
                  <a:path w="54" h="117">
                    <a:moveTo>
                      <a:pt x="45" y="2"/>
                    </a:moveTo>
                    <a:lnTo>
                      <a:pt x="45" y="2"/>
                    </a:lnTo>
                    <a:lnTo>
                      <a:pt x="37" y="14"/>
                    </a:lnTo>
                    <a:lnTo>
                      <a:pt x="28" y="27"/>
                    </a:lnTo>
                    <a:lnTo>
                      <a:pt x="22" y="40"/>
                    </a:lnTo>
                    <a:lnTo>
                      <a:pt x="16" y="54"/>
                    </a:lnTo>
                    <a:lnTo>
                      <a:pt x="11" y="67"/>
                    </a:lnTo>
                    <a:lnTo>
                      <a:pt x="7" y="82"/>
                    </a:lnTo>
                    <a:lnTo>
                      <a:pt x="3" y="96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3" y="116"/>
                    </a:lnTo>
                    <a:lnTo>
                      <a:pt x="6" y="117"/>
                    </a:lnTo>
                    <a:lnTo>
                      <a:pt x="8" y="115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6" y="106"/>
                    </a:lnTo>
                    <a:lnTo>
                      <a:pt x="15" y="104"/>
                    </a:lnTo>
                    <a:lnTo>
                      <a:pt x="14" y="102"/>
                    </a:lnTo>
                    <a:lnTo>
                      <a:pt x="12" y="101"/>
                    </a:lnTo>
                    <a:lnTo>
                      <a:pt x="12" y="101"/>
                    </a:lnTo>
                    <a:lnTo>
                      <a:pt x="18" y="75"/>
                    </a:lnTo>
                    <a:lnTo>
                      <a:pt x="22" y="63"/>
                    </a:lnTo>
                    <a:lnTo>
                      <a:pt x="27" y="52"/>
                    </a:lnTo>
                    <a:lnTo>
                      <a:pt x="33" y="39"/>
                    </a:lnTo>
                    <a:lnTo>
                      <a:pt x="39" y="28"/>
                    </a:lnTo>
                    <a:lnTo>
                      <a:pt x="45" y="18"/>
                    </a:lnTo>
                    <a:lnTo>
                      <a:pt x="53" y="6"/>
                    </a:lnTo>
                    <a:lnTo>
                      <a:pt x="53" y="6"/>
                    </a:lnTo>
                    <a:lnTo>
                      <a:pt x="54" y="5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2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5" y="2"/>
                    </a:lnTo>
                    <a:lnTo>
                      <a:pt x="4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3" name="Freeform 813"/>
              <p:cNvSpPr/>
              <p:nvPr/>
            </p:nvSpPr>
            <p:spPr bwMode="auto">
              <a:xfrm>
                <a:off x="6629400" y="1741488"/>
                <a:ext cx="28575" cy="55563"/>
              </a:xfrm>
              <a:custGeom>
                <a:avLst/>
                <a:gdLst/>
                <a:ahLst/>
                <a:cxnLst>
                  <a:cxn ang="0">
                    <a:pos x="44" y="3"/>
                  </a:cxn>
                  <a:cxn ang="0">
                    <a:pos x="44" y="3"/>
                  </a:cxn>
                  <a:cxn ang="0">
                    <a:pos x="39" y="14"/>
                  </a:cxn>
                  <a:cxn ang="0">
                    <a:pos x="35" y="26"/>
                  </a:cxn>
                  <a:cxn ang="0">
                    <a:pos x="35" y="26"/>
                  </a:cxn>
                  <a:cxn ang="0">
                    <a:pos x="34" y="32"/>
                  </a:cxn>
                  <a:cxn ang="0">
                    <a:pos x="33" y="38"/>
                  </a:cxn>
                  <a:cxn ang="0">
                    <a:pos x="32" y="44"/>
                  </a:cxn>
                  <a:cxn ang="0">
                    <a:pos x="31" y="48"/>
                  </a:cxn>
                  <a:cxn ang="0">
                    <a:pos x="30" y="50"/>
                  </a:cxn>
                  <a:cxn ang="0">
                    <a:pos x="30" y="50"/>
                  </a:cxn>
                  <a:cxn ang="0">
                    <a:pos x="25" y="55"/>
                  </a:cxn>
                  <a:cxn ang="0">
                    <a:pos x="22" y="61"/>
                  </a:cxn>
                  <a:cxn ang="0">
                    <a:pos x="15" y="73"/>
                  </a:cxn>
                  <a:cxn ang="0">
                    <a:pos x="9" y="86"/>
                  </a:cxn>
                  <a:cxn ang="0">
                    <a:pos x="5" y="91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5"/>
                  </a:cxn>
                  <a:cxn ang="0">
                    <a:pos x="6" y="104"/>
                  </a:cxn>
                  <a:cxn ang="0">
                    <a:pos x="7" y="103"/>
                  </a:cxn>
                  <a:cxn ang="0">
                    <a:pos x="7" y="103"/>
                  </a:cxn>
                  <a:cxn ang="0">
                    <a:pos x="14" y="94"/>
                  </a:cxn>
                  <a:cxn ang="0">
                    <a:pos x="21" y="84"/>
                  </a:cxn>
                  <a:cxn ang="0">
                    <a:pos x="31" y="63"/>
                  </a:cxn>
                  <a:cxn ang="0">
                    <a:pos x="31" y="63"/>
                  </a:cxn>
                  <a:cxn ang="0">
                    <a:pos x="34" y="60"/>
                  </a:cxn>
                  <a:cxn ang="0">
                    <a:pos x="37" y="57"/>
                  </a:cxn>
                  <a:cxn ang="0">
                    <a:pos x="39" y="54"/>
                  </a:cxn>
                  <a:cxn ang="0">
                    <a:pos x="40" y="50"/>
                  </a:cxn>
                  <a:cxn ang="0">
                    <a:pos x="40" y="50"/>
                  </a:cxn>
                  <a:cxn ang="0">
                    <a:pos x="42" y="38"/>
                  </a:cxn>
                  <a:cxn ang="0">
                    <a:pos x="44" y="28"/>
                  </a:cxn>
                  <a:cxn ang="0">
                    <a:pos x="48" y="18"/>
                  </a:cxn>
                  <a:cxn ang="0">
                    <a:pos x="53" y="7"/>
                  </a:cxn>
                  <a:cxn ang="0">
                    <a:pos x="53" y="7"/>
                  </a:cxn>
                  <a:cxn ang="0">
                    <a:pos x="53" y="5"/>
                  </a:cxn>
                  <a:cxn ang="0">
                    <a:pos x="53" y="4"/>
                  </a:cxn>
                  <a:cxn ang="0">
                    <a:pos x="51" y="1"/>
                  </a:cxn>
                  <a:cxn ang="0">
                    <a:pos x="48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4" y="3"/>
                  </a:cxn>
                  <a:cxn ang="0">
                    <a:pos x="44" y="3"/>
                  </a:cxn>
                </a:cxnLst>
                <a:rect l="0" t="0" r="r" b="b"/>
                <a:pathLst>
                  <a:path w="53" h="105">
                    <a:moveTo>
                      <a:pt x="44" y="3"/>
                    </a:moveTo>
                    <a:lnTo>
                      <a:pt x="44" y="3"/>
                    </a:lnTo>
                    <a:lnTo>
                      <a:pt x="39" y="14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4" y="32"/>
                    </a:lnTo>
                    <a:lnTo>
                      <a:pt x="33" y="38"/>
                    </a:lnTo>
                    <a:lnTo>
                      <a:pt x="32" y="44"/>
                    </a:lnTo>
                    <a:lnTo>
                      <a:pt x="31" y="48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25" y="55"/>
                    </a:lnTo>
                    <a:lnTo>
                      <a:pt x="22" y="61"/>
                    </a:lnTo>
                    <a:lnTo>
                      <a:pt x="15" y="73"/>
                    </a:lnTo>
                    <a:lnTo>
                      <a:pt x="9" y="86"/>
                    </a:lnTo>
                    <a:lnTo>
                      <a:pt x="5" y="91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5"/>
                    </a:lnTo>
                    <a:lnTo>
                      <a:pt x="6" y="104"/>
                    </a:lnTo>
                    <a:lnTo>
                      <a:pt x="7" y="103"/>
                    </a:lnTo>
                    <a:lnTo>
                      <a:pt x="7" y="103"/>
                    </a:lnTo>
                    <a:lnTo>
                      <a:pt x="14" y="94"/>
                    </a:lnTo>
                    <a:lnTo>
                      <a:pt x="21" y="84"/>
                    </a:lnTo>
                    <a:lnTo>
                      <a:pt x="31" y="63"/>
                    </a:lnTo>
                    <a:lnTo>
                      <a:pt x="31" y="63"/>
                    </a:lnTo>
                    <a:lnTo>
                      <a:pt x="34" y="60"/>
                    </a:lnTo>
                    <a:lnTo>
                      <a:pt x="37" y="57"/>
                    </a:lnTo>
                    <a:lnTo>
                      <a:pt x="39" y="5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2" y="38"/>
                    </a:lnTo>
                    <a:lnTo>
                      <a:pt x="44" y="28"/>
                    </a:lnTo>
                    <a:lnTo>
                      <a:pt x="48" y="18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53" y="5"/>
                    </a:lnTo>
                    <a:lnTo>
                      <a:pt x="53" y="4"/>
                    </a:lnTo>
                    <a:lnTo>
                      <a:pt x="51" y="1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4" y="3"/>
                    </a:lnTo>
                    <a:lnTo>
                      <a:pt x="4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4" name="Freeform 814"/>
              <p:cNvSpPr/>
              <p:nvPr/>
            </p:nvSpPr>
            <p:spPr bwMode="auto">
              <a:xfrm>
                <a:off x="6673850" y="1739900"/>
                <a:ext cx="20638" cy="53975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32" y="4"/>
                  </a:cxn>
                  <a:cxn ang="0">
                    <a:pos x="29" y="16"/>
                  </a:cxn>
                  <a:cxn ang="0">
                    <a:pos x="26" y="28"/>
                  </a:cxn>
                  <a:cxn ang="0">
                    <a:pos x="22" y="40"/>
                  </a:cxn>
                  <a:cxn ang="0">
                    <a:pos x="18" y="51"/>
                  </a:cxn>
                  <a:cxn ang="0">
                    <a:pos x="8" y="74"/>
                  </a:cxn>
                  <a:cxn ang="0">
                    <a:pos x="4" y="8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1" y="101"/>
                  </a:cxn>
                  <a:cxn ang="0">
                    <a:pos x="2" y="102"/>
                  </a:cxn>
                  <a:cxn ang="0">
                    <a:pos x="4" y="103"/>
                  </a:cxn>
                  <a:cxn ang="0">
                    <a:pos x="5" y="103"/>
                  </a:cxn>
                  <a:cxn ang="0">
                    <a:pos x="7" y="103"/>
                  </a:cxn>
                  <a:cxn ang="0">
                    <a:pos x="8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2" y="88"/>
                  </a:cxn>
                  <a:cxn ang="0">
                    <a:pos x="17" y="76"/>
                  </a:cxn>
                  <a:cxn ang="0">
                    <a:pos x="27" y="53"/>
                  </a:cxn>
                  <a:cxn ang="0">
                    <a:pos x="32" y="41"/>
                  </a:cxn>
                  <a:cxn ang="0">
                    <a:pos x="36" y="29"/>
                  </a:cxn>
                  <a:cxn ang="0">
                    <a:pos x="39" y="16"/>
                  </a:cxn>
                  <a:cxn ang="0">
                    <a:pos x="41" y="4"/>
                  </a:cxn>
                  <a:cxn ang="0">
                    <a:pos x="41" y="4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2" y="2"/>
                  </a:cxn>
                  <a:cxn ang="0">
                    <a:pos x="32" y="4"/>
                  </a:cxn>
                  <a:cxn ang="0">
                    <a:pos x="32" y="4"/>
                  </a:cxn>
                </a:cxnLst>
                <a:rect l="0" t="0" r="r" b="b"/>
                <a:pathLst>
                  <a:path w="41" h="103">
                    <a:moveTo>
                      <a:pt x="32" y="4"/>
                    </a:moveTo>
                    <a:lnTo>
                      <a:pt x="32" y="4"/>
                    </a:lnTo>
                    <a:lnTo>
                      <a:pt x="29" y="16"/>
                    </a:lnTo>
                    <a:lnTo>
                      <a:pt x="26" y="28"/>
                    </a:lnTo>
                    <a:lnTo>
                      <a:pt x="22" y="40"/>
                    </a:lnTo>
                    <a:lnTo>
                      <a:pt x="18" y="51"/>
                    </a:lnTo>
                    <a:lnTo>
                      <a:pt x="8" y="74"/>
                    </a:lnTo>
                    <a:lnTo>
                      <a:pt x="4" y="8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1" y="101"/>
                    </a:lnTo>
                    <a:lnTo>
                      <a:pt x="2" y="102"/>
                    </a:lnTo>
                    <a:lnTo>
                      <a:pt x="4" y="103"/>
                    </a:lnTo>
                    <a:lnTo>
                      <a:pt x="5" y="103"/>
                    </a:lnTo>
                    <a:lnTo>
                      <a:pt x="7" y="103"/>
                    </a:lnTo>
                    <a:lnTo>
                      <a:pt x="8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2" y="88"/>
                    </a:lnTo>
                    <a:lnTo>
                      <a:pt x="17" y="76"/>
                    </a:lnTo>
                    <a:lnTo>
                      <a:pt x="27" y="53"/>
                    </a:lnTo>
                    <a:lnTo>
                      <a:pt x="32" y="41"/>
                    </a:lnTo>
                    <a:lnTo>
                      <a:pt x="36" y="29"/>
                    </a:lnTo>
                    <a:lnTo>
                      <a:pt x="39" y="16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5" name="Freeform 815"/>
              <p:cNvSpPr/>
              <p:nvPr/>
            </p:nvSpPr>
            <p:spPr bwMode="auto">
              <a:xfrm>
                <a:off x="6811963" y="1671638"/>
                <a:ext cx="9525" cy="38100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11" y="58"/>
                  </a:cxn>
                  <a:cxn ang="0">
                    <a:pos x="10" y="51"/>
                  </a:cxn>
                  <a:cxn ang="0">
                    <a:pos x="9" y="44"/>
                  </a:cxn>
                  <a:cxn ang="0">
                    <a:pos x="10" y="33"/>
                  </a:cxn>
                  <a:cxn ang="0">
                    <a:pos x="10" y="33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1" y="20"/>
                  </a:cxn>
                  <a:cxn ang="0">
                    <a:pos x="0" y="40"/>
                  </a:cxn>
                  <a:cxn ang="0">
                    <a:pos x="0" y="50"/>
                  </a:cxn>
                  <a:cxn ang="0">
                    <a:pos x="2" y="59"/>
                  </a:cxn>
                  <a:cxn ang="0">
                    <a:pos x="3" y="63"/>
                  </a:cxn>
                  <a:cxn ang="0">
                    <a:pos x="5" y="66"/>
                  </a:cxn>
                  <a:cxn ang="0">
                    <a:pos x="7" y="69"/>
                  </a:cxn>
                  <a:cxn ang="0">
                    <a:pos x="11" y="72"/>
                  </a:cxn>
                  <a:cxn ang="0">
                    <a:pos x="11" y="72"/>
                  </a:cxn>
                  <a:cxn ang="0">
                    <a:pos x="13" y="72"/>
                  </a:cxn>
                  <a:cxn ang="0">
                    <a:pos x="15" y="72"/>
                  </a:cxn>
                  <a:cxn ang="0">
                    <a:pos x="17" y="70"/>
                  </a:cxn>
                  <a:cxn ang="0">
                    <a:pos x="17" y="68"/>
                  </a:cxn>
                  <a:cxn ang="0">
                    <a:pos x="17" y="62"/>
                  </a:cxn>
                  <a:cxn ang="0">
                    <a:pos x="17" y="62"/>
                  </a:cxn>
                  <a:cxn ang="0">
                    <a:pos x="17" y="59"/>
                  </a:cxn>
                  <a:cxn ang="0">
                    <a:pos x="15" y="58"/>
                  </a:cxn>
                  <a:cxn ang="0">
                    <a:pos x="13" y="57"/>
                  </a:cxn>
                  <a:cxn ang="0">
                    <a:pos x="11" y="58"/>
                  </a:cxn>
                  <a:cxn ang="0">
                    <a:pos x="11" y="58"/>
                  </a:cxn>
                </a:cxnLst>
                <a:rect l="0" t="0" r="r" b="b"/>
                <a:pathLst>
                  <a:path w="17" h="72">
                    <a:moveTo>
                      <a:pt x="11" y="58"/>
                    </a:moveTo>
                    <a:lnTo>
                      <a:pt x="11" y="58"/>
                    </a:lnTo>
                    <a:lnTo>
                      <a:pt x="10" y="51"/>
                    </a:lnTo>
                    <a:lnTo>
                      <a:pt x="9" y="44"/>
                    </a:lnTo>
                    <a:lnTo>
                      <a:pt x="10" y="33"/>
                    </a:lnTo>
                    <a:lnTo>
                      <a:pt x="10" y="3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" y="2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3" y="63"/>
                    </a:lnTo>
                    <a:lnTo>
                      <a:pt x="5" y="66"/>
                    </a:lnTo>
                    <a:lnTo>
                      <a:pt x="7" y="69"/>
                    </a:lnTo>
                    <a:lnTo>
                      <a:pt x="11" y="72"/>
                    </a:lnTo>
                    <a:lnTo>
                      <a:pt x="11" y="72"/>
                    </a:lnTo>
                    <a:lnTo>
                      <a:pt x="13" y="72"/>
                    </a:lnTo>
                    <a:lnTo>
                      <a:pt x="15" y="72"/>
                    </a:lnTo>
                    <a:lnTo>
                      <a:pt x="17" y="70"/>
                    </a:lnTo>
                    <a:lnTo>
                      <a:pt x="17" y="68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59"/>
                    </a:lnTo>
                    <a:lnTo>
                      <a:pt x="15" y="58"/>
                    </a:lnTo>
                    <a:lnTo>
                      <a:pt x="13" y="57"/>
                    </a:lnTo>
                    <a:lnTo>
                      <a:pt x="11" y="58"/>
                    </a:lnTo>
                    <a:lnTo>
                      <a:pt x="11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6" name="Freeform 816"/>
              <p:cNvSpPr/>
              <p:nvPr/>
            </p:nvSpPr>
            <p:spPr bwMode="auto">
              <a:xfrm>
                <a:off x="6843713" y="1644650"/>
                <a:ext cx="22225" cy="55563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33" y="1"/>
                  </a:cxn>
                  <a:cxn ang="0">
                    <a:pos x="29" y="6"/>
                  </a:cxn>
                  <a:cxn ang="0">
                    <a:pos x="26" y="12"/>
                  </a:cxn>
                  <a:cxn ang="0">
                    <a:pos x="20" y="23"/>
                  </a:cxn>
                  <a:cxn ang="0">
                    <a:pos x="16" y="35"/>
                  </a:cxn>
                  <a:cxn ang="0">
                    <a:pos x="13" y="48"/>
                  </a:cxn>
                  <a:cxn ang="0">
                    <a:pos x="8" y="73"/>
                  </a:cxn>
                  <a:cxn ang="0">
                    <a:pos x="5" y="86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9"/>
                  </a:cxn>
                  <a:cxn ang="0">
                    <a:pos x="1" y="101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9" y="102"/>
                  </a:cxn>
                  <a:cxn ang="0">
                    <a:pos x="13" y="91"/>
                  </a:cxn>
                  <a:cxn ang="0">
                    <a:pos x="17" y="81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25" y="45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33" y="20"/>
                  </a:cxn>
                  <a:cxn ang="0">
                    <a:pos x="36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41" y="6"/>
                  </a:cxn>
                  <a:cxn ang="0">
                    <a:pos x="41" y="4"/>
                  </a:cxn>
                  <a:cxn ang="0">
                    <a:pos x="40" y="3"/>
                  </a:cxn>
                  <a:cxn ang="0">
                    <a:pos x="39" y="1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3" y="1"/>
                  </a:cxn>
                </a:cxnLst>
                <a:rect l="0" t="0" r="r" b="b"/>
                <a:pathLst>
                  <a:path w="41" h="104">
                    <a:moveTo>
                      <a:pt x="33" y="1"/>
                    </a:moveTo>
                    <a:lnTo>
                      <a:pt x="33" y="1"/>
                    </a:lnTo>
                    <a:lnTo>
                      <a:pt x="29" y="6"/>
                    </a:lnTo>
                    <a:lnTo>
                      <a:pt x="26" y="12"/>
                    </a:lnTo>
                    <a:lnTo>
                      <a:pt x="20" y="23"/>
                    </a:lnTo>
                    <a:lnTo>
                      <a:pt x="16" y="35"/>
                    </a:lnTo>
                    <a:lnTo>
                      <a:pt x="13" y="48"/>
                    </a:lnTo>
                    <a:lnTo>
                      <a:pt x="8" y="73"/>
                    </a:lnTo>
                    <a:lnTo>
                      <a:pt x="5" y="86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9"/>
                    </a:lnTo>
                    <a:lnTo>
                      <a:pt x="1" y="101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9" y="102"/>
                    </a:lnTo>
                    <a:lnTo>
                      <a:pt x="13" y="91"/>
                    </a:lnTo>
                    <a:lnTo>
                      <a:pt x="17" y="81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25" y="45"/>
                    </a:lnTo>
                    <a:lnTo>
                      <a:pt x="28" y="32"/>
                    </a:lnTo>
                    <a:lnTo>
                      <a:pt x="30" y="26"/>
                    </a:lnTo>
                    <a:lnTo>
                      <a:pt x="33" y="20"/>
                    </a:lnTo>
                    <a:lnTo>
                      <a:pt x="36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1" y="6"/>
                    </a:lnTo>
                    <a:lnTo>
                      <a:pt x="41" y="4"/>
                    </a:lnTo>
                    <a:lnTo>
                      <a:pt x="40" y="3"/>
                    </a:lnTo>
                    <a:lnTo>
                      <a:pt x="39" y="1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3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7" name="Freeform 817"/>
              <p:cNvSpPr/>
              <p:nvPr/>
            </p:nvSpPr>
            <p:spPr bwMode="auto">
              <a:xfrm>
                <a:off x="6719888" y="1743075"/>
                <a:ext cx="9525" cy="47625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25"/>
                  </a:cxn>
                  <a:cxn ang="0">
                    <a:pos x="8" y="44"/>
                  </a:cxn>
                  <a:cxn ang="0">
                    <a:pos x="8" y="55"/>
                  </a:cxn>
                  <a:cxn ang="0">
                    <a:pos x="7" y="65"/>
                  </a:cxn>
                  <a:cxn ang="0">
                    <a:pos x="4" y="74"/>
                  </a:cxn>
                  <a:cxn ang="0">
                    <a:pos x="0" y="84"/>
                  </a:cxn>
                  <a:cxn ang="0">
                    <a:pos x="0" y="84"/>
                  </a:cxn>
                  <a:cxn ang="0">
                    <a:pos x="0" y="86"/>
                  </a:cxn>
                  <a:cxn ang="0">
                    <a:pos x="0" y="88"/>
                  </a:cxn>
                  <a:cxn ang="0">
                    <a:pos x="3" y="91"/>
                  </a:cxn>
                  <a:cxn ang="0">
                    <a:pos x="4" y="91"/>
                  </a:cxn>
                  <a:cxn ang="0">
                    <a:pos x="7" y="91"/>
                  </a:cxn>
                  <a:cxn ang="0">
                    <a:pos x="8" y="91"/>
                  </a:cxn>
                  <a:cxn ang="0">
                    <a:pos x="9" y="89"/>
                  </a:cxn>
                  <a:cxn ang="0">
                    <a:pos x="9" y="89"/>
                  </a:cxn>
                  <a:cxn ang="0">
                    <a:pos x="13" y="79"/>
                  </a:cxn>
                  <a:cxn ang="0">
                    <a:pos x="15" y="68"/>
                  </a:cxn>
                  <a:cxn ang="0">
                    <a:pos x="17" y="58"/>
                  </a:cxn>
                  <a:cxn ang="0">
                    <a:pos x="17" y="48"/>
                  </a:cxn>
                  <a:cxn ang="0">
                    <a:pos x="17" y="26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7" h="91">
                    <a:moveTo>
                      <a:pt x="16" y="4"/>
                    </a:moveTo>
                    <a:lnTo>
                      <a:pt x="16" y="4"/>
                    </a:lnTo>
                    <a:lnTo>
                      <a:pt x="16" y="2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25"/>
                    </a:lnTo>
                    <a:lnTo>
                      <a:pt x="8" y="44"/>
                    </a:lnTo>
                    <a:lnTo>
                      <a:pt x="8" y="55"/>
                    </a:lnTo>
                    <a:lnTo>
                      <a:pt x="7" y="65"/>
                    </a:lnTo>
                    <a:lnTo>
                      <a:pt x="4" y="7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0" y="88"/>
                    </a:lnTo>
                    <a:lnTo>
                      <a:pt x="3" y="91"/>
                    </a:lnTo>
                    <a:lnTo>
                      <a:pt x="4" y="91"/>
                    </a:lnTo>
                    <a:lnTo>
                      <a:pt x="7" y="91"/>
                    </a:lnTo>
                    <a:lnTo>
                      <a:pt x="8" y="91"/>
                    </a:lnTo>
                    <a:lnTo>
                      <a:pt x="9" y="89"/>
                    </a:lnTo>
                    <a:lnTo>
                      <a:pt x="9" y="89"/>
                    </a:lnTo>
                    <a:lnTo>
                      <a:pt x="13" y="79"/>
                    </a:lnTo>
                    <a:lnTo>
                      <a:pt x="15" y="68"/>
                    </a:lnTo>
                    <a:lnTo>
                      <a:pt x="17" y="58"/>
                    </a:lnTo>
                    <a:lnTo>
                      <a:pt x="17" y="48"/>
                    </a:lnTo>
                    <a:lnTo>
                      <a:pt x="17" y="26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8" name="Freeform 818"/>
              <p:cNvSpPr/>
              <p:nvPr/>
            </p:nvSpPr>
            <p:spPr bwMode="auto">
              <a:xfrm>
                <a:off x="6754813" y="1758950"/>
                <a:ext cx="12700" cy="49213"/>
              </a:xfrm>
              <a:custGeom>
                <a:avLst/>
                <a:gdLst/>
                <a:ahLst/>
                <a:cxnLst>
                  <a:cxn ang="0">
                    <a:pos x="24" y="5"/>
                  </a:cxn>
                  <a:cxn ang="0">
                    <a:pos x="24" y="5"/>
                  </a:cxn>
                  <a:cxn ang="0">
                    <a:pos x="24" y="3"/>
                  </a:cxn>
                  <a:cxn ang="0">
                    <a:pos x="23" y="1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7" y="1"/>
                  </a:cxn>
                  <a:cxn ang="0">
                    <a:pos x="16" y="3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18"/>
                  </a:cxn>
                  <a:cxn ang="0">
                    <a:pos x="13" y="30"/>
                  </a:cxn>
                  <a:cxn ang="0">
                    <a:pos x="11" y="42"/>
                  </a:cxn>
                  <a:cxn ang="0">
                    <a:pos x="8" y="55"/>
                  </a:cxn>
                  <a:cxn ang="0">
                    <a:pos x="8" y="55"/>
                  </a:cxn>
                  <a:cxn ang="0">
                    <a:pos x="5" y="63"/>
                  </a:cxn>
                  <a:cxn ang="0">
                    <a:pos x="2" y="72"/>
                  </a:cxn>
                  <a:cxn ang="0">
                    <a:pos x="0" y="76"/>
                  </a:cxn>
                  <a:cxn ang="0">
                    <a:pos x="0" y="82"/>
                  </a:cxn>
                  <a:cxn ang="0">
                    <a:pos x="2" y="86"/>
                  </a:cxn>
                  <a:cxn ang="0">
                    <a:pos x="4" y="90"/>
                  </a:cxn>
                  <a:cxn ang="0">
                    <a:pos x="4" y="90"/>
                  </a:cxn>
                  <a:cxn ang="0">
                    <a:pos x="5" y="91"/>
                  </a:cxn>
                  <a:cxn ang="0">
                    <a:pos x="7" y="92"/>
                  </a:cxn>
                  <a:cxn ang="0">
                    <a:pos x="8" y="92"/>
                  </a:cxn>
                  <a:cxn ang="0">
                    <a:pos x="10" y="91"/>
                  </a:cxn>
                  <a:cxn ang="0">
                    <a:pos x="11" y="90"/>
                  </a:cxn>
                  <a:cxn ang="0">
                    <a:pos x="12" y="88"/>
                  </a:cxn>
                  <a:cxn ang="0">
                    <a:pos x="12" y="87"/>
                  </a:cxn>
                  <a:cxn ang="0">
                    <a:pos x="12" y="85"/>
                  </a:cxn>
                  <a:cxn ang="0">
                    <a:pos x="12" y="85"/>
                  </a:cxn>
                  <a:cxn ang="0">
                    <a:pos x="10" y="82"/>
                  </a:cxn>
                  <a:cxn ang="0">
                    <a:pos x="10" y="77"/>
                  </a:cxn>
                  <a:cxn ang="0">
                    <a:pos x="11" y="72"/>
                  </a:cxn>
                  <a:cxn ang="0">
                    <a:pos x="13" y="68"/>
                  </a:cxn>
                  <a:cxn ang="0">
                    <a:pos x="16" y="59"/>
                  </a:cxn>
                  <a:cxn ang="0">
                    <a:pos x="18" y="51"/>
                  </a:cxn>
                  <a:cxn ang="0">
                    <a:pos x="18" y="51"/>
                  </a:cxn>
                  <a:cxn ang="0">
                    <a:pos x="20" y="39"/>
                  </a:cxn>
                  <a:cxn ang="0">
                    <a:pos x="22" y="28"/>
                  </a:cxn>
                  <a:cxn ang="0">
                    <a:pos x="24" y="17"/>
                  </a:cxn>
                  <a:cxn ang="0">
                    <a:pos x="24" y="5"/>
                  </a:cxn>
                  <a:cxn ang="0">
                    <a:pos x="24" y="5"/>
                  </a:cxn>
                </a:cxnLst>
                <a:rect l="0" t="0" r="r" b="b"/>
                <a:pathLst>
                  <a:path w="24" h="92">
                    <a:moveTo>
                      <a:pt x="24" y="5"/>
                    </a:moveTo>
                    <a:lnTo>
                      <a:pt x="24" y="5"/>
                    </a:lnTo>
                    <a:lnTo>
                      <a:pt x="24" y="3"/>
                    </a:lnTo>
                    <a:lnTo>
                      <a:pt x="23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18"/>
                    </a:lnTo>
                    <a:lnTo>
                      <a:pt x="13" y="30"/>
                    </a:lnTo>
                    <a:lnTo>
                      <a:pt x="11" y="42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2" y="86"/>
                    </a:lnTo>
                    <a:lnTo>
                      <a:pt x="4" y="90"/>
                    </a:lnTo>
                    <a:lnTo>
                      <a:pt x="4" y="90"/>
                    </a:lnTo>
                    <a:lnTo>
                      <a:pt x="5" y="91"/>
                    </a:lnTo>
                    <a:lnTo>
                      <a:pt x="7" y="92"/>
                    </a:lnTo>
                    <a:lnTo>
                      <a:pt x="8" y="92"/>
                    </a:lnTo>
                    <a:lnTo>
                      <a:pt x="10" y="91"/>
                    </a:lnTo>
                    <a:lnTo>
                      <a:pt x="11" y="90"/>
                    </a:lnTo>
                    <a:lnTo>
                      <a:pt x="12" y="88"/>
                    </a:lnTo>
                    <a:lnTo>
                      <a:pt x="12" y="87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0" y="82"/>
                    </a:lnTo>
                    <a:lnTo>
                      <a:pt x="10" y="77"/>
                    </a:lnTo>
                    <a:lnTo>
                      <a:pt x="11" y="72"/>
                    </a:lnTo>
                    <a:lnTo>
                      <a:pt x="13" y="68"/>
                    </a:lnTo>
                    <a:lnTo>
                      <a:pt x="16" y="59"/>
                    </a:lnTo>
                    <a:lnTo>
                      <a:pt x="18" y="51"/>
                    </a:lnTo>
                    <a:lnTo>
                      <a:pt x="18" y="51"/>
                    </a:lnTo>
                    <a:lnTo>
                      <a:pt x="20" y="39"/>
                    </a:lnTo>
                    <a:lnTo>
                      <a:pt x="22" y="28"/>
                    </a:lnTo>
                    <a:lnTo>
                      <a:pt x="24" y="17"/>
                    </a:lnTo>
                    <a:lnTo>
                      <a:pt x="24" y="5"/>
                    </a:lnTo>
                    <a:lnTo>
                      <a:pt x="2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59" name="Freeform 821"/>
              <p:cNvSpPr/>
              <p:nvPr/>
            </p:nvSpPr>
            <p:spPr bwMode="auto">
              <a:xfrm>
                <a:off x="6418263" y="1346200"/>
                <a:ext cx="39688" cy="65088"/>
              </a:xfrm>
              <a:custGeom>
                <a:avLst/>
                <a:gdLst/>
                <a:ahLst/>
                <a:cxnLst>
                  <a:cxn ang="0">
                    <a:pos x="63" y="3"/>
                  </a:cxn>
                  <a:cxn ang="0">
                    <a:pos x="63" y="3"/>
                  </a:cxn>
                  <a:cxn ang="0">
                    <a:pos x="61" y="12"/>
                  </a:cxn>
                  <a:cxn ang="0">
                    <a:pos x="59" y="19"/>
                  </a:cxn>
                  <a:cxn ang="0">
                    <a:pos x="52" y="33"/>
                  </a:cxn>
                  <a:cxn ang="0">
                    <a:pos x="43" y="48"/>
                  </a:cxn>
                  <a:cxn ang="0">
                    <a:pos x="33" y="61"/>
                  </a:cxn>
                  <a:cxn ang="0">
                    <a:pos x="24" y="75"/>
                  </a:cxn>
                  <a:cxn ang="0">
                    <a:pos x="15" y="88"/>
                  </a:cxn>
                  <a:cxn ang="0">
                    <a:pos x="6" y="102"/>
                  </a:cxn>
                  <a:cxn ang="0">
                    <a:pos x="3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2" y="122"/>
                  </a:cxn>
                  <a:cxn ang="0">
                    <a:pos x="3" y="123"/>
                  </a:cxn>
                  <a:cxn ang="0">
                    <a:pos x="5" y="123"/>
                  </a:cxn>
                  <a:cxn ang="0">
                    <a:pos x="6" y="123"/>
                  </a:cxn>
                  <a:cxn ang="0">
                    <a:pos x="8" y="121"/>
                  </a:cxn>
                  <a:cxn ang="0">
                    <a:pos x="10" y="120"/>
                  </a:cxn>
                  <a:cxn ang="0">
                    <a:pos x="10" y="120"/>
                  </a:cxn>
                  <a:cxn ang="0">
                    <a:pos x="13" y="112"/>
                  </a:cxn>
                  <a:cxn ang="0">
                    <a:pos x="16" y="105"/>
                  </a:cxn>
                  <a:cxn ang="0">
                    <a:pos x="24" y="90"/>
                  </a:cxn>
                  <a:cxn ang="0">
                    <a:pos x="33" y="77"/>
                  </a:cxn>
                  <a:cxn ang="0">
                    <a:pos x="43" y="63"/>
                  </a:cxn>
                  <a:cxn ang="0">
                    <a:pos x="52" y="50"/>
                  </a:cxn>
                  <a:cxn ang="0">
                    <a:pos x="61" y="36"/>
                  </a:cxn>
                  <a:cxn ang="0">
                    <a:pos x="67" y="22"/>
                  </a:cxn>
                  <a:cxn ang="0">
                    <a:pos x="70" y="14"/>
                  </a:cxn>
                  <a:cxn ang="0">
                    <a:pos x="73" y="6"/>
                  </a:cxn>
                  <a:cxn ang="0">
                    <a:pos x="73" y="6"/>
                  </a:cxn>
                  <a:cxn ang="0">
                    <a:pos x="73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0"/>
                  </a:cxn>
                  <a:cxn ang="0">
                    <a:pos x="64" y="1"/>
                  </a:cxn>
                  <a:cxn ang="0">
                    <a:pos x="63" y="3"/>
                  </a:cxn>
                  <a:cxn ang="0">
                    <a:pos x="63" y="3"/>
                  </a:cxn>
                </a:cxnLst>
                <a:rect l="0" t="0" r="r" b="b"/>
                <a:pathLst>
                  <a:path w="73" h="123">
                    <a:moveTo>
                      <a:pt x="63" y="3"/>
                    </a:moveTo>
                    <a:lnTo>
                      <a:pt x="63" y="3"/>
                    </a:lnTo>
                    <a:lnTo>
                      <a:pt x="61" y="12"/>
                    </a:lnTo>
                    <a:lnTo>
                      <a:pt x="59" y="19"/>
                    </a:lnTo>
                    <a:lnTo>
                      <a:pt x="52" y="33"/>
                    </a:lnTo>
                    <a:lnTo>
                      <a:pt x="43" y="48"/>
                    </a:lnTo>
                    <a:lnTo>
                      <a:pt x="33" y="61"/>
                    </a:lnTo>
                    <a:lnTo>
                      <a:pt x="24" y="75"/>
                    </a:lnTo>
                    <a:lnTo>
                      <a:pt x="15" y="88"/>
                    </a:lnTo>
                    <a:lnTo>
                      <a:pt x="6" y="102"/>
                    </a:lnTo>
                    <a:lnTo>
                      <a:pt x="3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2" y="122"/>
                    </a:lnTo>
                    <a:lnTo>
                      <a:pt x="3" y="123"/>
                    </a:lnTo>
                    <a:lnTo>
                      <a:pt x="5" y="123"/>
                    </a:lnTo>
                    <a:lnTo>
                      <a:pt x="6" y="123"/>
                    </a:lnTo>
                    <a:lnTo>
                      <a:pt x="8" y="121"/>
                    </a:lnTo>
                    <a:lnTo>
                      <a:pt x="10" y="120"/>
                    </a:lnTo>
                    <a:lnTo>
                      <a:pt x="10" y="120"/>
                    </a:lnTo>
                    <a:lnTo>
                      <a:pt x="13" y="112"/>
                    </a:lnTo>
                    <a:lnTo>
                      <a:pt x="16" y="105"/>
                    </a:lnTo>
                    <a:lnTo>
                      <a:pt x="24" y="90"/>
                    </a:lnTo>
                    <a:lnTo>
                      <a:pt x="33" y="77"/>
                    </a:lnTo>
                    <a:lnTo>
                      <a:pt x="43" y="63"/>
                    </a:lnTo>
                    <a:lnTo>
                      <a:pt x="52" y="50"/>
                    </a:lnTo>
                    <a:lnTo>
                      <a:pt x="61" y="36"/>
                    </a:lnTo>
                    <a:lnTo>
                      <a:pt x="67" y="22"/>
                    </a:lnTo>
                    <a:lnTo>
                      <a:pt x="70" y="14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63" y="3"/>
                    </a:lnTo>
                    <a:lnTo>
                      <a:pt x="6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0" name="Freeform 822"/>
              <p:cNvSpPr/>
              <p:nvPr/>
            </p:nvSpPr>
            <p:spPr bwMode="auto">
              <a:xfrm>
                <a:off x="6462713" y="1366838"/>
                <a:ext cx="34925" cy="50800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8" y="2"/>
                  </a:cxn>
                  <a:cxn ang="0">
                    <a:pos x="42" y="24"/>
                  </a:cxn>
                  <a:cxn ang="0">
                    <a:pos x="29" y="46"/>
                  </a:cxn>
                  <a:cxn ang="0">
                    <a:pos x="1" y="90"/>
                  </a:cxn>
                  <a:cxn ang="0">
                    <a:pos x="1" y="90"/>
                  </a:cxn>
                  <a:cxn ang="0">
                    <a:pos x="0" y="92"/>
                  </a:cxn>
                  <a:cxn ang="0">
                    <a:pos x="1" y="94"/>
                  </a:cxn>
                  <a:cxn ang="0">
                    <a:pos x="1" y="95"/>
                  </a:cxn>
                  <a:cxn ang="0">
                    <a:pos x="3" y="97"/>
                  </a:cxn>
                  <a:cxn ang="0">
                    <a:pos x="4" y="97"/>
                  </a:cxn>
                  <a:cxn ang="0">
                    <a:pos x="6" y="97"/>
                  </a:cxn>
                  <a:cxn ang="0">
                    <a:pos x="8" y="97"/>
                  </a:cxn>
                  <a:cxn ang="0">
                    <a:pos x="9" y="95"/>
                  </a:cxn>
                  <a:cxn ang="0">
                    <a:pos x="9" y="95"/>
                  </a:cxn>
                  <a:cxn ang="0">
                    <a:pos x="37" y="51"/>
                  </a:cxn>
                  <a:cxn ang="0">
                    <a:pos x="50" y="28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7" y="3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2"/>
                  </a:cxn>
                  <a:cxn ang="0">
                    <a:pos x="58" y="2"/>
                  </a:cxn>
                </a:cxnLst>
                <a:rect l="0" t="0" r="r" b="b"/>
                <a:pathLst>
                  <a:path w="67" h="97">
                    <a:moveTo>
                      <a:pt x="58" y="2"/>
                    </a:moveTo>
                    <a:lnTo>
                      <a:pt x="58" y="2"/>
                    </a:lnTo>
                    <a:lnTo>
                      <a:pt x="42" y="24"/>
                    </a:lnTo>
                    <a:lnTo>
                      <a:pt x="29" y="46"/>
                    </a:lnTo>
                    <a:lnTo>
                      <a:pt x="1" y="90"/>
                    </a:lnTo>
                    <a:lnTo>
                      <a:pt x="1" y="90"/>
                    </a:lnTo>
                    <a:lnTo>
                      <a:pt x="0" y="92"/>
                    </a:lnTo>
                    <a:lnTo>
                      <a:pt x="1" y="94"/>
                    </a:lnTo>
                    <a:lnTo>
                      <a:pt x="1" y="95"/>
                    </a:lnTo>
                    <a:lnTo>
                      <a:pt x="3" y="97"/>
                    </a:lnTo>
                    <a:lnTo>
                      <a:pt x="4" y="97"/>
                    </a:lnTo>
                    <a:lnTo>
                      <a:pt x="6" y="97"/>
                    </a:lnTo>
                    <a:lnTo>
                      <a:pt x="8" y="97"/>
                    </a:lnTo>
                    <a:lnTo>
                      <a:pt x="9" y="95"/>
                    </a:lnTo>
                    <a:lnTo>
                      <a:pt x="9" y="95"/>
                    </a:lnTo>
                    <a:lnTo>
                      <a:pt x="37" y="51"/>
                    </a:lnTo>
                    <a:lnTo>
                      <a:pt x="50" y="28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7" y="3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2"/>
                    </a:lnTo>
                    <a:lnTo>
                      <a:pt x="5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1" name="Freeform 823"/>
              <p:cNvSpPr/>
              <p:nvPr/>
            </p:nvSpPr>
            <p:spPr bwMode="auto">
              <a:xfrm>
                <a:off x="6569075" y="1604963"/>
                <a:ext cx="28575" cy="68263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0"/>
                  </a:cxn>
                  <a:cxn ang="0">
                    <a:pos x="40" y="16"/>
                  </a:cxn>
                  <a:cxn ang="0">
                    <a:pos x="32" y="29"/>
                  </a:cxn>
                  <a:cxn ang="0">
                    <a:pos x="25" y="41"/>
                  </a:cxn>
                  <a:cxn ang="0">
                    <a:pos x="22" y="47"/>
                  </a:cxn>
                  <a:cxn ang="0">
                    <a:pos x="20" y="53"/>
                  </a:cxn>
                  <a:cxn ang="0">
                    <a:pos x="20" y="53"/>
                  </a:cxn>
                  <a:cxn ang="0">
                    <a:pos x="14" y="71"/>
                  </a:cxn>
                  <a:cxn ang="0">
                    <a:pos x="9" y="89"/>
                  </a:cxn>
                  <a:cxn ang="0">
                    <a:pos x="3" y="106"/>
                  </a:cxn>
                  <a:cxn ang="0">
                    <a:pos x="1" y="115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1" y="127"/>
                  </a:cxn>
                  <a:cxn ang="0">
                    <a:pos x="2" y="128"/>
                  </a:cxn>
                  <a:cxn ang="0">
                    <a:pos x="3" y="129"/>
                  </a:cxn>
                  <a:cxn ang="0">
                    <a:pos x="5" y="129"/>
                  </a:cxn>
                  <a:cxn ang="0">
                    <a:pos x="6" y="129"/>
                  </a:cxn>
                  <a:cxn ang="0">
                    <a:pos x="9" y="128"/>
                  </a:cxn>
                  <a:cxn ang="0">
                    <a:pos x="10" y="127"/>
                  </a:cxn>
                  <a:cxn ang="0">
                    <a:pos x="10" y="125"/>
                  </a:cxn>
                  <a:cxn ang="0">
                    <a:pos x="10" y="125"/>
                  </a:cxn>
                  <a:cxn ang="0">
                    <a:pos x="12" y="108"/>
                  </a:cxn>
                  <a:cxn ang="0">
                    <a:pos x="16" y="93"/>
                  </a:cxn>
                  <a:cxn ang="0">
                    <a:pos x="21" y="78"/>
                  </a:cxn>
                  <a:cxn ang="0">
                    <a:pos x="28" y="64"/>
                  </a:cxn>
                  <a:cxn ang="0">
                    <a:pos x="42" y="35"/>
                  </a:cxn>
                  <a:cxn ang="0">
                    <a:pos x="49" y="20"/>
                  </a:cxn>
                  <a:cxn ang="0">
                    <a:pos x="54" y="6"/>
                  </a:cxn>
                  <a:cxn ang="0">
                    <a:pos x="54" y="6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9" y="0"/>
                  </a:cxn>
                  <a:cxn ang="0">
                    <a:pos x="48" y="1"/>
                  </a:cxn>
                  <a:cxn ang="0">
                    <a:pos x="46" y="2"/>
                  </a:cxn>
                  <a:cxn ang="0">
                    <a:pos x="45" y="3"/>
                  </a:cxn>
                  <a:cxn ang="0">
                    <a:pos x="45" y="3"/>
                  </a:cxn>
                </a:cxnLst>
                <a:rect l="0" t="0" r="r" b="b"/>
                <a:pathLst>
                  <a:path w="54" h="129">
                    <a:moveTo>
                      <a:pt x="45" y="3"/>
                    </a:moveTo>
                    <a:lnTo>
                      <a:pt x="45" y="3"/>
                    </a:lnTo>
                    <a:lnTo>
                      <a:pt x="43" y="10"/>
                    </a:lnTo>
                    <a:lnTo>
                      <a:pt x="40" y="16"/>
                    </a:lnTo>
                    <a:lnTo>
                      <a:pt x="32" y="29"/>
                    </a:lnTo>
                    <a:lnTo>
                      <a:pt x="25" y="41"/>
                    </a:lnTo>
                    <a:lnTo>
                      <a:pt x="22" y="47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14" y="71"/>
                    </a:lnTo>
                    <a:lnTo>
                      <a:pt x="9" y="89"/>
                    </a:lnTo>
                    <a:lnTo>
                      <a:pt x="3" y="106"/>
                    </a:lnTo>
                    <a:lnTo>
                      <a:pt x="1" y="115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1" y="127"/>
                    </a:lnTo>
                    <a:lnTo>
                      <a:pt x="2" y="128"/>
                    </a:lnTo>
                    <a:lnTo>
                      <a:pt x="3" y="129"/>
                    </a:lnTo>
                    <a:lnTo>
                      <a:pt x="5" y="129"/>
                    </a:lnTo>
                    <a:lnTo>
                      <a:pt x="6" y="129"/>
                    </a:lnTo>
                    <a:lnTo>
                      <a:pt x="9" y="128"/>
                    </a:lnTo>
                    <a:lnTo>
                      <a:pt x="10" y="127"/>
                    </a:lnTo>
                    <a:lnTo>
                      <a:pt x="10" y="125"/>
                    </a:lnTo>
                    <a:lnTo>
                      <a:pt x="10" y="125"/>
                    </a:lnTo>
                    <a:lnTo>
                      <a:pt x="12" y="108"/>
                    </a:lnTo>
                    <a:lnTo>
                      <a:pt x="16" y="93"/>
                    </a:lnTo>
                    <a:lnTo>
                      <a:pt x="21" y="78"/>
                    </a:lnTo>
                    <a:lnTo>
                      <a:pt x="28" y="64"/>
                    </a:lnTo>
                    <a:lnTo>
                      <a:pt x="42" y="35"/>
                    </a:lnTo>
                    <a:lnTo>
                      <a:pt x="49" y="20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54" y="2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9" y="0"/>
                    </a:lnTo>
                    <a:lnTo>
                      <a:pt x="48" y="1"/>
                    </a:lnTo>
                    <a:lnTo>
                      <a:pt x="46" y="2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2" name="Freeform 824"/>
              <p:cNvSpPr/>
              <p:nvPr/>
            </p:nvSpPr>
            <p:spPr bwMode="auto">
              <a:xfrm>
                <a:off x="6619875" y="1614488"/>
                <a:ext cx="25400" cy="44450"/>
              </a:xfrm>
              <a:custGeom>
                <a:avLst/>
                <a:gdLst/>
                <a:ahLst/>
                <a:cxnLst>
                  <a:cxn ang="0">
                    <a:pos x="40" y="2"/>
                  </a:cxn>
                  <a:cxn ang="0">
                    <a:pos x="40" y="2"/>
                  </a:cxn>
                  <a:cxn ang="0">
                    <a:pos x="32" y="11"/>
                  </a:cxn>
                  <a:cxn ang="0">
                    <a:pos x="25" y="19"/>
                  </a:cxn>
                  <a:cxn ang="0">
                    <a:pos x="19" y="28"/>
                  </a:cxn>
                  <a:cxn ang="0">
                    <a:pos x="13" y="39"/>
                  </a:cxn>
                  <a:cxn ang="0">
                    <a:pos x="8" y="49"/>
                  </a:cxn>
                  <a:cxn ang="0">
                    <a:pos x="4" y="59"/>
                  </a:cxn>
                  <a:cxn ang="0">
                    <a:pos x="1" y="71"/>
                  </a:cxn>
                  <a:cxn ang="0">
                    <a:pos x="0" y="81"/>
                  </a:cxn>
                  <a:cxn ang="0">
                    <a:pos x="0" y="81"/>
                  </a:cxn>
                  <a:cxn ang="0">
                    <a:pos x="0" y="83"/>
                  </a:cxn>
                  <a:cxn ang="0">
                    <a:pos x="1" y="85"/>
                  </a:cxn>
                  <a:cxn ang="0">
                    <a:pos x="3" y="86"/>
                  </a:cxn>
                  <a:cxn ang="0">
                    <a:pos x="5" y="86"/>
                  </a:cxn>
                  <a:cxn ang="0">
                    <a:pos x="6" y="86"/>
                  </a:cxn>
                  <a:cxn ang="0">
                    <a:pos x="9" y="85"/>
                  </a:cxn>
                  <a:cxn ang="0">
                    <a:pos x="10" y="83"/>
                  </a:cxn>
                  <a:cxn ang="0">
                    <a:pos x="10" y="81"/>
                  </a:cxn>
                  <a:cxn ang="0">
                    <a:pos x="10" y="81"/>
                  </a:cxn>
                  <a:cxn ang="0">
                    <a:pos x="11" y="71"/>
                  </a:cxn>
                  <a:cxn ang="0">
                    <a:pos x="14" y="61"/>
                  </a:cxn>
                  <a:cxn ang="0">
                    <a:pos x="17" y="51"/>
                  </a:cxn>
                  <a:cxn ang="0">
                    <a:pos x="22" y="42"/>
                  </a:cxn>
                  <a:cxn ang="0">
                    <a:pos x="27" y="33"/>
                  </a:cxn>
                  <a:cxn ang="0">
                    <a:pos x="33" y="24"/>
                  </a:cxn>
                  <a:cxn ang="0">
                    <a:pos x="40" y="16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8" y="8"/>
                  </a:cxn>
                  <a:cxn ang="0">
                    <a:pos x="48" y="5"/>
                  </a:cxn>
                  <a:cxn ang="0">
                    <a:pos x="47" y="3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42" y="1"/>
                  </a:cxn>
                  <a:cxn ang="0">
                    <a:pos x="40" y="2"/>
                  </a:cxn>
                  <a:cxn ang="0">
                    <a:pos x="40" y="2"/>
                  </a:cxn>
                </a:cxnLst>
                <a:rect l="0" t="0" r="r" b="b"/>
                <a:pathLst>
                  <a:path w="48" h="86">
                    <a:moveTo>
                      <a:pt x="40" y="2"/>
                    </a:moveTo>
                    <a:lnTo>
                      <a:pt x="40" y="2"/>
                    </a:lnTo>
                    <a:lnTo>
                      <a:pt x="32" y="11"/>
                    </a:lnTo>
                    <a:lnTo>
                      <a:pt x="25" y="19"/>
                    </a:lnTo>
                    <a:lnTo>
                      <a:pt x="19" y="28"/>
                    </a:lnTo>
                    <a:lnTo>
                      <a:pt x="13" y="39"/>
                    </a:lnTo>
                    <a:lnTo>
                      <a:pt x="8" y="49"/>
                    </a:lnTo>
                    <a:lnTo>
                      <a:pt x="4" y="59"/>
                    </a:lnTo>
                    <a:lnTo>
                      <a:pt x="1" y="71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1" y="85"/>
                    </a:lnTo>
                    <a:lnTo>
                      <a:pt x="3" y="86"/>
                    </a:lnTo>
                    <a:lnTo>
                      <a:pt x="5" y="86"/>
                    </a:lnTo>
                    <a:lnTo>
                      <a:pt x="6" y="86"/>
                    </a:lnTo>
                    <a:lnTo>
                      <a:pt x="9" y="85"/>
                    </a:lnTo>
                    <a:lnTo>
                      <a:pt x="10" y="83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1" y="71"/>
                    </a:lnTo>
                    <a:lnTo>
                      <a:pt x="14" y="61"/>
                    </a:lnTo>
                    <a:lnTo>
                      <a:pt x="17" y="51"/>
                    </a:lnTo>
                    <a:lnTo>
                      <a:pt x="22" y="42"/>
                    </a:lnTo>
                    <a:lnTo>
                      <a:pt x="27" y="33"/>
                    </a:lnTo>
                    <a:lnTo>
                      <a:pt x="33" y="24"/>
                    </a:lnTo>
                    <a:lnTo>
                      <a:pt x="40" y="16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8" y="8"/>
                    </a:lnTo>
                    <a:lnTo>
                      <a:pt x="48" y="5"/>
                    </a:lnTo>
                    <a:lnTo>
                      <a:pt x="47" y="3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40" y="2"/>
                    </a:lnTo>
                    <a:lnTo>
                      <a:pt x="4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3" name="Freeform 825"/>
              <p:cNvSpPr/>
              <p:nvPr/>
            </p:nvSpPr>
            <p:spPr bwMode="auto">
              <a:xfrm>
                <a:off x="6659563" y="1624013"/>
                <a:ext cx="28575" cy="46038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4" y="2"/>
                  </a:cxn>
                  <a:cxn ang="0">
                    <a:pos x="38" y="10"/>
                  </a:cxn>
                  <a:cxn ang="0">
                    <a:pos x="32" y="17"/>
                  </a:cxn>
                  <a:cxn ang="0">
                    <a:pos x="25" y="26"/>
                  </a:cxn>
                  <a:cxn ang="0">
                    <a:pos x="19" y="34"/>
                  </a:cxn>
                  <a:cxn ang="0">
                    <a:pos x="19" y="34"/>
                  </a:cxn>
                  <a:cxn ang="0">
                    <a:pos x="13" y="44"/>
                  </a:cxn>
                  <a:cxn ang="0">
                    <a:pos x="9" y="56"/>
                  </a:cxn>
                  <a:cxn ang="0">
                    <a:pos x="5" y="67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2" y="85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3"/>
                  </a:cxn>
                  <a:cxn ang="0">
                    <a:pos x="8" y="83"/>
                  </a:cxn>
                  <a:cxn ang="0">
                    <a:pos x="16" y="63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28" y="37"/>
                  </a:cxn>
                  <a:cxn ang="0">
                    <a:pos x="31" y="33"/>
                  </a:cxn>
                  <a:cxn ang="0">
                    <a:pos x="38" y="25"/>
                  </a:cxn>
                  <a:cxn ang="0">
                    <a:pos x="46" y="15"/>
                  </a:cxn>
                  <a:cxn ang="0">
                    <a:pos x="52" y="7"/>
                  </a:cxn>
                  <a:cxn ang="0">
                    <a:pos x="52" y="7"/>
                  </a:cxn>
                  <a:cxn ang="0">
                    <a:pos x="53" y="5"/>
                  </a:cxn>
                  <a:cxn ang="0">
                    <a:pos x="52" y="3"/>
                  </a:cxn>
                  <a:cxn ang="0">
                    <a:pos x="52" y="2"/>
                  </a:cxn>
                  <a:cxn ang="0">
                    <a:pos x="50" y="0"/>
                  </a:cxn>
                  <a:cxn ang="0">
                    <a:pos x="49" y="0"/>
                  </a:cxn>
                  <a:cxn ang="0">
                    <a:pos x="47" y="0"/>
                  </a:cxn>
                  <a:cxn ang="0">
                    <a:pos x="45" y="1"/>
                  </a:cxn>
                  <a:cxn ang="0">
                    <a:pos x="44" y="2"/>
                  </a:cxn>
                  <a:cxn ang="0">
                    <a:pos x="44" y="2"/>
                  </a:cxn>
                </a:cxnLst>
                <a:rect l="0" t="0" r="r" b="b"/>
                <a:pathLst>
                  <a:path w="53" h="85">
                    <a:moveTo>
                      <a:pt x="44" y="2"/>
                    </a:moveTo>
                    <a:lnTo>
                      <a:pt x="44" y="2"/>
                    </a:lnTo>
                    <a:lnTo>
                      <a:pt x="38" y="10"/>
                    </a:lnTo>
                    <a:lnTo>
                      <a:pt x="32" y="17"/>
                    </a:lnTo>
                    <a:lnTo>
                      <a:pt x="25" y="26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3" y="44"/>
                    </a:lnTo>
                    <a:lnTo>
                      <a:pt x="9" y="56"/>
                    </a:lnTo>
                    <a:lnTo>
                      <a:pt x="5" y="67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79"/>
                    </a:lnTo>
                    <a:lnTo>
                      <a:pt x="0" y="82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16" y="63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8" y="37"/>
                    </a:lnTo>
                    <a:lnTo>
                      <a:pt x="31" y="33"/>
                    </a:lnTo>
                    <a:lnTo>
                      <a:pt x="38" y="25"/>
                    </a:lnTo>
                    <a:lnTo>
                      <a:pt x="46" y="15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3" y="5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0" y="0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4" y="2"/>
                    </a:lnTo>
                    <a:lnTo>
                      <a:pt x="4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4" name="Freeform 826"/>
              <p:cNvSpPr/>
              <p:nvPr/>
            </p:nvSpPr>
            <p:spPr bwMode="auto">
              <a:xfrm>
                <a:off x="6746875" y="1463675"/>
                <a:ext cx="23813" cy="41275"/>
              </a:xfrm>
              <a:custGeom>
                <a:avLst/>
                <a:gdLst/>
                <a:ahLst/>
                <a:cxnLst>
                  <a:cxn ang="0">
                    <a:pos x="39" y="1"/>
                  </a:cxn>
                  <a:cxn ang="0">
                    <a:pos x="39" y="1"/>
                  </a:cxn>
                  <a:cxn ang="0">
                    <a:pos x="32" y="10"/>
                  </a:cxn>
                  <a:cxn ang="0">
                    <a:pos x="27" y="18"/>
                  </a:cxn>
                  <a:cxn ang="0">
                    <a:pos x="22" y="27"/>
                  </a:cxn>
                  <a:cxn ang="0">
                    <a:pos x="18" y="35"/>
                  </a:cxn>
                  <a:cxn ang="0">
                    <a:pos x="9" y="54"/>
                  </a:cxn>
                  <a:cxn ang="0">
                    <a:pos x="5" y="63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4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7"/>
                  </a:cxn>
                  <a:cxn ang="0">
                    <a:pos x="8" y="77"/>
                  </a:cxn>
                  <a:cxn ang="0">
                    <a:pos x="13" y="68"/>
                  </a:cxn>
                  <a:cxn ang="0">
                    <a:pos x="18" y="59"/>
                  </a:cxn>
                  <a:cxn ang="0">
                    <a:pos x="26" y="42"/>
                  </a:cxn>
                  <a:cxn ang="0">
                    <a:pos x="30" y="32"/>
                  </a:cxn>
                  <a:cxn ang="0">
                    <a:pos x="34" y="24"/>
                  </a:cxn>
                  <a:cxn ang="0">
                    <a:pos x="39" y="16"/>
                  </a:cxn>
                  <a:cxn ang="0">
                    <a:pos x="45" y="8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6" y="3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9" y="1"/>
                  </a:cxn>
                  <a:cxn ang="0">
                    <a:pos x="39" y="1"/>
                  </a:cxn>
                </a:cxnLst>
                <a:rect l="0" t="0" r="r" b="b"/>
                <a:pathLst>
                  <a:path w="46" h="79">
                    <a:moveTo>
                      <a:pt x="39" y="1"/>
                    </a:moveTo>
                    <a:lnTo>
                      <a:pt x="39" y="1"/>
                    </a:lnTo>
                    <a:lnTo>
                      <a:pt x="32" y="10"/>
                    </a:lnTo>
                    <a:lnTo>
                      <a:pt x="27" y="18"/>
                    </a:lnTo>
                    <a:lnTo>
                      <a:pt x="22" y="27"/>
                    </a:lnTo>
                    <a:lnTo>
                      <a:pt x="18" y="35"/>
                    </a:lnTo>
                    <a:lnTo>
                      <a:pt x="9" y="54"/>
                    </a:lnTo>
                    <a:lnTo>
                      <a:pt x="5" y="6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13" y="68"/>
                    </a:lnTo>
                    <a:lnTo>
                      <a:pt x="18" y="59"/>
                    </a:lnTo>
                    <a:lnTo>
                      <a:pt x="26" y="42"/>
                    </a:lnTo>
                    <a:lnTo>
                      <a:pt x="30" y="32"/>
                    </a:lnTo>
                    <a:lnTo>
                      <a:pt x="34" y="24"/>
                    </a:lnTo>
                    <a:lnTo>
                      <a:pt x="39" y="16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6" y="3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9" y="1"/>
                    </a:lnTo>
                    <a:lnTo>
                      <a:pt x="39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5" name="Freeform 827"/>
              <p:cNvSpPr/>
              <p:nvPr/>
            </p:nvSpPr>
            <p:spPr bwMode="auto">
              <a:xfrm>
                <a:off x="6792913" y="1493838"/>
                <a:ext cx="9525" cy="7938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" y="9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2" y="14"/>
                  </a:cxn>
                  <a:cxn ang="0">
                    <a:pos x="3" y="16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8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8" y="1"/>
                  </a:cxn>
                </a:cxnLst>
                <a:rect l="0" t="0" r="r" b="b"/>
                <a:pathLst>
                  <a:path w="16" h="16">
                    <a:moveTo>
                      <a:pt x="8" y="1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8" y="1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6" name="Freeform 828"/>
              <p:cNvSpPr>
                <a:spLocks noEditPoints="1"/>
              </p:cNvSpPr>
              <p:nvPr/>
            </p:nvSpPr>
            <p:spPr bwMode="auto">
              <a:xfrm>
                <a:off x="6208713" y="1243013"/>
                <a:ext cx="706438" cy="620713"/>
              </a:xfrm>
              <a:custGeom>
                <a:avLst/>
                <a:gdLst/>
                <a:ahLst/>
                <a:cxnLst>
                  <a:cxn ang="0">
                    <a:pos x="1208" y="1175"/>
                  </a:cxn>
                  <a:cxn ang="0">
                    <a:pos x="1095" y="1131"/>
                  </a:cxn>
                  <a:cxn ang="0">
                    <a:pos x="938" y="1062"/>
                  </a:cxn>
                  <a:cxn ang="0">
                    <a:pos x="899" y="1051"/>
                  </a:cxn>
                  <a:cxn ang="0">
                    <a:pos x="728" y="1088"/>
                  </a:cxn>
                  <a:cxn ang="0">
                    <a:pos x="531" y="1080"/>
                  </a:cxn>
                  <a:cxn ang="0">
                    <a:pos x="322" y="1026"/>
                  </a:cxn>
                  <a:cxn ang="0">
                    <a:pos x="161" y="920"/>
                  </a:cxn>
                  <a:cxn ang="0">
                    <a:pos x="51" y="762"/>
                  </a:cxn>
                  <a:cxn ang="0">
                    <a:pos x="8" y="609"/>
                  </a:cxn>
                  <a:cxn ang="0">
                    <a:pos x="4" y="424"/>
                  </a:cxn>
                  <a:cxn ang="0">
                    <a:pos x="39" y="285"/>
                  </a:cxn>
                  <a:cxn ang="0">
                    <a:pos x="97" y="185"/>
                  </a:cxn>
                  <a:cxn ang="0">
                    <a:pos x="167" y="114"/>
                  </a:cxn>
                  <a:cxn ang="0">
                    <a:pos x="255" y="62"/>
                  </a:cxn>
                  <a:cxn ang="0">
                    <a:pos x="439" y="14"/>
                  </a:cxn>
                  <a:cxn ang="0">
                    <a:pos x="700" y="5"/>
                  </a:cxn>
                  <a:cxn ang="0">
                    <a:pos x="714" y="7"/>
                  </a:cxn>
                  <a:cxn ang="0">
                    <a:pos x="803" y="0"/>
                  </a:cxn>
                  <a:cxn ang="0">
                    <a:pos x="994" y="43"/>
                  </a:cxn>
                  <a:cxn ang="0">
                    <a:pos x="1175" y="156"/>
                  </a:cxn>
                  <a:cxn ang="0">
                    <a:pos x="1247" y="243"/>
                  </a:cxn>
                  <a:cxn ang="0">
                    <a:pos x="1289" y="328"/>
                  </a:cxn>
                  <a:cxn ang="0">
                    <a:pos x="1324" y="456"/>
                  </a:cxn>
                  <a:cxn ang="0">
                    <a:pos x="1336" y="593"/>
                  </a:cxn>
                  <a:cxn ang="0">
                    <a:pos x="1319" y="726"/>
                  </a:cxn>
                  <a:cxn ang="0">
                    <a:pos x="1266" y="842"/>
                  </a:cxn>
                  <a:cxn ang="0">
                    <a:pos x="1204" y="907"/>
                  </a:cxn>
                  <a:cxn ang="0">
                    <a:pos x="1205" y="990"/>
                  </a:cxn>
                  <a:cxn ang="0">
                    <a:pos x="1239" y="1150"/>
                  </a:cxn>
                  <a:cxn ang="0">
                    <a:pos x="1234" y="1167"/>
                  </a:cxn>
                  <a:cxn ang="0">
                    <a:pos x="912" y="999"/>
                  </a:cxn>
                  <a:cxn ang="0">
                    <a:pos x="967" y="1032"/>
                  </a:cxn>
                  <a:cxn ang="0">
                    <a:pos x="1119" y="1098"/>
                  </a:cxn>
                  <a:cxn ang="0">
                    <a:pos x="1181" y="1067"/>
                  </a:cxn>
                  <a:cxn ang="0">
                    <a:pos x="1156" y="912"/>
                  </a:cxn>
                  <a:cxn ang="0">
                    <a:pos x="1170" y="893"/>
                  </a:cxn>
                  <a:cxn ang="0">
                    <a:pos x="1193" y="864"/>
                  </a:cxn>
                  <a:cxn ang="0">
                    <a:pos x="1262" y="762"/>
                  </a:cxn>
                  <a:cxn ang="0">
                    <a:pos x="1294" y="636"/>
                  </a:cxn>
                  <a:cxn ang="0">
                    <a:pos x="1293" y="502"/>
                  </a:cxn>
                  <a:cxn ang="0">
                    <a:pos x="1265" y="373"/>
                  </a:cxn>
                  <a:cxn ang="0">
                    <a:pos x="1214" y="265"/>
                  </a:cxn>
                  <a:cxn ang="0">
                    <a:pos x="1124" y="168"/>
                  </a:cxn>
                  <a:cxn ang="0">
                    <a:pos x="962" y="75"/>
                  </a:cxn>
                  <a:cxn ang="0">
                    <a:pos x="786" y="39"/>
                  </a:cxn>
                  <a:cxn ang="0">
                    <a:pos x="705" y="49"/>
                  </a:cxn>
                  <a:cxn ang="0">
                    <a:pos x="686" y="45"/>
                  </a:cxn>
                  <a:cxn ang="0">
                    <a:pos x="459" y="52"/>
                  </a:cxn>
                  <a:cxn ang="0">
                    <a:pos x="295" y="89"/>
                  </a:cxn>
                  <a:cxn ang="0">
                    <a:pos x="184" y="153"/>
                  </a:cxn>
                  <a:cxn ang="0">
                    <a:pos x="109" y="238"/>
                  </a:cxn>
                  <a:cxn ang="0">
                    <a:pos x="62" y="340"/>
                  </a:cxn>
                  <a:cxn ang="0">
                    <a:pos x="40" y="448"/>
                  </a:cxn>
                  <a:cxn ang="0">
                    <a:pos x="55" y="647"/>
                  </a:cxn>
                  <a:cxn ang="0">
                    <a:pos x="121" y="805"/>
                  </a:cxn>
                  <a:cxn ang="0">
                    <a:pos x="251" y="941"/>
                  </a:cxn>
                  <a:cxn ang="0">
                    <a:pos x="434" y="1017"/>
                  </a:cxn>
                  <a:cxn ang="0">
                    <a:pos x="592" y="1043"/>
                  </a:cxn>
                  <a:cxn ang="0">
                    <a:pos x="736" y="1045"/>
                  </a:cxn>
                  <a:cxn ang="0">
                    <a:pos x="890" y="1012"/>
                  </a:cxn>
                  <a:cxn ang="0">
                    <a:pos x="900" y="1005"/>
                  </a:cxn>
                </a:cxnLst>
                <a:rect l="0" t="0" r="r" b="b"/>
                <a:pathLst>
                  <a:path w="1336" h="1175">
                    <a:moveTo>
                      <a:pt x="1214" y="1175"/>
                    </a:moveTo>
                    <a:lnTo>
                      <a:pt x="1214" y="1175"/>
                    </a:lnTo>
                    <a:lnTo>
                      <a:pt x="1210" y="1175"/>
                    </a:lnTo>
                    <a:lnTo>
                      <a:pt x="1209" y="1175"/>
                    </a:lnTo>
                    <a:lnTo>
                      <a:pt x="1208" y="1175"/>
                    </a:lnTo>
                    <a:lnTo>
                      <a:pt x="1208" y="1175"/>
                    </a:lnTo>
                    <a:lnTo>
                      <a:pt x="1202" y="1174"/>
                    </a:lnTo>
                    <a:lnTo>
                      <a:pt x="1198" y="1173"/>
                    </a:lnTo>
                    <a:lnTo>
                      <a:pt x="1198" y="1173"/>
                    </a:lnTo>
                    <a:lnTo>
                      <a:pt x="1172" y="1162"/>
                    </a:lnTo>
                    <a:lnTo>
                      <a:pt x="1147" y="1152"/>
                    </a:lnTo>
                    <a:lnTo>
                      <a:pt x="1095" y="1131"/>
                    </a:lnTo>
                    <a:lnTo>
                      <a:pt x="1095" y="1131"/>
                    </a:lnTo>
                    <a:lnTo>
                      <a:pt x="1050" y="1113"/>
                    </a:lnTo>
                    <a:lnTo>
                      <a:pt x="1005" y="1095"/>
                    </a:lnTo>
                    <a:lnTo>
                      <a:pt x="982" y="1084"/>
                    </a:lnTo>
                    <a:lnTo>
                      <a:pt x="960" y="1073"/>
                    </a:lnTo>
                    <a:lnTo>
                      <a:pt x="938" y="1062"/>
                    </a:lnTo>
                    <a:lnTo>
                      <a:pt x="918" y="1048"/>
                    </a:lnTo>
                    <a:lnTo>
                      <a:pt x="911" y="1044"/>
                    </a:lnTo>
                    <a:lnTo>
                      <a:pt x="904" y="1048"/>
                    </a:lnTo>
                    <a:lnTo>
                      <a:pt x="904" y="1048"/>
                    </a:lnTo>
                    <a:lnTo>
                      <a:pt x="899" y="1051"/>
                    </a:lnTo>
                    <a:lnTo>
                      <a:pt x="899" y="1051"/>
                    </a:lnTo>
                    <a:lnTo>
                      <a:pt x="873" y="1061"/>
                    </a:lnTo>
                    <a:lnTo>
                      <a:pt x="847" y="1068"/>
                    </a:lnTo>
                    <a:lnTo>
                      <a:pt x="819" y="1075"/>
                    </a:lnTo>
                    <a:lnTo>
                      <a:pt x="789" y="1080"/>
                    </a:lnTo>
                    <a:lnTo>
                      <a:pt x="759" y="1084"/>
                    </a:lnTo>
                    <a:lnTo>
                      <a:pt x="728" y="1088"/>
                    </a:lnTo>
                    <a:lnTo>
                      <a:pt x="696" y="1090"/>
                    </a:lnTo>
                    <a:lnTo>
                      <a:pt x="664" y="1090"/>
                    </a:lnTo>
                    <a:lnTo>
                      <a:pt x="664" y="1090"/>
                    </a:lnTo>
                    <a:lnTo>
                      <a:pt x="620" y="1089"/>
                    </a:lnTo>
                    <a:lnTo>
                      <a:pt x="576" y="1086"/>
                    </a:lnTo>
                    <a:lnTo>
                      <a:pt x="531" y="1080"/>
                    </a:lnTo>
                    <a:lnTo>
                      <a:pt x="488" y="1073"/>
                    </a:lnTo>
                    <a:lnTo>
                      <a:pt x="445" y="1064"/>
                    </a:lnTo>
                    <a:lnTo>
                      <a:pt x="402" y="1052"/>
                    </a:lnTo>
                    <a:lnTo>
                      <a:pt x="361" y="1040"/>
                    </a:lnTo>
                    <a:lnTo>
                      <a:pt x="322" y="1026"/>
                    </a:lnTo>
                    <a:lnTo>
                      <a:pt x="322" y="1026"/>
                    </a:lnTo>
                    <a:lnTo>
                      <a:pt x="292" y="1012"/>
                    </a:lnTo>
                    <a:lnTo>
                      <a:pt x="263" y="997"/>
                    </a:lnTo>
                    <a:lnTo>
                      <a:pt x="235" y="980"/>
                    </a:lnTo>
                    <a:lnTo>
                      <a:pt x="209" y="962"/>
                    </a:lnTo>
                    <a:lnTo>
                      <a:pt x="184" y="942"/>
                    </a:lnTo>
                    <a:lnTo>
                      <a:pt x="161" y="920"/>
                    </a:lnTo>
                    <a:lnTo>
                      <a:pt x="138" y="898"/>
                    </a:lnTo>
                    <a:lnTo>
                      <a:pt x="117" y="873"/>
                    </a:lnTo>
                    <a:lnTo>
                      <a:pt x="99" y="847"/>
                    </a:lnTo>
                    <a:lnTo>
                      <a:pt x="81" y="820"/>
                    </a:lnTo>
                    <a:lnTo>
                      <a:pt x="66" y="792"/>
                    </a:lnTo>
                    <a:lnTo>
                      <a:pt x="51" y="762"/>
                    </a:lnTo>
                    <a:lnTo>
                      <a:pt x="39" y="732"/>
                    </a:lnTo>
                    <a:lnTo>
                      <a:pt x="28" y="700"/>
                    </a:lnTo>
                    <a:lnTo>
                      <a:pt x="19" y="668"/>
                    </a:lnTo>
                    <a:lnTo>
                      <a:pt x="12" y="634"/>
                    </a:lnTo>
                    <a:lnTo>
                      <a:pt x="12" y="634"/>
                    </a:lnTo>
                    <a:lnTo>
                      <a:pt x="8" y="609"/>
                    </a:lnTo>
                    <a:lnTo>
                      <a:pt x="5" y="582"/>
                    </a:lnTo>
                    <a:lnTo>
                      <a:pt x="2" y="554"/>
                    </a:lnTo>
                    <a:lnTo>
                      <a:pt x="1" y="524"/>
                    </a:lnTo>
                    <a:lnTo>
                      <a:pt x="0" y="492"/>
                    </a:lnTo>
                    <a:lnTo>
                      <a:pt x="1" y="459"/>
                    </a:lnTo>
                    <a:lnTo>
                      <a:pt x="4" y="424"/>
                    </a:lnTo>
                    <a:lnTo>
                      <a:pt x="9" y="389"/>
                    </a:lnTo>
                    <a:lnTo>
                      <a:pt x="16" y="354"/>
                    </a:lnTo>
                    <a:lnTo>
                      <a:pt x="21" y="337"/>
                    </a:lnTo>
                    <a:lnTo>
                      <a:pt x="26" y="320"/>
                    </a:lnTo>
                    <a:lnTo>
                      <a:pt x="33" y="303"/>
                    </a:lnTo>
                    <a:lnTo>
                      <a:pt x="39" y="285"/>
                    </a:lnTo>
                    <a:lnTo>
                      <a:pt x="46" y="267"/>
                    </a:lnTo>
                    <a:lnTo>
                      <a:pt x="54" y="251"/>
                    </a:lnTo>
                    <a:lnTo>
                      <a:pt x="64" y="234"/>
                    </a:lnTo>
                    <a:lnTo>
                      <a:pt x="74" y="218"/>
                    </a:lnTo>
                    <a:lnTo>
                      <a:pt x="84" y="201"/>
                    </a:lnTo>
                    <a:lnTo>
                      <a:pt x="97" y="185"/>
                    </a:lnTo>
                    <a:lnTo>
                      <a:pt x="109" y="169"/>
                    </a:lnTo>
                    <a:lnTo>
                      <a:pt x="123" y="154"/>
                    </a:lnTo>
                    <a:lnTo>
                      <a:pt x="138" y="139"/>
                    </a:lnTo>
                    <a:lnTo>
                      <a:pt x="153" y="125"/>
                    </a:lnTo>
                    <a:lnTo>
                      <a:pt x="153" y="125"/>
                    </a:lnTo>
                    <a:lnTo>
                      <a:pt x="167" y="114"/>
                    </a:lnTo>
                    <a:lnTo>
                      <a:pt x="180" y="103"/>
                    </a:lnTo>
                    <a:lnTo>
                      <a:pt x="195" y="94"/>
                    </a:lnTo>
                    <a:lnTo>
                      <a:pt x="209" y="86"/>
                    </a:lnTo>
                    <a:lnTo>
                      <a:pt x="224" y="76"/>
                    </a:lnTo>
                    <a:lnTo>
                      <a:pt x="239" y="69"/>
                    </a:lnTo>
                    <a:lnTo>
                      <a:pt x="255" y="62"/>
                    </a:lnTo>
                    <a:lnTo>
                      <a:pt x="270" y="56"/>
                    </a:lnTo>
                    <a:lnTo>
                      <a:pt x="303" y="43"/>
                    </a:lnTo>
                    <a:lnTo>
                      <a:pt x="336" y="34"/>
                    </a:lnTo>
                    <a:lnTo>
                      <a:pt x="369" y="26"/>
                    </a:lnTo>
                    <a:lnTo>
                      <a:pt x="403" y="20"/>
                    </a:lnTo>
                    <a:lnTo>
                      <a:pt x="439" y="14"/>
                    </a:lnTo>
                    <a:lnTo>
                      <a:pt x="473" y="11"/>
                    </a:lnTo>
                    <a:lnTo>
                      <a:pt x="507" y="8"/>
                    </a:lnTo>
                    <a:lnTo>
                      <a:pt x="541" y="6"/>
                    </a:lnTo>
                    <a:lnTo>
                      <a:pt x="607" y="5"/>
                    </a:lnTo>
                    <a:lnTo>
                      <a:pt x="669" y="5"/>
                    </a:lnTo>
                    <a:lnTo>
                      <a:pt x="700" y="5"/>
                    </a:lnTo>
                    <a:lnTo>
                      <a:pt x="700" y="5"/>
                    </a:lnTo>
                    <a:lnTo>
                      <a:pt x="704" y="5"/>
                    </a:lnTo>
                    <a:lnTo>
                      <a:pt x="708" y="6"/>
                    </a:lnTo>
                    <a:lnTo>
                      <a:pt x="711" y="7"/>
                    </a:lnTo>
                    <a:lnTo>
                      <a:pt x="714" y="7"/>
                    </a:lnTo>
                    <a:lnTo>
                      <a:pt x="714" y="7"/>
                    </a:lnTo>
                    <a:lnTo>
                      <a:pt x="732" y="4"/>
                    </a:lnTo>
                    <a:lnTo>
                      <a:pt x="749" y="2"/>
                    </a:lnTo>
                    <a:lnTo>
                      <a:pt x="768" y="1"/>
                    </a:lnTo>
                    <a:lnTo>
                      <a:pt x="787" y="0"/>
                    </a:lnTo>
                    <a:lnTo>
                      <a:pt x="787" y="0"/>
                    </a:lnTo>
                    <a:lnTo>
                      <a:pt x="803" y="0"/>
                    </a:lnTo>
                    <a:lnTo>
                      <a:pt x="821" y="1"/>
                    </a:lnTo>
                    <a:lnTo>
                      <a:pt x="856" y="5"/>
                    </a:lnTo>
                    <a:lnTo>
                      <a:pt x="891" y="11"/>
                    </a:lnTo>
                    <a:lnTo>
                      <a:pt x="926" y="21"/>
                    </a:lnTo>
                    <a:lnTo>
                      <a:pt x="960" y="31"/>
                    </a:lnTo>
                    <a:lnTo>
                      <a:pt x="994" y="43"/>
                    </a:lnTo>
                    <a:lnTo>
                      <a:pt x="1028" y="59"/>
                    </a:lnTo>
                    <a:lnTo>
                      <a:pt x="1060" y="75"/>
                    </a:lnTo>
                    <a:lnTo>
                      <a:pt x="1091" y="93"/>
                    </a:lnTo>
                    <a:lnTo>
                      <a:pt x="1121" y="112"/>
                    </a:lnTo>
                    <a:lnTo>
                      <a:pt x="1149" y="134"/>
                    </a:lnTo>
                    <a:lnTo>
                      <a:pt x="1175" y="156"/>
                    </a:lnTo>
                    <a:lnTo>
                      <a:pt x="1199" y="180"/>
                    </a:lnTo>
                    <a:lnTo>
                      <a:pt x="1210" y="192"/>
                    </a:lnTo>
                    <a:lnTo>
                      <a:pt x="1220" y="204"/>
                    </a:lnTo>
                    <a:lnTo>
                      <a:pt x="1230" y="217"/>
                    </a:lnTo>
                    <a:lnTo>
                      <a:pt x="1239" y="229"/>
                    </a:lnTo>
                    <a:lnTo>
                      <a:pt x="1247" y="243"/>
                    </a:lnTo>
                    <a:lnTo>
                      <a:pt x="1256" y="255"/>
                    </a:lnTo>
                    <a:lnTo>
                      <a:pt x="1256" y="255"/>
                    </a:lnTo>
                    <a:lnTo>
                      <a:pt x="1264" y="273"/>
                    </a:lnTo>
                    <a:lnTo>
                      <a:pt x="1272" y="290"/>
                    </a:lnTo>
                    <a:lnTo>
                      <a:pt x="1280" y="310"/>
                    </a:lnTo>
                    <a:lnTo>
                      <a:pt x="1289" y="328"/>
                    </a:lnTo>
                    <a:lnTo>
                      <a:pt x="1296" y="349"/>
                    </a:lnTo>
                    <a:lnTo>
                      <a:pt x="1302" y="370"/>
                    </a:lnTo>
                    <a:lnTo>
                      <a:pt x="1308" y="390"/>
                    </a:lnTo>
                    <a:lnTo>
                      <a:pt x="1314" y="412"/>
                    </a:lnTo>
                    <a:lnTo>
                      <a:pt x="1320" y="434"/>
                    </a:lnTo>
                    <a:lnTo>
                      <a:pt x="1324" y="456"/>
                    </a:lnTo>
                    <a:lnTo>
                      <a:pt x="1328" y="478"/>
                    </a:lnTo>
                    <a:lnTo>
                      <a:pt x="1331" y="501"/>
                    </a:lnTo>
                    <a:lnTo>
                      <a:pt x="1333" y="524"/>
                    </a:lnTo>
                    <a:lnTo>
                      <a:pt x="1335" y="547"/>
                    </a:lnTo>
                    <a:lnTo>
                      <a:pt x="1336" y="570"/>
                    </a:lnTo>
                    <a:lnTo>
                      <a:pt x="1336" y="593"/>
                    </a:lnTo>
                    <a:lnTo>
                      <a:pt x="1335" y="616"/>
                    </a:lnTo>
                    <a:lnTo>
                      <a:pt x="1334" y="638"/>
                    </a:lnTo>
                    <a:lnTo>
                      <a:pt x="1332" y="660"/>
                    </a:lnTo>
                    <a:lnTo>
                      <a:pt x="1328" y="683"/>
                    </a:lnTo>
                    <a:lnTo>
                      <a:pt x="1324" y="704"/>
                    </a:lnTo>
                    <a:lnTo>
                      <a:pt x="1319" y="726"/>
                    </a:lnTo>
                    <a:lnTo>
                      <a:pt x="1312" y="747"/>
                    </a:lnTo>
                    <a:lnTo>
                      <a:pt x="1305" y="767"/>
                    </a:lnTo>
                    <a:lnTo>
                      <a:pt x="1297" y="787"/>
                    </a:lnTo>
                    <a:lnTo>
                      <a:pt x="1288" y="806"/>
                    </a:lnTo>
                    <a:lnTo>
                      <a:pt x="1277" y="824"/>
                    </a:lnTo>
                    <a:lnTo>
                      <a:pt x="1266" y="842"/>
                    </a:lnTo>
                    <a:lnTo>
                      <a:pt x="1253" y="859"/>
                    </a:lnTo>
                    <a:lnTo>
                      <a:pt x="1239" y="875"/>
                    </a:lnTo>
                    <a:lnTo>
                      <a:pt x="1225" y="890"/>
                    </a:lnTo>
                    <a:lnTo>
                      <a:pt x="1208" y="904"/>
                    </a:lnTo>
                    <a:lnTo>
                      <a:pt x="1208" y="904"/>
                    </a:lnTo>
                    <a:lnTo>
                      <a:pt x="1204" y="907"/>
                    </a:lnTo>
                    <a:lnTo>
                      <a:pt x="1197" y="911"/>
                    </a:lnTo>
                    <a:lnTo>
                      <a:pt x="1197" y="918"/>
                    </a:lnTo>
                    <a:lnTo>
                      <a:pt x="1197" y="918"/>
                    </a:lnTo>
                    <a:lnTo>
                      <a:pt x="1198" y="937"/>
                    </a:lnTo>
                    <a:lnTo>
                      <a:pt x="1200" y="954"/>
                    </a:lnTo>
                    <a:lnTo>
                      <a:pt x="1205" y="990"/>
                    </a:lnTo>
                    <a:lnTo>
                      <a:pt x="1212" y="1026"/>
                    </a:lnTo>
                    <a:lnTo>
                      <a:pt x="1220" y="1061"/>
                    </a:lnTo>
                    <a:lnTo>
                      <a:pt x="1220" y="1061"/>
                    </a:lnTo>
                    <a:lnTo>
                      <a:pt x="1231" y="1104"/>
                    </a:lnTo>
                    <a:lnTo>
                      <a:pt x="1235" y="1127"/>
                    </a:lnTo>
                    <a:lnTo>
                      <a:pt x="1239" y="1150"/>
                    </a:lnTo>
                    <a:lnTo>
                      <a:pt x="1239" y="1150"/>
                    </a:lnTo>
                    <a:lnTo>
                      <a:pt x="1239" y="1154"/>
                    </a:lnTo>
                    <a:lnTo>
                      <a:pt x="1238" y="1159"/>
                    </a:lnTo>
                    <a:lnTo>
                      <a:pt x="1236" y="1163"/>
                    </a:lnTo>
                    <a:lnTo>
                      <a:pt x="1234" y="1167"/>
                    </a:lnTo>
                    <a:lnTo>
                      <a:pt x="1234" y="1167"/>
                    </a:lnTo>
                    <a:lnTo>
                      <a:pt x="1230" y="1170"/>
                    </a:lnTo>
                    <a:lnTo>
                      <a:pt x="1225" y="1173"/>
                    </a:lnTo>
                    <a:lnTo>
                      <a:pt x="1219" y="1175"/>
                    </a:lnTo>
                    <a:lnTo>
                      <a:pt x="1214" y="1175"/>
                    </a:lnTo>
                    <a:lnTo>
                      <a:pt x="1214" y="1175"/>
                    </a:lnTo>
                    <a:close/>
                    <a:moveTo>
                      <a:pt x="912" y="999"/>
                    </a:moveTo>
                    <a:lnTo>
                      <a:pt x="912" y="999"/>
                    </a:lnTo>
                    <a:lnTo>
                      <a:pt x="916" y="1000"/>
                    </a:lnTo>
                    <a:lnTo>
                      <a:pt x="920" y="1003"/>
                    </a:lnTo>
                    <a:lnTo>
                      <a:pt x="920" y="1003"/>
                    </a:lnTo>
                    <a:lnTo>
                      <a:pt x="944" y="1018"/>
                    </a:lnTo>
                    <a:lnTo>
                      <a:pt x="967" y="1032"/>
                    </a:lnTo>
                    <a:lnTo>
                      <a:pt x="992" y="1045"/>
                    </a:lnTo>
                    <a:lnTo>
                      <a:pt x="1017" y="1057"/>
                    </a:lnTo>
                    <a:lnTo>
                      <a:pt x="1043" y="1068"/>
                    </a:lnTo>
                    <a:lnTo>
                      <a:pt x="1069" y="1078"/>
                    </a:lnTo>
                    <a:lnTo>
                      <a:pt x="1119" y="1098"/>
                    </a:lnTo>
                    <a:lnTo>
                      <a:pt x="1119" y="1098"/>
                    </a:lnTo>
                    <a:lnTo>
                      <a:pt x="1173" y="1120"/>
                    </a:lnTo>
                    <a:lnTo>
                      <a:pt x="1195" y="1128"/>
                    </a:lnTo>
                    <a:lnTo>
                      <a:pt x="1189" y="1105"/>
                    </a:lnTo>
                    <a:lnTo>
                      <a:pt x="1189" y="1105"/>
                    </a:lnTo>
                    <a:lnTo>
                      <a:pt x="1181" y="1067"/>
                    </a:lnTo>
                    <a:lnTo>
                      <a:pt x="1181" y="1067"/>
                    </a:lnTo>
                    <a:lnTo>
                      <a:pt x="1172" y="1029"/>
                    </a:lnTo>
                    <a:lnTo>
                      <a:pt x="1165" y="990"/>
                    </a:lnTo>
                    <a:lnTo>
                      <a:pt x="1162" y="971"/>
                    </a:lnTo>
                    <a:lnTo>
                      <a:pt x="1158" y="951"/>
                    </a:lnTo>
                    <a:lnTo>
                      <a:pt x="1157" y="932"/>
                    </a:lnTo>
                    <a:lnTo>
                      <a:pt x="1156" y="912"/>
                    </a:lnTo>
                    <a:lnTo>
                      <a:pt x="1156" y="912"/>
                    </a:lnTo>
                    <a:lnTo>
                      <a:pt x="1156" y="907"/>
                    </a:lnTo>
                    <a:lnTo>
                      <a:pt x="1158" y="903"/>
                    </a:lnTo>
                    <a:lnTo>
                      <a:pt x="1161" y="899"/>
                    </a:lnTo>
                    <a:lnTo>
                      <a:pt x="1165" y="896"/>
                    </a:lnTo>
                    <a:lnTo>
                      <a:pt x="1170" y="893"/>
                    </a:lnTo>
                    <a:lnTo>
                      <a:pt x="1171" y="887"/>
                    </a:lnTo>
                    <a:lnTo>
                      <a:pt x="1171" y="887"/>
                    </a:lnTo>
                    <a:lnTo>
                      <a:pt x="1173" y="882"/>
                    </a:lnTo>
                    <a:lnTo>
                      <a:pt x="1177" y="878"/>
                    </a:lnTo>
                    <a:lnTo>
                      <a:pt x="1177" y="878"/>
                    </a:lnTo>
                    <a:lnTo>
                      <a:pt x="1193" y="864"/>
                    </a:lnTo>
                    <a:lnTo>
                      <a:pt x="1207" y="849"/>
                    </a:lnTo>
                    <a:lnTo>
                      <a:pt x="1220" y="833"/>
                    </a:lnTo>
                    <a:lnTo>
                      <a:pt x="1233" y="817"/>
                    </a:lnTo>
                    <a:lnTo>
                      <a:pt x="1243" y="799"/>
                    </a:lnTo>
                    <a:lnTo>
                      <a:pt x="1253" y="782"/>
                    </a:lnTo>
                    <a:lnTo>
                      <a:pt x="1262" y="762"/>
                    </a:lnTo>
                    <a:lnTo>
                      <a:pt x="1270" y="743"/>
                    </a:lnTo>
                    <a:lnTo>
                      <a:pt x="1276" y="723"/>
                    </a:lnTo>
                    <a:lnTo>
                      <a:pt x="1282" y="701"/>
                    </a:lnTo>
                    <a:lnTo>
                      <a:pt x="1287" y="681"/>
                    </a:lnTo>
                    <a:lnTo>
                      <a:pt x="1291" y="659"/>
                    </a:lnTo>
                    <a:lnTo>
                      <a:pt x="1294" y="636"/>
                    </a:lnTo>
                    <a:lnTo>
                      <a:pt x="1296" y="614"/>
                    </a:lnTo>
                    <a:lnTo>
                      <a:pt x="1297" y="592"/>
                    </a:lnTo>
                    <a:lnTo>
                      <a:pt x="1297" y="569"/>
                    </a:lnTo>
                    <a:lnTo>
                      <a:pt x="1296" y="546"/>
                    </a:lnTo>
                    <a:lnTo>
                      <a:pt x="1295" y="525"/>
                    </a:lnTo>
                    <a:lnTo>
                      <a:pt x="1293" y="502"/>
                    </a:lnTo>
                    <a:lnTo>
                      <a:pt x="1290" y="479"/>
                    </a:lnTo>
                    <a:lnTo>
                      <a:pt x="1286" y="457"/>
                    </a:lnTo>
                    <a:lnTo>
                      <a:pt x="1281" y="436"/>
                    </a:lnTo>
                    <a:lnTo>
                      <a:pt x="1276" y="414"/>
                    </a:lnTo>
                    <a:lnTo>
                      <a:pt x="1271" y="393"/>
                    </a:lnTo>
                    <a:lnTo>
                      <a:pt x="1265" y="373"/>
                    </a:lnTo>
                    <a:lnTo>
                      <a:pt x="1258" y="353"/>
                    </a:lnTo>
                    <a:lnTo>
                      <a:pt x="1250" y="334"/>
                    </a:lnTo>
                    <a:lnTo>
                      <a:pt x="1242" y="316"/>
                    </a:lnTo>
                    <a:lnTo>
                      <a:pt x="1233" y="298"/>
                    </a:lnTo>
                    <a:lnTo>
                      <a:pt x="1225" y="281"/>
                    </a:lnTo>
                    <a:lnTo>
                      <a:pt x="1214" y="265"/>
                    </a:lnTo>
                    <a:lnTo>
                      <a:pt x="1205" y="251"/>
                    </a:lnTo>
                    <a:lnTo>
                      <a:pt x="1205" y="251"/>
                    </a:lnTo>
                    <a:lnTo>
                      <a:pt x="1187" y="229"/>
                    </a:lnTo>
                    <a:lnTo>
                      <a:pt x="1169" y="208"/>
                    </a:lnTo>
                    <a:lnTo>
                      <a:pt x="1147" y="187"/>
                    </a:lnTo>
                    <a:lnTo>
                      <a:pt x="1124" y="168"/>
                    </a:lnTo>
                    <a:lnTo>
                      <a:pt x="1101" y="150"/>
                    </a:lnTo>
                    <a:lnTo>
                      <a:pt x="1075" y="132"/>
                    </a:lnTo>
                    <a:lnTo>
                      <a:pt x="1048" y="116"/>
                    </a:lnTo>
                    <a:lnTo>
                      <a:pt x="1020" y="101"/>
                    </a:lnTo>
                    <a:lnTo>
                      <a:pt x="991" y="88"/>
                    </a:lnTo>
                    <a:lnTo>
                      <a:pt x="962" y="75"/>
                    </a:lnTo>
                    <a:lnTo>
                      <a:pt x="932" y="65"/>
                    </a:lnTo>
                    <a:lnTo>
                      <a:pt x="902" y="56"/>
                    </a:lnTo>
                    <a:lnTo>
                      <a:pt x="872" y="49"/>
                    </a:lnTo>
                    <a:lnTo>
                      <a:pt x="843" y="44"/>
                    </a:lnTo>
                    <a:lnTo>
                      <a:pt x="815" y="41"/>
                    </a:lnTo>
                    <a:lnTo>
                      <a:pt x="786" y="39"/>
                    </a:lnTo>
                    <a:lnTo>
                      <a:pt x="786" y="39"/>
                    </a:lnTo>
                    <a:lnTo>
                      <a:pt x="765" y="40"/>
                    </a:lnTo>
                    <a:lnTo>
                      <a:pt x="744" y="42"/>
                    </a:lnTo>
                    <a:lnTo>
                      <a:pt x="725" y="45"/>
                    </a:lnTo>
                    <a:lnTo>
                      <a:pt x="705" y="49"/>
                    </a:lnTo>
                    <a:lnTo>
                      <a:pt x="705" y="49"/>
                    </a:lnTo>
                    <a:lnTo>
                      <a:pt x="700" y="50"/>
                    </a:lnTo>
                    <a:lnTo>
                      <a:pt x="700" y="50"/>
                    </a:lnTo>
                    <a:lnTo>
                      <a:pt x="695" y="49"/>
                    </a:lnTo>
                    <a:lnTo>
                      <a:pt x="690" y="47"/>
                    </a:lnTo>
                    <a:lnTo>
                      <a:pt x="686" y="45"/>
                    </a:lnTo>
                    <a:lnTo>
                      <a:pt x="686" y="45"/>
                    </a:lnTo>
                    <a:lnTo>
                      <a:pt x="633" y="44"/>
                    </a:lnTo>
                    <a:lnTo>
                      <a:pt x="633" y="44"/>
                    </a:lnTo>
                    <a:lnTo>
                      <a:pt x="575" y="45"/>
                    </a:lnTo>
                    <a:lnTo>
                      <a:pt x="516" y="47"/>
                    </a:lnTo>
                    <a:lnTo>
                      <a:pt x="488" y="49"/>
                    </a:lnTo>
                    <a:lnTo>
                      <a:pt x="459" y="52"/>
                    </a:lnTo>
                    <a:lnTo>
                      <a:pt x="430" y="56"/>
                    </a:lnTo>
                    <a:lnTo>
                      <a:pt x="402" y="60"/>
                    </a:lnTo>
                    <a:lnTo>
                      <a:pt x="374" y="65"/>
                    </a:lnTo>
                    <a:lnTo>
                      <a:pt x="348" y="71"/>
                    </a:lnTo>
                    <a:lnTo>
                      <a:pt x="321" y="79"/>
                    </a:lnTo>
                    <a:lnTo>
                      <a:pt x="295" y="89"/>
                    </a:lnTo>
                    <a:lnTo>
                      <a:pt x="270" y="99"/>
                    </a:lnTo>
                    <a:lnTo>
                      <a:pt x="245" y="111"/>
                    </a:lnTo>
                    <a:lnTo>
                      <a:pt x="223" y="125"/>
                    </a:lnTo>
                    <a:lnTo>
                      <a:pt x="200" y="140"/>
                    </a:lnTo>
                    <a:lnTo>
                      <a:pt x="200" y="140"/>
                    </a:lnTo>
                    <a:lnTo>
                      <a:pt x="184" y="153"/>
                    </a:lnTo>
                    <a:lnTo>
                      <a:pt x="169" y="165"/>
                    </a:lnTo>
                    <a:lnTo>
                      <a:pt x="156" y="179"/>
                    </a:lnTo>
                    <a:lnTo>
                      <a:pt x="142" y="193"/>
                    </a:lnTo>
                    <a:lnTo>
                      <a:pt x="131" y="208"/>
                    </a:lnTo>
                    <a:lnTo>
                      <a:pt x="119" y="223"/>
                    </a:lnTo>
                    <a:lnTo>
                      <a:pt x="109" y="238"/>
                    </a:lnTo>
                    <a:lnTo>
                      <a:pt x="99" y="254"/>
                    </a:lnTo>
                    <a:lnTo>
                      <a:pt x="90" y="271"/>
                    </a:lnTo>
                    <a:lnTo>
                      <a:pt x="82" y="287"/>
                    </a:lnTo>
                    <a:lnTo>
                      <a:pt x="74" y="305"/>
                    </a:lnTo>
                    <a:lnTo>
                      <a:pt x="68" y="321"/>
                    </a:lnTo>
                    <a:lnTo>
                      <a:pt x="62" y="340"/>
                    </a:lnTo>
                    <a:lnTo>
                      <a:pt x="56" y="357"/>
                    </a:lnTo>
                    <a:lnTo>
                      <a:pt x="52" y="375"/>
                    </a:lnTo>
                    <a:lnTo>
                      <a:pt x="48" y="393"/>
                    </a:lnTo>
                    <a:lnTo>
                      <a:pt x="45" y="412"/>
                    </a:lnTo>
                    <a:lnTo>
                      <a:pt x="42" y="431"/>
                    </a:lnTo>
                    <a:lnTo>
                      <a:pt x="40" y="448"/>
                    </a:lnTo>
                    <a:lnTo>
                      <a:pt x="39" y="467"/>
                    </a:lnTo>
                    <a:lnTo>
                      <a:pt x="38" y="504"/>
                    </a:lnTo>
                    <a:lnTo>
                      <a:pt x="39" y="541"/>
                    </a:lnTo>
                    <a:lnTo>
                      <a:pt x="43" y="577"/>
                    </a:lnTo>
                    <a:lnTo>
                      <a:pt x="48" y="612"/>
                    </a:lnTo>
                    <a:lnTo>
                      <a:pt x="55" y="647"/>
                    </a:lnTo>
                    <a:lnTo>
                      <a:pt x="65" y="679"/>
                    </a:lnTo>
                    <a:lnTo>
                      <a:pt x="65" y="679"/>
                    </a:lnTo>
                    <a:lnTo>
                      <a:pt x="77" y="713"/>
                    </a:lnTo>
                    <a:lnTo>
                      <a:pt x="90" y="745"/>
                    </a:lnTo>
                    <a:lnTo>
                      <a:pt x="105" y="776"/>
                    </a:lnTo>
                    <a:lnTo>
                      <a:pt x="121" y="805"/>
                    </a:lnTo>
                    <a:lnTo>
                      <a:pt x="139" y="831"/>
                    </a:lnTo>
                    <a:lnTo>
                      <a:pt x="159" y="856"/>
                    </a:lnTo>
                    <a:lnTo>
                      <a:pt x="179" y="880"/>
                    </a:lnTo>
                    <a:lnTo>
                      <a:pt x="201" y="902"/>
                    </a:lnTo>
                    <a:lnTo>
                      <a:pt x="225" y="922"/>
                    </a:lnTo>
                    <a:lnTo>
                      <a:pt x="251" y="941"/>
                    </a:lnTo>
                    <a:lnTo>
                      <a:pt x="277" y="957"/>
                    </a:lnTo>
                    <a:lnTo>
                      <a:pt x="305" y="973"/>
                    </a:lnTo>
                    <a:lnTo>
                      <a:pt x="335" y="986"/>
                    </a:lnTo>
                    <a:lnTo>
                      <a:pt x="367" y="998"/>
                    </a:lnTo>
                    <a:lnTo>
                      <a:pt x="400" y="1008"/>
                    </a:lnTo>
                    <a:lnTo>
                      <a:pt x="434" y="1017"/>
                    </a:lnTo>
                    <a:lnTo>
                      <a:pt x="434" y="1017"/>
                    </a:lnTo>
                    <a:lnTo>
                      <a:pt x="468" y="1025"/>
                    </a:lnTo>
                    <a:lnTo>
                      <a:pt x="500" y="1031"/>
                    </a:lnTo>
                    <a:lnTo>
                      <a:pt x="533" y="1036"/>
                    </a:lnTo>
                    <a:lnTo>
                      <a:pt x="562" y="1040"/>
                    </a:lnTo>
                    <a:lnTo>
                      <a:pt x="592" y="1043"/>
                    </a:lnTo>
                    <a:lnTo>
                      <a:pt x="622" y="1045"/>
                    </a:lnTo>
                    <a:lnTo>
                      <a:pt x="650" y="1046"/>
                    </a:lnTo>
                    <a:lnTo>
                      <a:pt x="678" y="1047"/>
                    </a:lnTo>
                    <a:lnTo>
                      <a:pt x="678" y="1047"/>
                    </a:lnTo>
                    <a:lnTo>
                      <a:pt x="707" y="1046"/>
                    </a:lnTo>
                    <a:lnTo>
                      <a:pt x="736" y="1045"/>
                    </a:lnTo>
                    <a:lnTo>
                      <a:pt x="764" y="1042"/>
                    </a:lnTo>
                    <a:lnTo>
                      <a:pt x="791" y="1038"/>
                    </a:lnTo>
                    <a:lnTo>
                      <a:pt x="817" y="1033"/>
                    </a:lnTo>
                    <a:lnTo>
                      <a:pt x="842" y="1028"/>
                    </a:lnTo>
                    <a:lnTo>
                      <a:pt x="866" y="1020"/>
                    </a:lnTo>
                    <a:lnTo>
                      <a:pt x="890" y="1012"/>
                    </a:lnTo>
                    <a:lnTo>
                      <a:pt x="890" y="1012"/>
                    </a:lnTo>
                    <a:lnTo>
                      <a:pt x="892" y="1011"/>
                    </a:lnTo>
                    <a:lnTo>
                      <a:pt x="895" y="1010"/>
                    </a:lnTo>
                    <a:lnTo>
                      <a:pt x="897" y="1007"/>
                    </a:lnTo>
                    <a:lnTo>
                      <a:pt x="897" y="1007"/>
                    </a:lnTo>
                    <a:lnTo>
                      <a:pt x="900" y="1005"/>
                    </a:lnTo>
                    <a:lnTo>
                      <a:pt x="903" y="1002"/>
                    </a:lnTo>
                    <a:lnTo>
                      <a:pt x="912" y="999"/>
                    </a:lnTo>
                    <a:lnTo>
                      <a:pt x="912" y="99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7" name="Freeform 829"/>
              <p:cNvSpPr/>
              <p:nvPr/>
            </p:nvSpPr>
            <p:spPr bwMode="auto">
              <a:xfrm>
                <a:off x="6411913" y="1501775"/>
                <a:ext cx="71438" cy="65088"/>
              </a:xfrm>
              <a:custGeom>
                <a:avLst/>
                <a:gdLst/>
                <a:ahLst/>
                <a:cxnLst>
                  <a:cxn ang="0">
                    <a:pos x="76" y="123"/>
                  </a:cxn>
                  <a:cxn ang="0">
                    <a:pos x="76" y="123"/>
                  </a:cxn>
                  <a:cxn ang="0">
                    <a:pos x="71" y="123"/>
                  </a:cxn>
                  <a:cxn ang="0">
                    <a:pos x="66" y="122"/>
                  </a:cxn>
                  <a:cxn ang="0">
                    <a:pos x="64" y="121"/>
                  </a:cxn>
                  <a:cxn ang="0">
                    <a:pos x="64" y="121"/>
                  </a:cxn>
                  <a:cxn ang="0">
                    <a:pos x="57" y="121"/>
                  </a:cxn>
                  <a:cxn ang="0">
                    <a:pos x="57" y="121"/>
                  </a:cxn>
                  <a:cxn ang="0">
                    <a:pos x="55" y="121"/>
                  </a:cxn>
                  <a:cxn ang="0">
                    <a:pos x="55" y="121"/>
                  </a:cxn>
                  <a:cxn ang="0">
                    <a:pos x="45" y="119"/>
                  </a:cxn>
                  <a:cxn ang="0">
                    <a:pos x="36" y="115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3" y="98"/>
                  </a:cxn>
                  <a:cxn ang="0">
                    <a:pos x="8" y="89"/>
                  </a:cxn>
                  <a:cxn ang="0">
                    <a:pos x="4" y="81"/>
                  </a:cxn>
                  <a:cxn ang="0">
                    <a:pos x="1" y="73"/>
                  </a:cxn>
                  <a:cxn ang="0">
                    <a:pos x="1" y="73"/>
                  </a:cxn>
                  <a:cxn ang="0">
                    <a:pos x="0" y="63"/>
                  </a:cxn>
                  <a:cxn ang="0">
                    <a:pos x="1" y="53"/>
                  </a:cxn>
                  <a:cxn ang="0">
                    <a:pos x="2" y="44"/>
                  </a:cxn>
                  <a:cxn ang="0">
                    <a:pos x="5" y="36"/>
                  </a:cxn>
                  <a:cxn ang="0">
                    <a:pos x="9" y="27"/>
                  </a:cxn>
                  <a:cxn ang="0">
                    <a:pos x="13" y="20"/>
                  </a:cxn>
                  <a:cxn ang="0">
                    <a:pos x="19" y="14"/>
                  </a:cxn>
                  <a:cxn ang="0">
                    <a:pos x="27" y="8"/>
                  </a:cxn>
                  <a:cxn ang="0">
                    <a:pos x="27" y="8"/>
                  </a:cxn>
                  <a:cxn ang="0">
                    <a:pos x="33" y="5"/>
                  </a:cxn>
                  <a:cxn ang="0">
                    <a:pos x="40" y="2"/>
                  </a:cxn>
                  <a:cxn ang="0">
                    <a:pos x="47" y="1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64" y="1"/>
                  </a:cxn>
                  <a:cxn ang="0">
                    <a:pos x="72" y="3"/>
                  </a:cxn>
                  <a:cxn ang="0">
                    <a:pos x="80" y="6"/>
                  </a:cxn>
                  <a:cxn ang="0">
                    <a:pos x="89" y="9"/>
                  </a:cxn>
                  <a:cxn ang="0">
                    <a:pos x="89" y="9"/>
                  </a:cxn>
                  <a:cxn ang="0">
                    <a:pos x="99" y="15"/>
                  </a:cxn>
                  <a:cxn ang="0">
                    <a:pos x="108" y="22"/>
                  </a:cxn>
                  <a:cxn ang="0">
                    <a:pos x="118" y="31"/>
                  </a:cxn>
                  <a:cxn ang="0">
                    <a:pos x="125" y="40"/>
                  </a:cxn>
                  <a:cxn ang="0">
                    <a:pos x="130" y="49"/>
                  </a:cxn>
                  <a:cxn ang="0">
                    <a:pos x="132" y="54"/>
                  </a:cxn>
                  <a:cxn ang="0">
                    <a:pos x="134" y="59"/>
                  </a:cxn>
                  <a:cxn ang="0">
                    <a:pos x="134" y="65"/>
                  </a:cxn>
                  <a:cxn ang="0">
                    <a:pos x="134" y="70"/>
                  </a:cxn>
                  <a:cxn ang="0">
                    <a:pos x="134" y="75"/>
                  </a:cxn>
                  <a:cxn ang="0">
                    <a:pos x="132" y="80"/>
                  </a:cxn>
                  <a:cxn ang="0">
                    <a:pos x="132" y="80"/>
                  </a:cxn>
                  <a:cxn ang="0">
                    <a:pos x="128" y="88"/>
                  </a:cxn>
                  <a:cxn ang="0">
                    <a:pos x="123" y="96"/>
                  </a:cxn>
                  <a:cxn ang="0">
                    <a:pos x="116" y="103"/>
                  </a:cxn>
                  <a:cxn ang="0">
                    <a:pos x="109" y="110"/>
                  </a:cxn>
                  <a:cxn ang="0">
                    <a:pos x="101" y="115"/>
                  </a:cxn>
                  <a:cxn ang="0">
                    <a:pos x="93" y="120"/>
                  </a:cxn>
                  <a:cxn ang="0">
                    <a:pos x="84" y="122"/>
                  </a:cxn>
                  <a:cxn ang="0">
                    <a:pos x="76" y="123"/>
                  </a:cxn>
                  <a:cxn ang="0">
                    <a:pos x="76" y="123"/>
                  </a:cxn>
                </a:cxnLst>
                <a:rect l="0" t="0" r="r" b="b"/>
                <a:pathLst>
                  <a:path w="134" h="123">
                    <a:moveTo>
                      <a:pt x="76" y="123"/>
                    </a:moveTo>
                    <a:lnTo>
                      <a:pt x="76" y="123"/>
                    </a:lnTo>
                    <a:lnTo>
                      <a:pt x="71" y="123"/>
                    </a:lnTo>
                    <a:lnTo>
                      <a:pt x="66" y="122"/>
                    </a:lnTo>
                    <a:lnTo>
                      <a:pt x="64" y="121"/>
                    </a:lnTo>
                    <a:lnTo>
                      <a:pt x="64" y="121"/>
                    </a:lnTo>
                    <a:lnTo>
                      <a:pt x="57" y="121"/>
                    </a:lnTo>
                    <a:lnTo>
                      <a:pt x="57" y="121"/>
                    </a:lnTo>
                    <a:lnTo>
                      <a:pt x="55" y="121"/>
                    </a:lnTo>
                    <a:lnTo>
                      <a:pt x="55" y="121"/>
                    </a:lnTo>
                    <a:lnTo>
                      <a:pt x="45" y="119"/>
                    </a:lnTo>
                    <a:lnTo>
                      <a:pt x="36" y="115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3" y="98"/>
                    </a:lnTo>
                    <a:lnTo>
                      <a:pt x="8" y="89"/>
                    </a:lnTo>
                    <a:lnTo>
                      <a:pt x="4" y="81"/>
                    </a:lnTo>
                    <a:lnTo>
                      <a:pt x="1" y="73"/>
                    </a:lnTo>
                    <a:lnTo>
                      <a:pt x="1" y="73"/>
                    </a:lnTo>
                    <a:lnTo>
                      <a:pt x="0" y="63"/>
                    </a:lnTo>
                    <a:lnTo>
                      <a:pt x="1" y="53"/>
                    </a:lnTo>
                    <a:lnTo>
                      <a:pt x="2" y="44"/>
                    </a:lnTo>
                    <a:lnTo>
                      <a:pt x="5" y="36"/>
                    </a:lnTo>
                    <a:lnTo>
                      <a:pt x="9" y="27"/>
                    </a:lnTo>
                    <a:lnTo>
                      <a:pt x="13" y="20"/>
                    </a:lnTo>
                    <a:lnTo>
                      <a:pt x="19" y="14"/>
                    </a:lnTo>
                    <a:lnTo>
                      <a:pt x="27" y="8"/>
                    </a:lnTo>
                    <a:lnTo>
                      <a:pt x="27" y="8"/>
                    </a:lnTo>
                    <a:lnTo>
                      <a:pt x="33" y="5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80" y="6"/>
                    </a:lnTo>
                    <a:lnTo>
                      <a:pt x="89" y="9"/>
                    </a:lnTo>
                    <a:lnTo>
                      <a:pt x="89" y="9"/>
                    </a:lnTo>
                    <a:lnTo>
                      <a:pt x="99" y="15"/>
                    </a:lnTo>
                    <a:lnTo>
                      <a:pt x="108" y="22"/>
                    </a:lnTo>
                    <a:lnTo>
                      <a:pt x="118" y="31"/>
                    </a:lnTo>
                    <a:lnTo>
                      <a:pt x="125" y="40"/>
                    </a:lnTo>
                    <a:lnTo>
                      <a:pt x="130" y="49"/>
                    </a:lnTo>
                    <a:lnTo>
                      <a:pt x="132" y="54"/>
                    </a:lnTo>
                    <a:lnTo>
                      <a:pt x="134" y="59"/>
                    </a:lnTo>
                    <a:lnTo>
                      <a:pt x="134" y="65"/>
                    </a:lnTo>
                    <a:lnTo>
                      <a:pt x="134" y="70"/>
                    </a:lnTo>
                    <a:lnTo>
                      <a:pt x="134" y="75"/>
                    </a:lnTo>
                    <a:lnTo>
                      <a:pt x="132" y="80"/>
                    </a:lnTo>
                    <a:lnTo>
                      <a:pt x="132" y="80"/>
                    </a:lnTo>
                    <a:lnTo>
                      <a:pt x="128" y="88"/>
                    </a:lnTo>
                    <a:lnTo>
                      <a:pt x="123" y="96"/>
                    </a:lnTo>
                    <a:lnTo>
                      <a:pt x="116" y="103"/>
                    </a:lnTo>
                    <a:lnTo>
                      <a:pt x="109" y="110"/>
                    </a:lnTo>
                    <a:lnTo>
                      <a:pt x="101" y="115"/>
                    </a:lnTo>
                    <a:lnTo>
                      <a:pt x="93" y="120"/>
                    </a:lnTo>
                    <a:lnTo>
                      <a:pt x="84" y="122"/>
                    </a:lnTo>
                    <a:lnTo>
                      <a:pt x="76" y="123"/>
                    </a:lnTo>
                    <a:lnTo>
                      <a:pt x="76" y="1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8" name="Freeform 830"/>
              <p:cNvSpPr/>
              <p:nvPr/>
            </p:nvSpPr>
            <p:spPr bwMode="auto">
              <a:xfrm>
                <a:off x="6535738" y="1511300"/>
                <a:ext cx="63500" cy="57150"/>
              </a:xfrm>
              <a:custGeom>
                <a:avLst/>
                <a:gdLst/>
                <a:ahLst/>
                <a:cxnLst>
                  <a:cxn ang="0">
                    <a:pos x="66" y="110"/>
                  </a:cxn>
                  <a:cxn ang="0">
                    <a:pos x="46" y="106"/>
                  </a:cxn>
                  <a:cxn ang="0">
                    <a:pos x="44" y="106"/>
                  </a:cxn>
                  <a:cxn ang="0">
                    <a:pos x="42" y="106"/>
                  </a:cxn>
                  <a:cxn ang="0">
                    <a:pos x="38" y="106"/>
                  </a:cxn>
                  <a:cxn ang="0">
                    <a:pos x="33" y="104"/>
                  </a:cxn>
                  <a:cxn ang="0">
                    <a:pos x="29" y="100"/>
                  </a:cxn>
                  <a:cxn ang="0">
                    <a:pos x="28" y="99"/>
                  </a:cxn>
                  <a:cxn ang="0">
                    <a:pos x="11" y="83"/>
                  </a:cxn>
                  <a:cxn ang="0">
                    <a:pos x="1" y="62"/>
                  </a:cxn>
                  <a:cxn ang="0">
                    <a:pos x="0" y="52"/>
                  </a:cxn>
                  <a:cxn ang="0">
                    <a:pos x="3" y="33"/>
                  </a:cxn>
                  <a:cxn ang="0">
                    <a:pos x="7" y="26"/>
                  </a:cxn>
                  <a:cxn ang="0">
                    <a:pos x="15" y="18"/>
                  </a:cxn>
                  <a:cxn ang="0">
                    <a:pos x="35" y="5"/>
                  </a:cxn>
                  <a:cxn ang="0">
                    <a:pos x="49" y="1"/>
                  </a:cxn>
                  <a:cxn ang="0">
                    <a:pos x="58" y="0"/>
                  </a:cxn>
                  <a:cxn ang="0">
                    <a:pos x="61" y="0"/>
                  </a:cxn>
                  <a:cxn ang="0">
                    <a:pos x="63" y="0"/>
                  </a:cxn>
                  <a:cxn ang="0">
                    <a:pos x="80" y="1"/>
                  </a:cxn>
                  <a:cxn ang="0">
                    <a:pos x="89" y="4"/>
                  </a:cxn>
                  <a:cxn ang="0">
                    <a:pos x="102" y="11"/>
                  </a:cxn>
                  <a:cxn ang="0">
                    <a:pos x="112" y="21"/>
                  </a:cxn>
                  <a:cxn ang="0">
                    <a:pos x="119" y="35"/>
                  </a:cxn>
                  <a:cxn ang="0">
                    <a:pos x="120" y="43"/>
                  </a:cxn>
                  <a:cxn ang="0">
                    <a:pos x="120" y="60"/>
                  </a:cxn>
                  <a:cxn ang="0">
                    <a:pos x="116" y="76"/>
                  </a:cxn>
                  <a:cxn ang="0">
                    <a:pos x="109" y="91"/>
                  </a:cxn>
                  <a:cxn ang="0">
                    <a:pos x="99" y="100"/>
                  </a:cxn>
                  <a:cxn ang="0">
                    <a:pos x="99" y="103"/>
                  </a:cxn>
                  <a:cxn ang="0">
                    <a:pos x="93" y="105"/>
                  </a:cxn>
                  <a:cxn ang="0">
                    <a:pos x="85" y="109"/>
                  </a:cxn>
                  <a:cxn ang="0">
                    <a:pos x="76" y="109"/>
                  </a:cxn>
                  <a:cxn ang="0">
                    <a:pos x="66" y="110"/>
                  </a:cxn>
                </a:cxnLst>
                <a:rect l="0" t="0" r="r" b="b"/>
                <a:pathLst>
                  <a:path w="121" h="110">
                    <a:moveTo>
                      <a:pt x="66" y="110"/>
                    </a:moveTo>
                    <a:lnTo>
                      <a:pt x="66" y="110"/>
                    </a:lnTo>
                    <a:lnTo>
                      <a:pt x="56" y="109"/>
                    </a:lnTo>
                    <a:lnTo>
                      <a:pt x="46" y="106"/>
                    </a:lnTo>
                    <a:lnTo>
                      <a:pt x="46" y="106"/>
                    </a:lnTo>
                    <a:lnTo>
                      <a:pt x="44" y="106"/>
                    </a:lnTo>
                    <a:lnTo>
                      <a:pt x="42" y="106"/>
                    </a:lnTo>
                    <a:lnTo>
                      <a:pt x="42" y="106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6" y="105"/>
                    </a:lnTo>
                    <a:lnTo>
                      <a:pt x="33" y="104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28" y="99"/>
                    </a:lnTo>
                    <a:lnTo>
                      <a:pt x="28" y="99"/>
                    </a:lnTo>
                    <a:lnTo>
                      <a:pt x="18" y="92"/>
                    </a:lnTo>
                    <a:lnTo>
                      <a:pt x="11" y="83"/>
                    </a:lnTo>
                    <a:lnTo>
                      <a:pt x="4" y="73"/>
                    </a:lnTo>
                    <a:lnTo>
                      <a:pt x="1" y="62"/>
                    </a:lnTo>
                    <a:lnTo>
                      <a:pt x="1" y="62"/>
                    </a:lnTo>
                    <a:lnTo>
                      <a:pt x="0" y="52"/>
                    </a:lnTo>
                    <a:lnTo>
                      <a:pt x="0" y="42"/>
                    </a:lnTo>
                    <a:lnTo>
                      <a:pt x="3" y="33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24" y="10"/>
                    </a:lnTo>
                    <a:lnTo>
                      <a:pt x="35" y="5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71" y="0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89" y="4"/>
                    </a:lnTo>
                    <a:lnTo>
                      <a:pt x="96" y="7"/>
                    </a:lnTo>
                    <a:lnTo>
                      <a:pt x="102" y="11"/>
                    </a:lnTo>
                    <a:lnTo>
                      <a:pt x="108" y="16"/>
                    </a:lnTo>
                    <a:lnTo>
                      <a:pt x="112" y="21"/>
                    </a:lnTo>
                    <a:lnTo>
                      <a:pt x="115" y="25"/>
                    </a:lnTo>
                    <a:lnTo>
                      <a:pt x="119" y="35"/>
                    </a:lnTo>
                    <a:lnTo>
                      <a:pt x="119" y="35"/>
                    </a:lnTo>
                    <a:lnTo>
                      <a:pt x="120" y="43"/>
                    </a:lnTo>
                    <a:lnTo>
                      <a:pt x="121" y="52"/>
                    </a:lnTo>
                    <a:lnTo>
                      <a:pt x="120" y="60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4"/>
                    </a:lnTo>
                    <a:lnTo>
                      <a:pt x="109" y="91"/>
                    </a:lnTo>
                    <a:lnTo>
                      <a:pt x="104" y="97"/>
                    </a:lnTo>
                    <a:lnTo>
                      <a:pt x="99" y="100"/>
                    </a:lnTo>
                    <a:lnTo>
                      <a:pt x="99" y="103"/>
                    </a:lnTo>
                    <a:lnTo>
                      <a:pt x="99" y="103"/>
                    </a:lnTo>
                    <a:lnTo>
                      <a:pt x="97" y="103"/>
                    </a:lnTo>
                    <a:lnTo>
                      <a:pt x="93" y="105"/>
                    </a:lnTo>
                    <a:lnTo>
                      <a:pt x="93" y="105"/>
                    </a:lnTo>
                    <a:lnTo>
                      <a:pt x="85" y="109"/>
                    </a:lnTo>
                    <a:lnTo>
                      <a:pt x="77" y="109"/>
                    </a:lnTo>
                    <a:lnTo>
                      <a:pt x="76" y="109"/>
                    </a:lnTo>
                    <a:lnTo>
                      <a:pt x="76" y="109"/>
                    </a:lnTo>
                    <a:lnTo>
                      <a:pt x="66" y="110"/>
                    </a:lnTo>
                    <a:lnTo>
                      <a:pt x="66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69" name="Freeform 831"/>
              <p:cNvSpPr/>
              <p:nvPr/>
            </p:nvSpPr>
            <p:spPr bwMode="auto">
              <a:xfrm>
                <a:off x="6656388" y="1506538"/>
                <a:ext cx="73025" cy="68263"/>
              </a:xfrm>
              <a:custGeom>
                <a:avLst/>
                <a:gdLst/>
                <a:ahLst/>
                <a:cxnLst>
                  <a:cxn ang="0">
                    <a:pos x="62" y="128"/>
                  </a:cxn>
                  <a:cxn ang="0">
                    <a:pos x="46" y="124"/>
                  </a:cxn>
                  <a:cxn ang="0">
                    <a:pos x="42" y="122"/>
                  </a:cxn>
                  <a:cxn ang="0">
                    <a:pos x="30" y="109"/>
                  </a:cxn>
                  <a:cxn ang="0">
                    <a:pos x="18" y="85"/>
                  </a:cxn>
                  <a:cxn ang="0">
                    <a:pos x="15" y="79"/>
                  </a:cxn>
                  <a:cxn ang="0">
                    <a:pos x="11" y="75"/>
                  </a:cxn>
                  <a:cxn ang="0">
                    <a:pos x="4" y="64"/>
                  </a:cxn>
                  <a:cxn ang="0">
                    <a:pos x="0" y="51"/>
                  </a:cxn>
                  <a:cxn ang="0">
                    <a:pos x="3" y="39"/>
                  </a:cxn>
                  <a:cxn ang="0">
                    <a:pos x="6" y="34"/>
                  </a:cxn>
                  <a:cxn ang="0">
                    <a:pos x="18" y="20"/>
                  </a:cxn>
                  <a:cxn ang="0">
                    <a:pos x="35" y="10"/>
                  </a:cxn>
                  <a:cxn ang="0">
                    <a:pos x="53" y="3"/>
                  </a:cxn>
                  <a:cxn ang="0">
                    <a:pos x="72" y="0"/>
                  </a:cxn>
                  <a:cxn ang="0">
                    <a:pos x="80" y="1"/>
                  </a:cxn>
                  <a:cxn ang="0">
                    <a:pos x="94" y="6"/>
                  </a:cxn>
                  <a:cxn ang="0">
                    <a:pos x="102" y="13"/>
                  </a:cxn>
                  <a:cxn ang="0">
                    <a:pos x="105" y="14"/>
                  </a:cxn>
                  <a:cxn ang="0">
                    <a:pos x="114" y="18"/>
                  </a:cxn>
                  <a:cxn ang="0">
                    <a:pos x="122" y="26"/>
                  </a:cxn>
                  <a:cxn ang="0">
                    <a:pos x="135" y="45"/>
                  </a:cxn>
                  <a:cxn ang="0">
                    <a:pos x="138" y="56"/>
                  </a:cxn>
                  <a:cxn ang="0">
                    <a:pos x="139" y="70"/>
                  </a:cxn>
                  <a:cxn ang="0">
                    <a:pos x="136" y="81"/>
                  </a:cxn>
                  <a:cxn ang="0">
                    <a:pos x="134" y="86"/>
                  </a:cxn>
                  <a:cxn ang="0">
                    <a:pos x="120" y="98"/>
                  </a:cxn>
                  <a:cxn ang="0">
                    <a:pos x="104" y="104"/>
                  </a:cxn>
                  <a:cxn ang="0">
                    <a:pos x="96" y="109"/>
                  </a:cxn>
                  <a:cxn ang="0">
                    <a:pos x="90" y="116"/>
                  </a:cxn>
                  <a:cxn ang="0">
                    <a:pos x="84" y="121"/>
                  </a:cxn>
                  <a:cxn ang="0">
                    <a:pos x="70" y="128"/>
                  </a:cxn>
                  <a:cxn ang="0">
                    <a:pos x="62" y="128"/>
                  </a:cxn>
                </a:cxnLst>
                <a:rect l="0" t="0" r="r" b="b"/>
                <a:pathLst>
                  <a:path w="139" h="128">
                    <a:moveTo>
                      <a:pt x="62" y="128"/>
                    </a:moveTo>
                    <a:lnTo>
                      <a:pt x="62" y="128"/>
                    </a:lnTo>
                    <a:lnTo>
                      <a:pt x="54" y="127"/>
                    </a:lnTo>
                    <a:lnTo>
                      <a:pt x="46" y="124"/>
                    </a:lnTo>
                    <a:lnTo>
                      <a:pt x="46" y="124"/>
                    </a:lnTo>
                    <a:lnTo>
                      <a:pt x="42" y="122"/>
                    </a:lnTo>
                    <a:lnTo>
                      <a:pt x="38" y="118"/>
                    </a:lnTo>
                    <a:lnTo>
                      <a:pt x="30" y="109"/>
                    </a:lnTo>
                    <a:lnTo>
                      <a:pt x="24" y="98"/>
                    </a:lnTo>
                    <a:lnTo>
                      <a:pt x="18" y="85"/>
                    </a:lnTo>
                    <a:lnTo>
                      <a:pt x="17" y="81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1" y="75"/>
                    </a:lnTo>
                    <a:lnTo>
                      <a:pt x="7" y="70"/>
                    </a:lnTo>
                    <a:lnTo>
                      <a:pt x="4" y="64"/>
                    </a:lnTo>
                    <a:lnTo>
                      <a:pt x="2" y="58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3" y="39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1" y="27"/>
                    </a:lnTo>
                    <a:lnTo>
                      <a:pt x="18" y="20"/>
                    </a:lnTo>
                    <a:lnTo>
                      <a:pt x="26" y="15"/>
                    </a:lnTo>
                    <a:lnTo>
                      <a:pt x="35" y="10"/>
                    </a:lnTo>
                    <a:lnTo>
                      <a:pt x="44" y="6"/>
                    </a:lnTo>
                    <a:lnTo>
                      <a:pt x="53" y="3"/>
                    </a:lnTo>
                    <a:lnTo>
                      <a:pt x="62" y="1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0" y="1"/>
                    </a:lnTo>
                    <a:lnTo>
                      <a:pt x="87" y="3"/>
                    </a:lnTo>
                    <a:lnTo>
                      <a:pt x="94" y="6"/>
                    </a:lnTo>
                    <a:lnTo>
                      <a:pt x="100" y="11"/>
                    </a:lnTo>
                    <a:lnTo>
                      <a:pt x="102" y="13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18" y="22"/>
                    </a:lnTo>
                    <a:lnTo>
                      <a:pt x="122" y="26"/>
                    </a:lnTo>
                    <a:lnTo>
                      <a:pt x="130" y="35"/>
                    </a:lnTo>
                    <a:lnTo>
                      <a:pt x="135" y="45"/>
                    </a:lnTo>
                    <a:lnTo>
                      <a:pt x="138" y="56"/>
                    </a:lnTo>
                    <a:lnTo>
                      <a:pt x="138" y="56"/>
                    </a:lnTo>
                    <a:lnTo>
                      <a:pt x="139" y="63"/>
                    </a:lnTo>
                    <a:lnTo>
                      <a:pt x="139" y="70"/>
                    </a:lnTo>
                    <a:lnTo>
                      <a:pt x="137" y="78"/>
                    </a:lnTo>
                    <a:lnTo>
                      <a:pt x="136" y="81"/>
                    </a:lnTo>
                    <a:lnTo>
                      <a:pt x="134" y="86"/>
                    </a:lnTo>
                    <a:lnTo>
                      <a:pt x="134" y="86"/>
                    </a:lnTo>
                    <a:lnTo>
                      <a:pt x="128" y="92"/>
                    </a:lnTo>
                    <a:lnTo>
                      <a:pt x="120" y="98"/>
                    </a:lnTo>
                    <a:lnTo>
                      <a:pt x="113" y="101"/>
                    </a:lnTo>
                    <a:lnTo>
                      <a:pt x="104" y="104"/>
                    </a:lnTo>
                    <a:lnTo>
                      <a:pt x="99" y="105"/>
                    </a:lnTo>
                    <a:lnTo>
                      <a:pt x="96" y="109"/>
                    </a:lnTo>
                    <a:lnTo>
                      <a:pt x="96" y="109"/>
                    </a:lnTo>
                    <a:lnTo>
                      <a:pt x="90" y="116"/>
                    </a:lnTo>
                    <a:lnTo>
                      <a:pt x="90" y="116"/>
                    </a:lnTo>
                    <a:lnTo>
                      <a:pt x="84" y="121"/>
                    </a:lnTo>
                    <a:lnTo>
                      <a:pt x="78" y="125"/>
                    </a:lnTo>
                    <a:lnTo>
                      <a:pt x="70" y="128"/>
                    </a:lnTo>
                    <a:lnTo>
                      <a:pt x="62" y="128"/>
                    </a:lnTo>
                    <a:lnTo>
                      <a:pt x="62" y="12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6711799" y="5014739"/>
            <a:ext cx="804470" cy="812574"/>
            <a:chOff x="8101304" y="4371196"/>
            <a:chExt cx="804470" cy="812574"/>
          </a:xfrm>
        </p:grpSpPr>
        <p:sp>
          <p:nvSpPr>
            <p:cNvPr id="71" name="椭圆 31"/>
            <p:cNvSpPr/>
            <p:nvPr/>
          </p:nvSpPr>
          <p:spPr>
            <a:xfrm rot="15654318">
              <a:off x="8097252" y="4375248"/>
              <a:ext cx="812574" cy="8044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8199956" y="4497318"/>
              <a:ext cx="572198" cy="559920"/>
              <a:chOff x="2159000" y="1141413"/>
              <a:chExt cx="739775" cy="723900"/>
            </a:xfrm>
            <a:solidFill>
              <a:schemeClr val="bg1"/>
            </a:solidFill>
          </p:grpSpPr>
          <p:sp>
            <p:nvSpPr>
              <p:cNvPr id="73" name="Freeform 832"/>
              <p:cNvSpPr/>
              <p:nvPr/>
            </p:nvSpPr>
            <p:spPr bwMode="auto">
              <a:xfrm>
                <a:off x="2216150" y="1428750"/>
                <a:ext cx="14288" cy="63500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7" y="4"/>
                  </a:cxn>
                  <a:cxn ang="0">
                    <a:pos x="27" y="2"/>
                  </a:cxn>
                  <a:cxn ang="0">
                    <a:pos x="26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1"/>
                  </a:cxn>
                  <a:cxn ang="0">
                    <a:pos x="19" y="2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7" y="22"/>
                  </a:cxn>
                  <a:cxn ang="0">
                    <a:pos x="14" y="39"/>
                  </a:cxn>
                  <a:cxn ang="0">
                    <a:pos x="9" y="56"/>
                  </a:cxn>
                  <a:cxn ang="0">
                    <a:pos x="4" y="73"/>
                  </a:cxn>
                  <a:cxn ang="0">
                    <a:pos x="4" y="73"/>
                  </a:cxn>
                  <a:cxn ang="0">
                    <a:pos x="2" y="84"/>
                  </a:cxn>
                  <a:cxn ang="0">
                    <a:pos x="1" y="95"/>
                  </a:cxn>
                  <a:cxn ang="0">
                    <a:pos x="0" y="100"/>
                  </a:cxn>
                  <a:cxn ang="0">
                    <a:pos x="1" y="106"/>
                  </a:cxn>
                  <a:cxn ang="0">
                    <a:pos x="2" y="111"/>
                  </a:cxn>
                  <a:cxn ang="0">
                    <a:pos x="4" y="116"/>
                  </a:cxn>
                  <a:cxn ang="0">
                    <a:pos x="4" y="116"/>
                  </a:cxn>
                  <a:cxn ang="0">
                    <a:pos x="5" y="117"/>
                  </a:cxn>
                  <a:cxn ang="0">
                    <a:pos x="7" y="118"/>
                  </a:cxn>
                  <a:cxn ang="0">
                    <a:pos x="8" y="118"/>
                  </a:cxn>
                  <a:cxn ang="0">
                    <a:pos x="10" y="118"/>
                  </a:cxn>
                  <a:cxn ang="0">
                    <a:pos x="12" y="116"/>
                  </a:cxn>
                  <a:cxn ang="0">
                    <a:pos x="13" y="115"/>
                  </a:cxn>
                  <a:cxn ang="0">
                    <a:pos x="14" y="113"/>
                  </a:cxn>
                  <a:cxn ang="0">
                    <a:pos x="13" y="111"/>
                  </a:cxn>
                  <a:cxn ang="0">
                    <a:pos x="13" y="111"/>
                  </a:cxn>
                  <a:cxn ang="0">
                    <a:pos x="10" y="104"/>
                  </a:cxn>
                  <a:cxn ang="0">
                    <a:pos x="9" y="97"/>
                  </a:cxn>
                  <a:cxn ang="0">
                    <a:pos x="10" y="91"/>
                  </a:cxn>
                  <a:cxn ang="0">
                    <a:pos x="12" y="83"/>
                  </a:cxn>
                  <a:cxn ang="0">
                    <a:pos x="16" y="68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3" y="44"/>
                  </a:cxn>
                  <a:cxn ang="0">
                    <a:pos x="26" y="30"/>
                  </a:cxn>
                  <a:cxn ang="0">
                    <a:pos x="27" y="4"/>
                  </a:cxn>
                  <a:cxn ang="0">
                    <a:pos x="27" y="4"/>
                  </a:cxn>
                </a:cxnLst>
                <a:rect l="0" t="0" r="r" b="b"/>
                <a:pathLst>
                  <a:path w="27" h="118">
                    <a:moveTo>
                      <a:pt x="27" y="4"/>
                    </a:moveTo>
                    <a:lnTo>
                      <a:pt x="27" y="4"/>
                    </a:lnTo>
                    <a:lnTo>
                      <a:pt x="27" y="2"/>
                    </a:lnTo>
                    <a:lnTo>
                      <a:pt x="26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7" y="22"/>
                    </a:lnTo>
                    <a:lnTo>
                      <a:pt x="14" y="39"/>
                    </a:lnTo>
                    <a:lnTo>
                      <a:pt x="9" y="56"/>
                    </a:lnTo>
                    <a:lnTo>
                      <a:pt x="4" y="73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5"/>
                    </a:lnTo>
                    <a:lnTo>
                      <a:pt x="0" y="100"/>
                    </a:lnTo>
                    <a:lnTo>
                      <a:pt x="1" y="106"/>
                    </a:lnTo>
                    <a:lnTo>
                      <a:pt x="2" y="111"/>
                    </a:lnTo>
                    <a:lnTo>
                      <a:pt x="4" y="116"/>
                    </a:lnTo>
                    <a:lnTo>
                      <a:pt x="4" y="116"/>
                    </a:lnTo>
                    <a:lnTo>
                      <a:pt x="5" y="117"/>
                    </a:lnTo>
                    <a:lnTo>
                      <a:pt x="7" y="118"/>
                    </a:lnTo>
                    <a:lnTo>
                      <a:pt x="8" y="118"/>
                    </a:lnTo>
                    <a:lnTo>
                      <a:pt x="10" y="118"/>
                    </a:lnTo>
                    <a:lnTo>
                      <a:pt x="12" y="116"/>
                    </a:lnTo>
                    <a:lnTo>
                      <a:pt x="13" y="115"/>
                    </a:lnTo>
                    <a:lnTo>
                      <a:pt x="14" y="113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0" y="104"/>
                    </a:lnTo>
                    <a:lnTo>
                      <a:pt x="9" y="97"/>
                    </a:lnTo>
                    <a:lnTo>
                      <a:pt x="10" y="91"/>
                    </a:lnTo>
                    <a:lnTo>
                      <a:pt x="12" y="83"/>
                    </a:lnTo>
                    <a:lnTo>
                      <a:pt x="16" y="68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3" y="44"/>
                    </a:lnTo>
                    <a:lnTo>
                      <a:pt x="26" y="30"/>
                    </a:lnTo>
                    <a:lnTo>
                      <a:pt x="27" y="4"/>
                    </a:lnTo>
                    <a:lnTo>
                      <a:pt x="2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74" name="Freeform 833"/>
              <p:cNvSpPr/>
              <p:nvPr/>
            </p:nvSpPr>
            <p:spPr bwMode="auto">
              <a:xfrm>
                <a:off x="2251075" y="1462088"/>
                <a:ext cx="9525" cy="53975"/>
              </a:xfrm>
              <a:custGeom>
                <a:avLst/>
                <a:gdLst/>
                <a:ahLst/>
                <a:cxnLst>
                  <a:cxn ang="0">
                    <a:pos x="20" y="5"/>
                  </a:cxn>
                  <a:cxn ang="0">
                    <a:pos x="20" y="5"/>
                  </a:cxn>
                  <a:cxn ang="0">
                    <a:pos x="19" y="3"/>
                  </a:cxn>
                  <a:cxn ang="0">
                    <a:pos x="18" y="1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1"/>
                  </a:cxn>
                  <a:cxn ang="0">
                    <a:pos x="11" y="3"/>
                  </a:cxn>
                  <a:cxn ang="0">
                    <a:pos x="10" y="5"/>
                  </a:cxn>
                  <a:cxn ang="0">
                    <a:pos x="10" y="55"/>
                  </a:cxn>
                  <a:cxn ang="0">
                    <a:pos x="10" y="55"/>
                  </a:cxn>
                  <a:cxn ang="0">
                    <a:pos x="10" y="61"/>
                  </a:cxn>
                  <a:cxn ang="0">
                    <a:pos x="8" y="66"/>
                  </a:cxn>
                  <a:cxn ang="0">
                    <a:pos x="5" y="78"/>
                  </a:cxn>
                  <a:cxn ang="0">
                    <a:pos x="2" y="88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1"/>
                  </a:cxn>
                  <a:cxn ang="0">
                    <a:pos x="1" y="103"/>
                  </a:cxn>
                  <a:cxn ang="0">
                    <a:pos x="3" y="104"/>
                  </a:cxn>
                  <a:cxn ang="0">
                    <a:pos x="4" y="104"/>
                  </a:cxn>
                  <a:cxn ang="0">
                    <a:pos x="8" y="103"/>
                  </a:cxn>
                  <a:cxn ang="0">
                    <a:pos x="10" y="101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2" y="90"/>
                  </a:cxn>
                  <a:cxn ang="0">
                    <a:pos x="15" y="81"/>
                  </a:cxn>
                  <a:cxn ang="0">
                    <a:pos x="18" y="71"/>
                  </a:cxn>
                  <a:cxn ang="0">
                    <a:pos x="20" y="62"/>
                  </a:cxn>
                  <a:cxn ang="0">
                    <a:pos x="20" y="62"/>
                  </a:cxn>
                  <a:cxn ang="0">
                    <a:pos x="20" y="48"/>
                  </a:cxn>
                  <a:cxn ang="0">
                    <a:pos x="20" y="33"/>
                  </a:cxn>
                  <a:cxn ang="0">
                    <a:pos x="20" y="5"/>
                  </a:cxn>
                  <a:cxn ang="0">
                    <a:pos x="20" y="5"/>
                  </a:cxn>
                </a:cxnLst>
                <a:rect l="0" t="0" r="r" b="b"/>
                <a:pathLst>
                  <a:path w="20" h="104">
                    <a:moveTo>
                      <a:pt x="20" y="5"/>
                    </a:moveTo>
                    <a:lnTo>
                      <a:pt x="20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0" y="61"/>
                    </a:lnTo>
                    <a:lnTo>
                      <a:pt x="8" y="66"/>
                    </a:lnTo>
                    <a:lnTo>
                      <a:pt x="5" y="78"/>
                    </a:lnTo>
                    <a:lnTo>
                      <a:pt x="2" y="88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0" y="101"/>
                    </a:lnTo>
                    <a:lnTo>
                      <a:pt x="1" y="103"/>
                    </a:lnTo>
                    <a:lnTo>
                      <a:pt x="3" y="104"/>
                    </a:lnTo>
                    <a:lnTo>
                      <a:pt x="4" y="104"/>
                    </a:lnTo>
                    <a:lnTo>
                      <a:pt x="8" y="103"/>
                    </a:lnTo>
                    <a:lnTo>
                      <a:pt x="10" y="101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2" y="90"/>
                    </a:lnTo>
                    <a:lnTo>
                      <a:pt x="15" y="81"/>
                    </a:lnTo>
                    <a:lnTo>
                      <a:pt x="18" y="71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0" y="48"/>
                    </a:lnTo>
                    <a:lnTo>
                      <a:pt x="20" y="33"/>
                    </a:lnTo>
                    <a:lnTo>
                      <a:pt x="20" y="5"/>
                    </a:lnTo>
                    <a:lnTo>
                      <a:pt x="2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75" name="Freeform 834"/>
              <p:cNvSpPr/>
              <p:nvPr/>
            </p:nvSpPr>
            <p:spPr bwMode="auto">
              <a:xfrm>
                <a:off x="2278063" y="1493838"/>
                <a:ext cx="9525" cy="5873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4"/>
                  </a:cxn>
                  <a:cxn ang="0">
                    <a:pos x="7" y="30"/>
                  </a:cxn>
                  <a:cxn ang="0">
                    <a:pos x="4" y="55"/>
                  </a:cxn>
                  <a:cxn ang="0">
                    <a:pos x="1" y="80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7"/>
                  </a:cxn>
                  <a:cxn ang="0">
                    <a:pos x="3" y="109"/>
                  </a:cxn>
                  <a:cxn ang="0">
                    <a:pos x="4" y="109"/>
                  </a:cxn>
                  <a:cxn ang="0">
                    <a:pos x="6" y="109"/>
                  </a:cxn>
                  <a:cxn ang="0">
                    <a:pos x="7" y="107"/>
                  </a:cxn>
                  <a:cxn ang="0">
                    <a:pos x="8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0" y="80"/>
                  </a:cxn>
                  <a:cxn ang="0">
                    <a:pos x="13" y="55"/>
                  </a:cxn>
                  <a:cxn ang="0">
                    <a:pos x="16" y="30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4"/>
                  </a:cxn>
                </a:cxnLst>
                <a:rect l="0" t="0" r="r" b="b"/>
                <a:pathLst>
                  <a:path w="18" h="109">
                    <a:moveTo>
                      <a:pt x="9" y="4"/>
                    </a:moveTo>
                    <a:lnTo>
                      <a:pt x="9" y="4"/>
                    </a:lnTo>
                    <a:lnTo>
                      <a:pt x="7" y="30"/>
                    </a:lnTo>
                    <a:lnTo>
                      <a:pt x="4" y="55"/>
                    </a:lnTo>
                    <a:lnTo>
                      <a:pt x="1" y="8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7"/>
                    </a:lnTo>
                    <a:lnTo>
                      <a:pt x="3" y="109"/>
                    </a:lnTo>
                    <a:lnTo>
                      <a:pt x="4" y="109"/>
                    </a:lnTo>
                    <a:lnTo>
                      <a:pt x="6" y="109"/>
                    </a:lnTo>
                    <a:lnTo>
                      <a:pt x="7" y="107"/>
                    </a:lnTo>
                    <a:lnTo>
                      <a:pt x="8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0" y="80"/>
                    </a:lnTo>
                    <a:lnTo>
                      <a:pt x="13" y="55"/>
                    </a:lnTo>
                    <a:lnTo>
                      <a:pt x="16" y="30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76" name="Freeform 835"/>
              <p:cNvSpPr/>
              <p:nvPr/>
            </p:nvSpPr>
            <p:spPr bwMode="auto">
              <a:xfrm>
                <a:off x="2308225" y="1528763"/>
                <a:ext cx="12700" cy="5556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3" y="17"/>
                  </a:cxn>
                  <a:cxn ang="0">
                    <a:pos x="12" y="29"/>
                  </a:cxn>
                  <a:cxn ang="0">
                    <a:pos x="8" y="52"/>
                  </a:cxn>
                  <a:cxn ang="0">
                    <a:pos x="4" y="7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4" y="105"/>
                  </a:cxn>
                  <a:cxn ang="0">
                    <a:pos x="5" y="105"/>
                  </a:cxn>
                  <a:cxn ang="0">
                    <a:pos x="7" y="105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101"/>
                  </a:cxn>
                  <a:cxn ang="0">
                    <a:pos x="13" y="77"/>
                  </a:cxn>
                  <a:cxn ang="0">
                    <a:pos x="17" y="53"/>
                  </a:cxn>
                  <a:cxn ang="0">
                    <a:pos x="21" y="29"/>
                  </a:cxn>
                  <a:cxn ang="0">
                    <a:pos x="22" y="17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22" y="3"/>
                  </a:cxn>
                  <a:cxn ang="0">
                    <a:pos x="21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3"/>
                  </a:cxn>
                  <a:cxn ang="0">
                    <a:pos x="14" y="5"/>
                  </a:cxn>
                  <a:cxn ang="0">
                    <a:pos x="14" y="5"/>
                  </a:cxn>
                </a:cxnLst>
                <a:rect l="0" t="0" r="r" b="b"/>
                <a:pathLst>
                  <a:path w="23" h="105">
                    <a:moveTo>
                      <a:pt x="14" y="5"/>
                    </a:moveTo>
                    <a:lnTo>
                      <a:pt x="14" y="5"/>
                    </a:lnTo>
                    <a:lnTo>
                      <a:pt x="13" y="17"/>
                    </a:lnTo>
                    <a:lnTo>
                      <a:pt x="12" y="29"/>
                    </a:lnTo>
                    <a:lnTo>
                      <a:pt x="8" y="52"/>
                    </a:lnTo>
                    <a:lnTo>
                      <a:pt x="4" y="7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4" y="105"/>
                    </a:lnTo>
                    <a:lnTo>
                      <a:pt x="5" y="105"/>
                    </a:lnTo>
                    <a:lnTo>
                      <a:pt x="7" y="105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101"/>
                    </a:lnTo>
                    <a:lnTo>
                      <a:pt x="13" y="77"/>
                    </a:lnTo>
                    <a:lnTo>
                      <a:pt x="17" y="53"/>
                    </a:lnTo>
                    <a:lnTo>
                      <a:pt x="21" y="29"/>
                    </a:lnTo>
                    <a:lnTo>
                      <a:pt x="22" y="17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77" name="Freeform 836"/>
              <p:cNvSpPr/>
              <p:nvPr/>
            </p:nvSpPr>
            <p:spPr bwMode="auto">
              <a:xfrm>
                <a:off x="2328863" y="1558925"/>
                <a:ext cx="14288" cy="52388"/>
              </a:xfrm>
              <a:custGeom>
                <a:avLst/>
                <a:gdLst/>
                <a:ahLst/>
                <a:cxnLst>
                  <a:cxn ang="0">
                    <a:pos x="19" y="5"/>
                  </a:cxn>
                  <a:cxn ang="0">
                    <a:pos x="19" y="5"/>
                  </a:cxn>
                  <a:cxn ang="0">
                    <a:pos x="17" y="17"/>
                  </a:cxn>
                  <a:cxn ang="0">
                    <a:pos x="15" y="28"/>
                  </a:cxn>
                  <a:cxn ang="0">
                    <a:pos x="10" y="50"/>
                  </a:cxn>
                  <a:cxn ang="0">
                    <a:pos x="5" y="71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3" y="99"/>
                  </a:cxn>
                  <a:cxn ang="0">
                    <a:pos x="5" y="99"/>
                  </a:cxn>
                  <a:cxn ang="0">
                    <a:pos x="7" y="99"/>
                  </a:cxn>
                  <a:cxn ang="0">
                    <a:pos x="8" y="98"/>
                  </a:cxn>
                  <a:cxn ang="0">
                    <a:pos x="8" y="96"/>
                  </a:cxn>
                  <a:cxn ang="0">
                    <a:pos x="8" y="96"/>
                  </a:cxn>
                  <a:cxn ang="0">
                    <a:pos x="14" y="73"/>
                  </a:cxn>
                  <a:cxn ang="0">
                    <a:pos x="20" y="51"/>
                  </a:cxn>
                  <a:cxn ang="0">
                    <a:pos x="26" y="28"/>
                  </a:cxn>
                  <a:cxn ang="0">
                    <a:pos x="27" y="17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8" y="3"/>
                  </a:cxn>
                  <a:cxn ang="0">
                    <a:pos x="27" y="1"/>
                  </a:cxn>
                  <a:cxn ang="0">
                    <a:pos x="25" y="1"/>
                  </a:cxn>
                  <a:cxn ang="0">
                    <a:pos x="24" y="0"/>
                  </a:cxn>
                  <a:cxn ang="0">
                    <a:pos x="22" y="1"/>
                  </a:cxn>
                  <a:cxn ang="0">
                    <a:pos x="20" y="1"/>
                  </a:cxn>
                  <a:cxn ang="0">
                    <a:pos x="19" y="3"/>
                  </a:cxn>
                  <a:cxn ang="0">
                    <a:pos x="19" y="5"/>
                  </a:cxn>
                  <a:cxn ang="0">
                    <a:pos x="19" y="5"/>
                  </a:cxn>
                </a:cxnLst>
                <a:rect l="0" t="0" r="r" b="b"/>
                <a:pathLst>
                  <a:path w="28" h="99">
                    <a:moveTo>
                      <a:pt x="19" y="5"/>
                    </a:moveTo>
                    <a:lnTo>
                      <a:pt x="19" y="5"/>
                    </a:lnTo>
                    <a:lnTo>
                      <a:pt x="17" y="17"/>
                    </a:lnTo>
                    <a:lnTo>
                      <a:pt x="15" y="28"/>
                    </a:lnTo>
                    <a:lnTo>
                      <a:pt x="10" y="50"/>
                    </a:lnTo>
                    <a:lnTo>
                      <a:pt x="5" y="71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3" y="99"/>
                    </a:lnTo>
                    <a:lnTo>
                      <a:pt x="5" y="99"/>
                    </a:lnTo>
                    <a:lnTo>
                      <a:pt x="7" y="99"/>
                    </a:lnTo>
                    <a:lnTo>
                      <a:pt x="8" y="98"/>
                    </a:lnTo>
                    <a:lnTo>
                      <a:pt x="8" y="96"/>
                    </a:lnTo>
                    <a:lnTo>
                      <a:pt x="8" y="96"/>
                    </a:lnTo>
                    <a:lnTo>
                      <a:pt x="14" y="73"/>
                    </a:lnTo>
                    <a:lnTo>
                      <a:pt x="20" y="51"/>
                    </a:lnTo>
                    <a:lnTo>
                      <a:pt x="26" y="28"/>
                    </a:lnTo>
                    <a:lnTo>
                      <a:pt x="27" y="17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8" y="3"/>
                    </a:lnTo>
                    <a:lnTo>
                      <a:pt x="27" y="1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78" name="Freeform 837"/>
              <p:cNvSpPr/>
              <p:nvPr/>
            </p:nvSpPr>
            <p:spPr bwMode="auto">
              <a:xfrm>
                <a:off x="2359025" y="1576388"/>
                <a:ext cx="22225" cy="63500"/>
              </a:xfrm>
              <a:custGeom>
                <a:avLst/>
                <a:gdLst/>
                <a:ahLst/>
                <a:cxnLst>
                  <a:cxn ang="0">
                    <a:pos x="34" y="3"/>
                  </a:cxn>
                  <a:cxn ang="0">
                    <a:pos x="34" y="3"/>
                  </a:cxn>
                  <a:cxn ang="0">
                    <a:pos x="31" y="10"/>
                  </a:cxn>
                  <a:cxn ang="0">
                    <a:pos x="28" y="18"/>
                  </a:cxn>
                  <a:cxn ang="0">
                    <a:pos x="23" y="33"/>
                  </a:cxn>
                  <a:cxn ang="0">
                    <a:pos x="20" y="49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9" y="89"/>
                  </a:cxn>
                  <a:cxn ang="0">
                    <a:pos x="1" y="113"/>
                  </a:cxn>
                  <a:cxn ang="0">
                    <a:pos x="1" y="113"/>
                  </a:cxn>
                  <a:cxn ang="0">
                    <a:pos x="0" y="115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4" y="119"/>
                  </a:cxn>
                  <a:cxn ang="0">
                    <a:pos x="7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0" y="116"/>
                  </a:cxn>
                  <a:cxn ang="0">
                    <a:pos x="23" y="75"/>
                  </a:cxn>
                  <a:cxn ang="0">
                    <a:pos x="23" y="75"/>
                  </a:cxn>
                  <a:cxn ang="0">
                    <a:pos x="28" y="58"/>
                  </a:cxn>
                  <a:cxn ang="0">
                    <a:pos x="31" y="40"/>
                  </a:cxn>
                  <a:cxn ang="0">
                    <a:pos x="36" y="24"/>
                  </a:cxn>
                  <a:cxn ang="0">
                    <a:pos x="39" y="16"/>
                  </a:cxn>
                  <a:cxn ang="0">
                    <a:pos x="42" y="7"/>
                  </a:cxn>
                  <a:cxn ang="0">
                    <a:pos x="42" y="7"/>
                  </a:cxn>
                  <a:cxn ang="0">
                    <a:pos x="43" y="5"/>
                  </a:cxn>
                  <a:cxn ang="0">
                    <a:pos x="43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37" y="0"/>
                  </a:cxn>
                  <a:cxn ang="0">
                    <a:pos x="36" y="1"/>
                  </a:cxn>
                  <a:cxn ang="0">
                    <a:pos x="34" y="3"/>
                  </a:cxn>
                  <a:cxn ang="0">
                    <a:pos x="34" y="3"/>
                  </a:cxn>
                </a:cxnLst>
                <a:rect l="0" t="0" r="r" b="b"/>
                <a:pathLst>
                  <a:path w="43" h="119">
                    <a:moveTo>
                      <a:pt x="34" y="3"/>
                    </a:moveTo>
                    <a:lnTo>
                      <a:pt x="34" y="3"/>
                    </a:lnTo>
                    <a:lnTo>
                      <a:pt x="31" y="10"/>
                    </a:lnTo>
                    <a:lnTo>
                      <a:pt x="28" y="18"/>
                    </a:lnTo>
                    <a:lnTo>
                      <a:pt x="23" y="33"/>
                    </a:lnTo>
                    <a:lnTo>
                      <a:pt x="20" y="49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9" y="89"/>
                    </a:lnTo>
                    <a:lnTo>
                      <a:pt x="1" y="113"/>
                    </a:lnTo>
                    <a:lnTo>
                      <a:pt x="1" y="113"/>
                    </a:lnTo>
                    <a:lnTo>
                      <a:pt x="0" y="115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4" y="119"/>
                    </a:lnTo>
                    <a:lnTo>
                      <a:pt x="7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0" y="116"/>
                    </a:lnTo>
                    <a:lnTo>
                      <a:pt x="23" y="75"/>
                    </a:lnTo>
                    <a:lnTo>
                      <a:pt x="23" y="75"/>
                    </a:lnTo>
                    <a:lnTo>
                      <a:pt x="28" y="58"/>
                    </a:lnTo>
                    <a:lnTo>
                      <a:pt x="31" y="40"/>
                    </a:lnTo>
                    <a:lnTo>
                      <a:pt x="36" y="24"/>
                    </a:lnTo>
                    <a:lnTo>
                      <a:pt x="39" y="16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3" y="5"/>
                    </a:lnTo>
                    <a:lnTo>
                      <a:pt x="43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79" name="Freeform 838"/>
              <p:cNvSpPr/>
              <p:nvPr/>
            </p:nvSpPr>
            <p:spPr bwMode="auto">
              <a:xfrm>
                <a:off x="2393950" y="1608138"/>
                <a:ext cx="22225" cy="619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23" y="30"/>
                  </a:cxn>
                  <a:cxn ang="0">
                    <a:pos x="11" y="57"/>
                  </a:cxn>
                  <a:cxn ang="0">
                    <a:pos x="7" y="70"/>
                  </a:cxn>
                  <a:cxn ang="0">
                    <a:pos x="4" y="84"/>
                  </a:cxn>
                  <a:cxn ang="0">
                    <a:pos x="1" y="9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5"/>
                  </a:cxn>
                  <a:cxn ang="0">
                    <a:pos x="1" y="117"/>
                  </a:cxn>
                  <a:cxn ang="0">
                    <a:pos x="3" y="118"/>
                  </a:cxn>
                  <a:cxn ang="0">
                    <a:pos x="4" y="118"/>
                  </a:cxn>
                  <a:cxn ang="0">
                    <a:pos x="6" y="118"/>
                  </a:cxn>
                  <a:cxn ang="0">
                    <a:pos x="7" y="117"/>
                  </a:cxn>
                  <a:cxn ang="0">
                    <a:pos x="9" y="115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0" y="99"/>
                  </a:cxn>
                  <a:cxn ang="0">
                    <a:pos x="13" y="85"/>
                  </a:cxn>
                  <a:cxn ang="0">
                    <a:pos x="16" y="71"/>
                  </a:cxn>
                  <a:cxn ang="0">
                    <a:pos x="22" y="58"/>
                  </a:cxn>
                  <a:cxn ang="0">
                    <a:pos x="32" y="32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4" y="1"/>
                  </a:cxn>
                  <a:cxn ang="0">
                    <a:pos x="33" y="3"/>
                  </a:cxn>
                  <a:cxn ang="0">
                    <a:pos x="33" y="3"/>
                  </a:cxn>
                </a:cxnLst>
                <a:rect l="0" t="0" r="r" b="b"/>
                <a:pathLst>
                  <a:path w="42" h="118">
                    <a:moveTo>
                      <a:pt x="33" y="3"/>
                    </a:moveTo>
                    <a:lnTo>
                      <a:pt x="33" y="3"/>
                    </a:lnTo>
                    <a:lnTo>
                      <a:pt x="23" y="30"/>
                    </a:lnTo>
                    <a:lnTo>
                      <a:pt x="11" y="57"/>
                    </a:lnTo>
                    <a:lnTo>
                      <a:pt x="7" y="70"/>
                    </a:lnTo>
                    <a:lnTo>
                      <a:pt x="4" y="84"/>
                    </a:lnTo>
                    <a:lnTo>
                      <a:pt x="1" y="9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5"/>
                    </a:lnTo>
                    <a:lnTo>
                      <a:pt x="1" y="117"/>
                    </a:lnTo>
                    <a:lnTo>
                      <a:pt x="3" y="118"/>
                    </a:lnTo>
                    <a:lnTo>
                      <a:pt x="4" y="118"/>
                    </a:lnTo>
                    <a:lnTo>
                      <a:pt x="6" y="118"/>
                    </a:lnTo>
                    <a:lnTo>
                      <a:pt x="7" y="117"/>
                    </a:lnTo>
                    <a:lnTo>
                      <a:pt x="9" y="115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0" y="99"/>
                    </a:lnTo>
                    <a:lnTo>
                      <a:pt x="13" y="85"/>
                    </a:lnTo>
                    <a:lnTo>
                      <a:pt x="16" y="71"/>
                    </a:lnTo>
                    <a:lnTo>
                      <a:pt x="22" y="58"/>
                    </a:lnTo>
                    <a:lnTo>
                      <a:pt x="32" y="32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0" name="Freeform 839"/>
              <p:cNvSpPr/>
              <p:nvPr/>
            </p:nvSpPr>
            <p:spPr bwMode="auto">
              <a:xfrm>
                <a:off x="2420938" y="1644650"/>
                <a:ext cx="20638" cy="587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3" y="14"/>
                  </a:cxn>
                  <a:cxn ang="0">
                    <a:pos x="18" y="25"/>
                  </a:cxn>
                  <a:cxn ang="0">
                    <a:pos x="15" y="37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6" y="77"/>
                  </a:cxn>
                  <a:cxn ang="0">
                    <a:pos x="3" y="91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2" y="107"/>
                  </a:cxn>
                  <a:cxn ang="0">
                    <a:pos x="3" y="108"/>
                  </a:cxn>
                  <a:cxn ang="0">
                    <a:pos x="4" y="109"/>
                  </a:cxn>
                  <a:cxn ang="0">
                    <a:pos x="6" y="110"/>
                  </a:cxn>
                  <a:cxn ang="0">
                    <a:pos x="7" y="109"/>
                  </a:cxn>
                  <a:cxn ang="0">
                    <a:pos x="9" y="108"/>
                  </a:cxn>
                  <a:cxn ang="0">
                    <a:pos x="10" y="107"/>
                  </a:cxn>
                  <a:cxn ang="0">
                    <a:pos x="10" y="104"/>
                  </a:cxn>
                  <a:cxn ang="0">
                    <a:pos x="10" y="104"/>
                  </a:cxn>
                  <a:cxn ang="0">
                    <a:pos x="12" y="94"/>
                  </a:cxn>
                  <a:cxn ang="0">
                    <a:pos x="15" y="84"/>
                  </a:cxn>
                  <a:cxn ang="0">
                    <a:pos x="18" y="73"/>
                  </a:cxn>
                  <a:cxn ang="0">
                    <a:pos x="19" y="62"/>
                  </a:cxn>
                  <a:cxn ang="0">
                    <a:pos x="19" y="62"/>
                  </a:cxn>
                  <a:cxn ang="0">
                    <a:pos x="21" y="48"/>
                  </a:cxn>
                  <a:cxn ang="0">
                    <a:pos x="25" y="34"/>
                  </a:cxn>
                  <a:cxn ang="0">
                    <a:pos x="30" y="20"/>
                  </a:cxn>
                  <a:cxn ang="0">
                    <a:pos x="38" y="7"/>
                  </a:cxn>
                  <a:cxn ang="0">
                    <a:pos x="38" y="7"/>
                  </a:cxn>
                  <a:cxn ang="0">
                    <a:pos x="39" y="5"/>
                  </a:cxn>
                  <a:cxn ang="0">
                    <a:pos x="39" y="4"/>
                  </a:cxn>
                  <a:cxn ang="0">
                    <a:pos x="38" y="2"/>
                  </a:cxn>
                  <a:cxn ang="0">
                    <a:pos x="37" y="1"/>
                  </a:cxn>
                  <a:cxn ang="0">
                    <a:pos x="34" y="0"/>
                  </a:cxn>
                  <a:cxn ang="0">
                    <a:pos x="31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9" h="110">
                    <a:moveTo>
                      <a:pt x="29" y="2"/>
                    </a:moveTo>
                    <a:lnTo>
                      <a:pt x="29" y="2"/>
                    </a:lnTo>
                    <a:lnTo>
                      <a:pt x="23" y="14"/>
                    </a:lnTo>
                    <a:lnTo>
                      <a:pt x="18" y="25"/>
                    </a:lnTo>
                    <a:lnTo>
                      <a:pt x="15" y="37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6" y="77"/>
                    </a:lnTo>
                    <a:lnTo>
                      <a:pt x="3" y="91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107"/>
                    </a:lnTo>
                    <a:lnTo>
                      <a:pt x="3" y="108"/>
                    </a:lnTo>
                    <a:lnTo>
                      <a:pt x="4" y="109"/>
                    </a:lnTo>
                    <a:lnTo>
                      <a:pt x="6" y="110"/>
                    </a:lnTo>
                    <a:lnTo>
                      <a:pt x="7" y="109"/>
                    </a:lnTo>
                    <a:lnTo>
                      <a:pt x="9" y="108"/>
                    </a:lnTo>
                    <a:lnTo>
                      <a:pt x="10" y="107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12" y="94"/>
                    </a:lnTo>
                    <a:lnTo>
                      <a:pt x="15" y="84"/>
                    </a:lnTo>
                    <a:lnTo>
                      <a:pt x="18" y="73"/>
                    </a:lnTo>
                    <a:lnTo>
                      <a:pt x="19" y="62"/>
                    </a:lnTo>
                    <a:lnTo>
                      <a:pt x="19" y="62"/>
                    </a:lnTo>
                    <a:lnTo>
                      <a:pt x="21" y="48"/>
                    </a:lnTo>
                    <a:lnTo>
                      <a:pt x="25" y="34"/>
                    </a:lnTo>
                    <a:lnTo>
                      <a:pt x="30" y="20"/>
                    </a:lnTo>
                    <a:lnTo>
                      <a:pt x="38" y="7"/>
                    </a:lnTo>
                    <a:lnTo>
                      <a:pt x="38" y="7"/>
                    </a:lnTo>
                    <a:lnTo>
                      <a:pt x="39" y="5"/>
                    </a:lnTo>
                    <a:lnTo>
                      <a:pt x="39" y="4"/>
                    </a:lnTo>
                    <a:lnTo>
                      <a:pt x="38" y="2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1" name="Freeform 840"/>
              <p:cNvSpPr/>
              <p:nvPr/>
            </p:nvSpPr>
            <p:spPr bwMode="auto">
              <a:xfrm>
                <a:off x="2451100" y="1674813"/>
                <a:ext cx="12700" cy="55563"/>
              </a:xfrm>
              <a:custGeom>
                <a:avLst/>
                <a:gdLst/>
                <a:ahLst/>
                <a:cxnLst>
                  <a:cxn ang="0">
                    <a:pos x="15" y="5"/>
                  </a:cxn>
                  <a:cxn ang="0">
                    <a:pos x="15" y="5"/>
                  </a:cxn>
                  <a:cxn ang="0">
                    <a:pos x="13" y="29"/>
                  </a:cxn>
                  <a:cxn ang="0">
                    <a:pos x="11" y="53"/>
                  </a:cxn>
                  <a:cxn ang="0">
                    <a:pos x="7" y="75"/>
                  </a:cxn>
                  <a:cxn ang="0">
                    <a:pos x="1" y="98"/>
                  </a:cxn>
                  <a:cxn ang="0">
                    <a:pos x="1" y="98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3"/>
                  </a:cxn>
                  <a:cxn ang="0">
                    <a:pos x="4" y="104"/>
                  </a:cxn>
                  <a:cxn ang="0">
                    <a:pos x="7" y="104"/>
                  </a:cxn>
                  <a:cxn ang="0">
                    <a:pos x="8" y="104"/>
                  </a:cxn>
                  <a:cxn ang="0">
                    <a:pos x="10" y="103"/>
                  </a:cxn>
                  <a:cxn ang="0">
                    <a:pos x="10" y="101"/>
                  </a:cxn>
                  <a:cxn ang="0">
                    <a:pos x="10" y="101"/>
                  </a:cxn>
                  <a:cxn ang="0">
                    <a:pos x="16" y="77"/>
                  </a:cxn>
                  <a:cxn ang="0">
                    <a:pos x="20" y="54"/>
                  </a:cxn>
                  <a:cxn ang="0">
                    <a:pos x="23" y="29"/>
                  </a:cxn>
                  <a:cxn ang="0">
                    <a:pos x="24" y="5"/>
                  </a:cxn>
                  <a:cxn ang="0">
                    <a:pos x="24" y="5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8" y="1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5" y="5"/>
                  </a:cxn>
                  <a:cxn ang="0">
                    <a:pos x="15" y="5"/>
                  </a:cxn>
                </a:cxnLst>
                <a:rect l="0" t="0" r="r" b="b"/>
                <a:pathLst>
                  <a:path w="24" h="104">
                    <a:moveTo>
                      <a:pt x="15" y="5"/>
                    </a:moveTo>
                    <a:lnTo>
                      <a:pt x="15" y="5"/>
                    </a:lnTo>
                    <a:lnTo>
                      <a:pt x="13" y="29"/>
                    </a:lnTo>
                    <a:lnTo>
                      <a:pt x="11" y="53"/>
                    </a:lnTo>
                    <a:lnTo>
                      <a:pt x="7" y="75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3"/>
                    </a:lnTo>
                    <a:lnTo>
                      <a:pt x="4" y="104"/>
                    </a:lnTo>
                    <a:lnTo>
                      <a:pt x="7" y="104"/>
                    </a:lnTo>
                    <a:lnTo>
                      <a:pt x="8" y="104"/>
                    </a:lnTo>
                    <a:lnTo>
                      <a:pt x="10" y="103"/>
                    </a:lnTo>
                    <a:lnTo>
                      <a:pt x="10" y="101"/>
                    </a:lnTo>
                    <a:lnTo>
                      <a:pt x="10" y="101"/>
                    </a:lnTo>
                    <a:lnTo>
                      <a:pt x="16" y="77"/>
                    </a:lnTo>
                    <a:lnTo>
                      <a:pt x="20" y="54"/>
                    </a:lnTo>
                    <a:lnTo>
                      <a:pt x="23" y="29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2" name="Freeform 841"/>
              <p:cNvSpPr/>
              <p:nvPr/>
            </p:nvSpPr>
            <p:spPr bwMode="auto">
              <a:xfrm>
                <a:off x="2479675" y="1695450"/>
                <a:ext cx="22225" cy="60325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19" y="56"/>
                  </a:cxn>
                  <a:cxn ang="0">
                    <a:pos x="9" y="83"/>
                  </a:cxn>
                  <a:cxn ang="0">
                    <a:pos x="0" y="108"/>
                  </a:cxn>
                  <a:cxn ang="0">
                    <a:pos x="0" y="108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1" y="113"/>
                  </a:cxn>
                  <a:cxn ang="0">
                    <a:pos x="3" y="114"/>
                  </a:cxn>
                  <a:cxn ang="0">
                    <a:pos x="6" y="113"/>
                  </a:cxn>
                  <a:cxn ang="0">
                    <a:pos x="8" y="112"/>
                  </a:cxn>
                  <a:cxn ang="0">
                    <a:pos x="9" y="111"/>
                  </a:cxn>
                  <a:cxn ang="0">
                    <a:pos x="9" y="111"/>
                  </a:cxn>
                  <a:cxn ang="0">
                    <a:pos x="19" y="85"/>
                  </a:cxn>
                  <a:cxn ang="0">
                    <a:pos x="27" y="59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0" y="1"/>
                  </a:cxn>
                  <a:cxn ang="0">
                    <a:pos x="39" y="0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3"/>
                  </a:cxn>
                  <a:cxn ang="0">
                    <a:pos x="33" y="3"/>
                  </a:cxn>
                </a:cxnLst>
                <a:rect l="0" t="0" r="r" b="b"/>
                <a:pathLst>
                  <a:path w="42" h="114">
                    <a:moveTo>
                      <a:pt x="33" y="3"/>
                    </a:moveTo>
                    <a:lnTo>
                      <a:pt x="33" y="3"/>
                    </a:lnTo>
                    <a:lnTo>
                      <a:pt x="19" y="56"/>
                    </a:lnTo>
                    <a:lnTo>
                      <a:pt x="9" y="83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3"/>
                    </a:lnTo>
                    <a:lnTo>
                      <a:pt x="3" y="114"/>
                    </a:lnTo>
                    <a:lnTo>
                      <a:pt x="6" y="113"/>
                    </a:lnTo>
                    <a:lnTo>
                      <a:pt x="8" y="112"/>
                    </a:lnTo>
                    <a:lnTo>
                      <a:pt x="9" y="111"/>
                    </a:lnTo>
                    <a:lnTo>
                      <a:pt x="9" y="111"/>
                    </a:lnTo>
                    <a:lnTo>
                      <a:pt x="19" y="85"/>
                    </a:lnTo>
                    <a:lnTo>
                      <a:pt x="27" y="59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0" y="1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3" name="Freeform 842"/>
              <p:cNvSpPr/>
              <p:nvPr/>
            </p:nvSpPr>
            <p:spPr bwMode="auto">
              <a:xfrm>
                <a:off x="2509838" y="1725613"/>
                <a:ext cx="14288" cy="53975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8" y="5"/>
                  </a:cxn>
                  <a:cxn ang="0">
                    <a:pos x="17" y="16"/>
                  </a:cxn>
                  <a:cxn ang="0">
                    <a:pos x="14" y="27"/>
                  </a:cxn>
                  <a:cxn ang="0">
                    <a:pos x="11" y="37"/>
                  </a:cxn>
                  <a:cxn ang="0">
                    <a:pos x="8" y="49"/>
                  </a:cxn>
                  <a:cxn ang="0">
                    <a:pos x="8" y="49"/>
                  </a:cxn>
                  <a:cxn ang="0">
                    <a:pos x="6" y="61"/>
                  </a:cxn>
                  <a:cxn ang="0">
                    <a:pos x="4" y="73"/>
                  </a:cxn>
                  <a:cxn ang="0">
                    <a:pos x="2" y="86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101"/>
                  </a:cxn>
                  <a:cxn ang="0">
                    <a:pos x="13" y="76"/>
                  </a:cxn>
                  <a:cxn ang="0">
                    <a:pos x="17" y="51"/>
                  </a:cxn>
                  <a:cxn ang="0">
                    <a:pos x="17" y="51"/>
                  </a:cxn>
                  <a:cxn ang="0">
                    <a:pos x="19" y="39"/>
                  </a:cxn>
                  <a:cxn ang="0">
                    <a:pos x="24" y="28"/>
                  </a:cxn>
                  <a:cxn ang="0">
                    <a:pos x="27" y="16"/>
                  </a:cxn>
                  <a:cxn ang="0">
                    <a:pos x="29" y="5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7" y="1"/>
                  </a:cxn>
                  <a:cxn ang="0">
                    <a:pos x="26" y="1"/>
                  </a:cxn>
                  <a:cxn ang="0">
                    <a:pos x="24" y="0"/>
                  </a:cxn>
                  <a:cxn ang="0">
                    <a:pos x="21" y="1"/>
                  </a:cxn>
                  <a:cxn ang="0">
                    <a:pos x="20" y="1"/>
                  </a:cxn>
                  <a:cxn ang="0">
                    <a:pos x="19" y="3"/>
                  </a:cxn>
                  <a:cxn ang="0">
                    <a:pos x="18" y="5"/>
                  </a:cxn>
                  <a:cxn ang="0">
                    <a:pos x="18" y="5"/>
                  </a:cxn>
                </a:cxnLst>
                <a:rect l="0" t="0" r="r" b="b"/>
                <a:pathLst>
                  <a:path w="29" h="104">
                    <a:moveTo>
                      <a:pt x="18" y="5"/>
                    </a:moveTo>
                    <a:lnTo>
                      <a:pt x="18" y="5"/>
                    </a:lnTo>
                    <a:lnTo>
                      <a:pt x="17" y="16"/>
                    </a:lnTo>
                    <a:lnTo>
                      <a:pt x="14" y="27"/>
                    </a:lnTo>
                    <a:lnTo>
                      <a:pt x="11" y="37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6" y="61"/>
                    </a:lnTo>
                    <a:lnTo>
                      <a:pt x="4" y="73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101"/>
                    </a:lnTo>
                    <a:lnTo>
                      <a:pt x="13" y="76"/>
                    </a:lnTo>
                    <a:lnTo>
                      <a:pt x="17" y="51"/>
                    </a:lnTo>
                    <a:lnTo>
                      <a:pt x="17" y="51"/>
                    </a:lnTo>
                    <a:lnTo>
                      <a:pt x="19" y="39"/>
                    </a:lnTo>
                    <a:lnTo>
                      <a:pt x="24" y="28"/>
                    </a:lnTo>
                    <a:lnTo>
                      <a:pt x="27" y="16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8" y="3"/>
                    </a:lnTo>
                    <a:lnTo>
                      <a:pt x="27" y="1"/>
                    </a:lnTo>
                    <a:lnTo>
                      <a:pt x="26" y="1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9" y="3"/>
                    </a:lnTo>
                    <a:lnTo>
                      <a:pt x="18" y="5"/>
                    </a:lnTo>
                    <a:lnTo>
                      <a:pt x="1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4" name="Freeform 843"/>
              <p:cNvSpPr/>
              <p:nvPr/>
            </p:nvSpPr>
            <p:spPr bwMode="auto">
              <a:xfrm>
                <a:off x="2528888" y="1752600"/>
                <a:ext cx="17463" cy="57150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24" y="2"/>
                  </a:cxn>
                  <a:cxn ang="0">
                    <a:pos x="20" y="14"/>
                  </a:cxn>
                  <a:cxn ang="0">
                    <a:pos x="16" y="28"/>
                  </a:cxn>
                  <a:cxn ang="0">
                    <a:pos x="9" y="54"/>
                  </a:cxn>
                  <a:cxn ang="0">
                    <a:pos x="9" y="54"/>
                  </a:cxn>
                  <a:cxn ang="0">
                    <a:pos x="3" y="79"/>
                  </a:cxn>
                  <a:cxn ang="0">
                    <a:pos x="1" y="91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5"/>
                  </a:cxn>
                  <a:cxn ang="0">
                    <a:pos x="1" y="107"/>
                  </a:cxn>
                  <a:cxn ang="0">
                    <a:pos x="2" y="108"/>
                  </a:cxn>
                  <a:cxn ang="0">
                    <a:pos x="4" y="108"/>
                  </a:cxn>
                  <a:cxn ang="0">
                    <a:pos x="6" y="108"/>
                  </a:cxn>
                  <a:cxn ang="0">
                    <a:pos x="7" y="107"/>
                  </a:cxn>
                  <a:cxn ang="0">
                    <a:pos x="8" y="105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0" y="92"/>
                  </a:cxn>
                  <a:cxn ang="0">
                    <a:pos x="12" y="80"/>
                  </a:cxn>
                  <a:cxn ang="0">
                    <a:pos x="19" y="57"/>
                  </a:cxn>
                  <a:cxn ang="0">
                    <a:pos x="19" y="57"/>
                  </a:cxn>
                  <a:cxn ang="0">
                    <a:pos x="22" y="44"/>
                  </a:cxn>
                  <a:cxn ang="0">
                    <a:pos x="25" y="32"/>
                  </a:cxn>
                  <a:cxn ang="0">
                    <a:pos x="28" y="19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33" y="5"/>
                  </a:cxn>
                  <a:cxn ang="0">
                    <a:pos x="32" y="3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5" y="0"/>
                  </a:cxn>
                  <a:cxn ang="0">
                    <a:pos x="24" y="2"/>
                  </a:cxn>
                  <a:cxn ang="0">
                    <a:pos x="24" y="2"/>
                  </a:cxn>
                </a:cxnLst>
                <a:rect l="0" t="0" r="r" b="b"/>
                <a:pathLst>
                  <a:path w="33" h="108">
                    <a:moveTo>
                      <a:pt x="24" y="2"/>
                    </a:moveTo>
                    <a:lnTo>
                      <a:pt x="24" y="2"/>
                    </a:lnTo>
                    <a:lnTo>
                      <a:pt x="20" y="14"/>
                    </a:lnTo>
                    <a:lnTo>
                      <a:pt x="16" y="28"/>
                    </a:lnTo>
                    <a:lnTo>
                      <a:pt x="9" y="54"/>
                    </a:lnTo>
                    <a:lnTo>
                      <a:pt x="9" y="54"/>
                    </a:lnTo>
                    <a:lnTo>
                      <a:pt x="3" y="79"/>
                    </a:lnTo>
                    <a:lnTo>
                      <a:pt x="1" y="91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1" y="107"/>
                    </a:lnTo>
                    <a:lnTo>
                      <a:pt x="2" y="108"/>
                    </a:lnTo>
                    <a:lnTo>
                      <a:pt x="4" y="108"/>
                    </a:lnTo>
                    <a:lnTo>
                      <a:pt x="6" y="108"/>
                    </a:lnTo>
                    <a:lnTo>
                      <a:pt x="7" y="107"/>
                    </a:lnTo>
                    <a:lnTo>
                      <a:pt x="8" y="105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0" y="92"/>
                    </a:lnTo>
                    <a:lnTo>
                      <a:pt x="12" y="80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22" y="44"/>
                    </a:lnTo>
                    <a:lnTo>
                      <a:pt x="25" y="32"/>
                    </a:lnTo>
                    <a:lnTo>
                      <a:pt x="28" y="19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3" y="5"/>
                    </a:lnTo>
                    <a:lnTo>
                      <a:pt x="32" y="3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2"/>
                    </a:ln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5" name="Freeform 844"/>
              <p:cNvSpPr/>
              <p:nvPr/>
            </p:nvSpPr>
            <p:spPr bwMode="auto">
              <a:xfrm>
                <a:off x="2557463" y="1774825"/>
                <a:ext cx="11113" cy="52388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4"/>
                  </a:cxn>
                  <a:cxn ang="0">
                    <a:pos x="13" y="15"/>
                  </a:cxn>
                  <a:cxn ang="0">
                    <a:pos x="12" y="27"/>
                  </a:cxn>
                  <a:cxn ang="0">
                    <a:pos x="9" y="50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0" y="95"/>
                  </a:cxn>
                  <a:cxn ang="0">
                    <a:pos x="1" y="97"/>
                  </a:cxn>
                  <a:cxn ang="0">
                    <a:pos x="4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8" y="51"/>
                  </a:cxn>
                  <a:cxn ang="0">
                    <a:pos x="21" y="28"/>
                  </a:cxn>
                  <a:cxn ang="0">
                    <a:pos x="23" y="17"/>
                  </a:cxn>
                  <a:cxn ang="0">
                    <a:pos x="23" y="4"/>
                  </a:cxn>
                  <a:cxn ang="0">
                    <a:pos x="23" y="4"/>
                  </a:cxn>
                  <a:cxn ang="0">
                    <a:pos x="23" y="3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3"/>
                  </a:cxn>
                  <a:cxn ang="0">
                    <a:pos x="14" y="4"/>
                  </a:cxn>
                  <a:cxn ang="0">
                    <a:pos x="14" y="4"/>
                  </a:cxn>
                </a:cxnLst>
                <a:rect l="0" t="0" r="r" b="b"/>
                <a:pathLst>
                  <a:path w="23" h="99">
                    <a:moveTo>
                      <a:pt x="14" y="4"/>
                    </a:moveTo>
                    <a:lnTo>
                      <a:pt x="14" y="4"/>
                    </a:lnTo>
                    <a:lnTo>
                      <a:pt x="13" y="15"/>
                    </a:lnTo>
                    <a:lnTo>
                      <a:pt x="12" y="27"/>
                    </a:lnTo>
                    <a:lnTo>
                      <a:pt x="9" y="50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7"/>
                    </a:lnTo>
                    <a:lnTo>
                      <a:pt x="4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8" y="51"/>
                    </a:lnTo>
                    <a:lnTo>
                      <a:pt x="21" y="28"/>
                    </a:lnTo>
                    <a:lnTo>
                      <a:pt x="23" y="17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3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3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6" name="Freeform 847"/>
              <p:cNvSpPr/>
              <p:nvPr/>
            </p:nvSpPr>
            <p:spPr bwMode="auto">
              <a:xfrm>
                <a:off x="2640013" y="1768475"/>
                <a:ext cx="7938" cy="57150"/>
              </a:xfrm>
              <a:custGeom>
                <a:avLst/>
                <a:gdLst/>
                <a:ahLst/>
                <a:cxnLst>
                  <a:cxn ang="0">
                    <a:pos x="13" y="73"/>
                  </a:cxn>
                  <a:cxn ang="0">
                    <a:pos x="13" y="73"/>
                  </a:cxn>
                  <a:cxn ang="0">
                    <a:pos x="14" y="39"/>
                  </a:cxn>
                  <a:cxn ang="0">
                    <a:pos x="13" y="5"/>
                  </a:cxn>
                  <a:cxn ang="0">
                    <a:pos x="13" y="5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8"/>
                  </a:cxn>
                  <a:cxn ang="0">
                    <a:pos x="4" y="58"/>
                  </a:cxn>
                  <a:cxn ang="0">
                    <a:pos x="5" y="80"/>
                  </a:cxn>
                  <a:cxn ang="0">
                    <a:pos x="4" y="94"/>
                  </a:cxn>
                  <a:cxn ang="0">
                    <a:pos x="3" y="98"/>
                  </a:cxn>
                  <a:cxn ang="0">
                    <a:pos x="2" y="100"/>
                  </a:cxn>
                  <a:cxn ang="0">
                    <a:pos x="2" y="100"/>
                  </a:cxn>
                  <a:cxn ang="0">
                    <a:pos x="0" y="101"/>
                  </a:cxn>
                  <a:cxn ang="0">
                    <a:pos x="0" y="103"/>
                  </a:cxn>
                  <a:cxn ang="0">
                    <a:pos x="0" y="105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7" y="108"/>
                  </a:cxn>
                  <a:cxn ang="0">
                    <a:pos x="7" y="108"/>
                  </a:cxn>
                  <a:cxn ang="0">
                    <a:pos x="9" y="106"/>
                  </a:cxn>
                  <a:cxn ang="0">
                    <a:pos x="11" y="102"/>
                  </a:cxn>
                  <a:cxn ang="0">
                    <a:pos x="12" y="97"/>
                  </a:cxn>
                  <a:cxn ang="0">
                    <a:pos x="13" y="91"/>
                  </a:cxn>
                  <a:cxn ang="0">
                    <a:pos x="13" y="81"/>
                  </a:cxn>
                  <a:cxn ang="0">
                    <a:pos x="13" y="73"/>
                  </a:cxn>
                  <a:cxn ang="0">
                    <a:pos x="13" y="73"/>
                  </a:cxn>
                </a:cxnLst>
                <a:rect l="0" t="0" r="r" b="b"/>
                <a:pathLst>
                  <a:path w="14" h="109">
                    <a:moveTo>
                      <a:pt x="13" y="73"/>
                    </a:moveTo>
                    <a:lnTo>
                      <a:pt x="13" y="73"/>
                    </a:lnTo>
                    <a:lnTo>
                      <a:pt x="14" y="39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2" y="1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5" y="80"/>
                    </a:lnTo>
                    <a:lnTo>
                      <a:pt x="4" y="94"/>
                    </a:lnTo>
                    <a:lnTo>
                      <a:pt x="3" y="98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101"/>
                    </a:lnTo>
                    <a:lnTo>
                      <a:pt x="0" y="103"/>
                    </a:lnTo>
                    <a:lnTo>
                      <a:pt x="0" y="105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7" y="108"/>
                    </a:lnTo>
                    <a:lnTo>
                      <a:pt x="7" y="108"/>
                    </a:lnTo>
                    <a:lnTo>
                      <a:pt x="9" y="106"/>
                    </a:lnTo>
                    <a:lnTo>
                      <a:pt x="11" y="102"/>
                    </a:lnTo>
                    <a:lnTo>
                      <a:pt x="12" y="97"/>
                    </a:lnTo>
                    <a:lnTo>
                      <a:pt x="13" y="91"/>
                    </a:lnTo>
                    <a:lnTo>
                      <a:pt x="13" y="81"/>
                    </a:lnTo>
                    <a:lnTo>
                      <a:pt x="13" y="73"/>
                    </a:lnTo>
                    <a:lnTo>
                      <a:pt x="13" y="7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7" name="Freeform 848"/>
              <p:cNvSpPr/>
              <p:nvPr/>
            </p:nvSpPr>
            <p:spPr bwMode="auto">
              <a:xfrm>
                <a:off x="2665413" y="1757363"/>
                <a:ext cx="19050" cy="52388"/>
              </a:xfrm>
              <a:custGeom>
                <a:avLst/>
                <a:gdLst/>
                <a:ahLst/>
                <a:cxnLst>
                  <a:cxn ang="0">
                    <a:pos x="28" y="4"/>
                  </a:cxn>
                  <a:cxn ang="0">
                    <a:pos x="28" y="4"/>
                  </a:cxn>
                  <a:cxn ang="0">
                    <a:pos x="27" y="14"/>
                  </a:cxn>
                  <a:cxn ang="0">
                    <a:pos x="24" y="24"/>
                  </a:cxn>
                  <a:cxn ang="0">
                    <a:pos x="20" y="33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13" y="56"/>
                  </a:cxn>
                  <a:cxn ang="0">
                    <a:pos x="8" y="68"/>
                  </a:cxn>
                  <a:cxn ang="0">
                    <a:pos x="4" y="81"/>
                  </a:cxn>
                  <a:cxn ang="0">
                    <a:pos x="0" y="93"/>
                  </a:cxn>
                  <a:cxn ang="0">
                    <a:pos x="0" y="93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5" y="99"/>
                  </a:cxn>
                  <a:cxn ang="0">
                    <a:pos x="6" y="99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7" y="73"/>
                  </a:cxn>
                  <a:cxn ang="0">
                    <a:pos x="26" y="51"/>
                  </a:cxn>
                  <a:cxn ang="0">
                    <a:pos x="30" y="39"/>
                  </a:cxn>
                  <a:cxn ang="0">
                    <a:pos x="33" y="28"/>
                  </a:cxn>
                  <a:cxn ang="0">
                    <a:pos x="36" y="16"/>
                  </a:cxn>
                  <a:cxn ang="0">
                    <a:pos x="37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6" y="1"/>
                  </a:cxn>
                  <a:cxn ang="0">
                    <a:pos x="35" y="0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8" y="4"/>
                  </a:cxn>
                  <a:cxn ang="0">
                    <a:pos x="28" y="4"/>
                  </a:cxn>
                </a:cxnLst>
                <a:rect l="0" t="0" r="r" b="b"/>
                <a:pathLst>
                  <a:path w="37" h="99">
                    <a:moveTo>
                      <a:pt x="28" y="4"/>
                    </a:moveTo>
                    <a:lnTo>
                      <a:pt x="28" y="4"/>
                    </a:lnTo>
                    <a:lnTo>
                      <a:pt x="27" y="14"/>
                    </a:lnTo>
                    <a:lnTo>
                      <a:pt x="24" y="24"/>
                    </a:lnTo>
                    <a:lnTo>
                      <a:pt x="20" y="33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13" y="56"/>
                    </a:lnTo>
                    <a:lnTo>
                      <a:pt x="8" y="68"/>
                    </a:lnTo>
                    <a:lnTo>
                      <a:pt x="4" y="8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5" y="99"/>
                    </a:lnTo>
                    <a:lnTo>
                      <a:pt x="6" y="99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7" y="73"/>
                    </a:lnTo>
                    <a:lnTo>
                      <a:pt x="26" y="51"/>
                    </a:lnTo>
                    <a:lnTo>
                      <a:pt x="30" y="39"/>
                    </a:lnTo>
                    <a:lnTo>
                      <a:pt x="33" y="28"/>
                    </a:lnTo>
                    <a:lnTo>
                      <a:pt x="36" y="16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8" name="Freeform 849"/>
              <p:cNvSpPr/>
              <p:nvPr/>
            </p:nvSpPr>
            <p:spPr bwMode="auto">
              <a:xfrm>
                <a:off x="2697163" y="1725613"/>
                <a:ext cx="15875" cy="52388"/>
              </a:xfrm>
              <a:custGeom>
                <a:avLst/>
                <a:gdLst/>
                <a:ahLst/>
                <a:cxnLst>
                  <a:cxn ang="0">
                    <a:pos x="15" y="91"/>
                  </a:cxn>
                  <a:cxn ang="0">
                    <a:pos x="15" y="91"/>
                  </a:cxn>
                  <a:cxn ang="0">
                    <a:pos x="20" y="82"/>
                  </a:cxn>
                  <a:cxn ang="0">
                    <a:pos x="24" y="71"/>
                  </a:cxn>
                  <a:cxn ang="0">
                    <a:pos x="27" y="61"/>
                  </a:cxn>
                  <a:cxn ang="0">
                    <a:pos x="28" y="50"/>
                  </a:cxn>
                  <a:cxn ang="0">
                    <a:pos x="29" y="38"/>
                  </a:cxn>
                  <a:cxn ang="0">
                    <a:pos x="29" y="27"/>
                  </a:cxn>
                  <a:cxn ang="0">
                    <a:pos x="29" y="5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7" y="1"/>
                  </a:cxn>
                  <a:cxn ang="0">
                    <a:pos x="26" y="1"/>
                  </a:cxn>
                  <a:cxn ang="0">
                    <a:pos x="24" y="0"/>
                  </a:cxn>
                  <a:cxn ang="0">
                    <a:pos x="22" y="1"/>
                  </a:cxn>
                  <a:cxn ang="0">
                    <a:pos x="21" y="1"/>
                  </a:cxn>
                  <a:cxn ang="0">
                    <a:pos x="20" y="3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20" y="26"/>
                  </a:cxn>
                  <a:cxn ang="0">
                    <a:pos x="19" y="47"/>
                  </a:cxn>
                  <a:cxn ang="0">
                    <a:pos x="18" y="58"/>
                  </a:cxn>
                  <a:cxn ang="0">
                    <a:pos x="16" y="67"/>
                  </a:cxn>
                  <a:cxn ang="0">
                    <a:pos x="11" y="76"/>
                  </a:cxn>
                  <a:cxn ang="0">
                    <a:pos x="6" y="86"/>
                  </a:cxn>
                  <a:cxn ang="0">
                    <a:pos x="6" y="86"/>
                  </a:cxn>
                  <a:cxn ang="0">
                    <a:pos x="3" y="87"/>
                  </a:cxn>
                  <a:cxn ang="0">
                    <a:pos x="2" y="89"/>
                  </a:cxn>
                  <a:cxn ang="0">
                    <a:pos x="1" y="91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1" y="97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8" y="98"/>
                  </a:cxn>
                  <a:cxn ang="0">
                    <a:pos x="8" y="98"/>
                  </a:cxn>
                  <a:cxn ang="0">
                    <a:pos x="11" y="94"/>
                  </a:cxn>
                  <a:cxn ang="0">
                    <a:pos x="11" y="94"/>
                  </a:cxn>
                  <a:cxn ang="0">
                    <a:pos x="14" y="93"/>
                  </a:cxn>
                  <a:cxn ang="0">
                    <a:pos x="15" y="91"/>
                  </a:cxn>
                  <a:cxn ang="0">
                    <a:pos x="15" y="91"/>
                  </a:cxn>
                </a:cxnLst>
                <a:rect l="0" t="0" r="r" b="b"/>
                <a:pathLst>
                  <a:path w="29" h="99">
                    <a:moveTo>
                      <a:pt x="15" y="91"/>
                    </a:moveTo>
                    <a:lnTo>
                      <a:pt x="15" y="91"/>
                    </a:lnTo>
                    <a:lnTo>
                      <a:pt x="20" y="82"/>
                    </a:lnTo>
                    <a:lnTo>
                      <a:pt x="24" y="71"/>
                    </a:lnTo>
                    <a:lnTo>
                      <a:pt x="27" y="61"/>
                    </a:lnTo>
                    <a:lnTo>
                      <a:pt x="28" y="50"/>
                    </a:lnTo>
                    <a:lnTo>
                      <a:pt x="29" y="38"/>
                    </a:lnTo>
                    <a:lnTo>
                      <a:pt x="29" y="2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8" y="3"/>
                    </a:lnTo>
                    <a:lnTo>
                      <a:pt x="27" y="1"/>
                    </a:lnTo>
                    <a:lnTo>
                      <a:pt x="26" y="1"/>
                    </a:lnTo>
                    <a:lnTo>
                      <a:pt x="24" y="0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0" y="3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20" y="26"/>
                    </a:lnTo>
                    <a:lnTo>
                      <a:pt x="19" y="47"/>
                    </a:lnTo>
                    <a:lnTo>
                      <a:pt x="18" y="58"/>
                    </a:lnTo>
                    <a:lnTo>
                      <a:pt x="16" y="67"/>
                    </a:lnTo>
                    <a:lnTo>
                      <a:pt x="11" y="76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3" y="87"/>
                    </a:lnTo>
                    <a:lnTo>
                      <a:pt x="2" y="89"/>
                    </a:lnTo>
                    <a:lnTo>
                      <a:pt x="1" y="91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1" y="97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1" y="94"/>
                    </a:lnTo>
                    <a:lnTo>
                      <a:pt x="11" y="94"/>
                    </a:lnTo>
                    <a:lnTo>
                      <a:pt x="14" y="93"/>
                    </a:lnTo>
                    <a:lnTo>
                      <a:pt x="15" y="91"/>
                    </a:lnTo>
                    <a:lnTo>
                      <a:pt x="1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89" name="Freeform 850"/>
              <p:cNvSpPr/>
              <p:nvPr/>
            </p:nvSpPr>
            <p:spPr bwMode="auto">
              <a:xfrm>
                <a:off x="2732088" y="1708150"/>
                <a:ext cx="11113" cy="53975"/>
              </a:xfrm>
              <a:custGeom>
                <a:avLst/>
                <a:gdLst/>
                <a:ahLst/>
                <a:cxnLst>
                  <a:cxn ang="0">
                    <a:pos x="20" y="5"/>
                  </a:cxn>
                  <a:cxn ang="0">
                    <a:pos x="20" y="5"/>
                  </a:cxn>
                  <a:cxn ang="0">
                    <a:pos x="19" y="3"/>
                  </a:cxn>
                  <a:cxn ang="0">
                    <a:pos x="18" y="1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1" y="3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28"/>
                  </a:cxn>
                  <a:cxn ang="0">
                    <a:pos x="13" y="53"/>
                  </a:cxn>
                  <a:cxn ang="0">
                    <a:pos x="13" y="64"/>
                  </a:cxn>
                  <a:cxn ang="0">
                    <a:pos x="11" y="75"/>
                  </a:cxn>
                  <a:cxn ang="0">
                    <a:pos x="7" y="87"/>
                  </a:cxn>
                  <a:cxn ang="0">
                    <a:pos x="4" y="92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0" y="99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6" y="104"/>
                  </a:cxn>
                  <a:cxn ang="0">
                    <a:pos x="8" y="103"/>
                  </a:cxn>
                  <a:cxn ang="0">
                    <a:pos x="10" y="102"/>
                  </a:cxn>
                  <a:cxn ang="0">
                    <a:pos x="10" y="102"/>
                  </a:cxn>
                  <a:cxn ang="0">
                    <a:pos x="13" y="96"/>
                  </a:cxn>
                  <a:cxn ang="0">
                    <a:pos x="16" y="91"/>
                  </a:cxn>
                  <a:cxn ang="0">
                    <a:pos x="20" y="79"/>
                  </a:cxn>
                  <a:cxn ang="0">
                    <a:pos x="22" y="67"/>
                  </a:cxn>
                  <a:cxn ang="0">
                    <a:pos x="22" y="55"/>
                  </a:cxn>
                  <a:cxn ang="0">
                    <a:pos x="22" y="42"/>
                  </a:cxn>
                  <a:cxn ang="0">
                    <a:pos x="21" y="29"/>
                  </a:cxn>
                  <a:cxn ang="0">
                    <a:pos x="20" y="5"/>
                  </a:cxn>
                  <a:cxn ang="0">
                    <a:pos x="20" y="5"/>
                  </a:cxn>
                </a:cxnLst>
                <a:rect l="0" t="0" r="r" b="b"/>
                <a:pathLst>
                  <a:path w="22" h="104">
                    <a:moveTo>
                      <a:pt x="20" y="5"/>
                    </a:moveTo>
                    <a:lnTo>
                      <a:pt x="20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2" y="28"/>
                    </a:lnTo>
                    <a:lnTo>
                      <a:pt x="13" y="53"/>
                    </a:lnTo>
                    <a:lnTo>
                      <a:pt x="13" y="64"/>
                    </a:lnTo>
                    <a:lnTo>
                      <a:pt x="11" y="75"/>
                    </a:lnTo>
                    <a:lnTo>
                      <a:pt x="7" y="87"/>
                    </a:lnTo>
                    <a:lnTo>
                      <a:pt x="4" y="92"/>
                    </a:lnTo>
                    <a:lnTo>
                      <a:pt x="1" y="97"/>
                    </a:lnTo>
                    <a:lnTo>
                      <a:pt x="1" y="97"/>
                    </a:lnTo>
                    <a:lnTo>
                      <a:pt x="0" y="99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6" y="104"/>
                    </a:lnTo>
                    <a:lnTo>
                      <a:pt x="8" y="103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3" y="96"/>
                    </a:lnTo>
                    <a:lnTo>
                      <a:pt x="16" y="91"/>
                    </a:lnTo>
                    <a:lnTo>
                      <a:pt x="20" y="79"/>
                    </a:lnTo>
                    <a:lnTo>
                      <a:pt x="22" y="67"/>
                    </a:lnTo>
                    <a:lnTo>
                      <a:pt x="22" y="55"/>
                    </a:lnTo>
                    <a:lnTo>
                      <a:pt x="22" y="42"/>
                    </a:lnTo>
                    <a:lnTo>
                      <a:pt x="21" y="29"/>
                    </a:lnTo>
                    <a:lnTo>
                      <a:pt x="20" y="5"/>
                    </a:lnTo>
                    <a:lnTo>
                      <a:pt x="2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0" name="Freeform 851"/>
              <p:cNvSpPr/>
              <p:nvPr/>
            </p:nvSpPr>
            <p:spPr bwMode="auto">
              <a:xfrm>
                <a:off x="2765425" y="1674813"/>
                <a:ext cx="7938" cy="55563"/>
              </a:xfrm>
              <a:custGeom>
                <a:avLst/>
                <a:gdLst/>
                <a:ahLst/>
                <a:cxnLst>
                  <a:cxn ang="0">
                    <a:pos x="15" y="94"/>
                  </a:cxn>
                  <a:cxn ang="0">
                    <a:pos x="15" y="94"/>
                  </a:cxn>
                  <a:cxn ang="0">
                    <a:pos x="14" y="72"/>
                  </a:cxn>
                  <a:cxn ang="0">
                    <a:pos x="12" y="50"/>
                  </a:cxn>
                  <a:cxn ang="0">
                    <a:pos x="11" y="27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9"/>
                  </a:cxn>
                  <a:cxn ang="0">
                    <a:pos x="2" y="53"/>
                  </a:cxn>
                  <a:cxn ang="0">
                    <a:pos x="4" y="76"/>
                  </a:cxn>
                  <a:cxn ang="0">
                    <a:pos x="5" y="100"/>
                  </a:cxn>
                  <a:cxn ang="0">
                    <a:pos x="5" y="100"/>
                  </a:cxn>
                  <a:cxn ang="0">
                    <a:pos x="5" y="102"/>
                  </a:cxn>
                  <a:cxn ang="0">
                    <a:pos x="6" y="103"/>
                  </a:cxn>
                  <a:cxn ang="0">
                    <a:pos x="8" y="104"/>
                  </a:cxn>
                  <a:cxn ang="0">
                    <a:pos x="9" y="104"/>
                  </a:cxn>
                  <a:cxn ang="0">
                    <a:pos x="12" y="104"/>
                  </a:cxn>
                  <a:cxn ang="0">
                    <a:pos x="13" y="103"/>
                  </a:cxn>
                  <a:cxn ang="0">
                    <a:pos x="15" y="102"/>
                  </a:cxn>
                  <a:cxn ang="0">
                    <a:pos x="15" y="100"/>
                  </a:cxn>
                  <a:cxn ang="0">
                    <a:pos x="15" y="95"/>
                  </a:cxn>
                  <a:cxn ang="0">
                    <a:pos x="15" y="95"/>
                  </a:cxn>
                  <a:cxn ang="0">
                    <a:pos x="15" y="94"/>
                  </a:cxn>
                  <a:cxn ang="0">
                    <a:pos x="15" y="94"/>
                  </a:cxn>
                </a:cxnLst>
                <a:rect l="0" t="0" r="r" b="b"/>
                <a:pathLst>
                  <a:path w="15" h="104">
                    <a:moveTo>
                      <a:pt x="15" y="94"/>
                    </a:moveTo>
                    <a:lnTo>
                      <a:pt x="15" y="94"/>
                    </a:lnTo>
                    <a:lnTo>
                      <a:pt x="14" y="72"/>
                    </a:lnTo>
                    <a:lnTo>
                      <a:pt x="12" y="50"/>
                    </a:lnTo>
                    <a:lnTo>
                      <a:pt x="11" y="27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9"/>
                    </a:lnTo>
                    <a:lnTo>
                      <a:pt x="2" y="53"/>
                    </a:lnTo>
                    <a:lnTo>
                      <a:pt x="4" y="76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2"/>
                    </a:lnTo>
                    <a:lnTo>
                      <a:pt x="6" y="103"/>
                    </a:lnTo>
                    <a:lnTo>
                      <a:pt x="8" y="104"/>
                    </a:lnTo>
                    <a:lnTo>
                      <a:pt x="9" y="104"/>
                    </a:lnTo>
                    <a:lnTo>
                      <a:pt x="12" y="104"/>
                    </a:lnTo>
                    <a:lnTo>
                      <a:pt x="13" y="103"/>
                    </a:lnTo>
                    <a:lnTo>
                      <a:pt x="15" y="102"/>
                    </a:lnTo>
                    <a:lnTo>
                      <a:pt x="15" y="100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5" y="94"/>
                    </a:lnTo>
                    <a:lnTo>
                      <a:pt x="15" y="9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1" name="Freeform 852"/>
              <p:cNvSpPr/>
              <p:nvPr/>
            </p:nvSpPr>
            <p:spPr bwMode="auto">
              <a:xfrm>
                <a:off x="2792413" y="1638300"/>
                <a:ext cx="7938" cy="53975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3" y="4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28"/>
                  </a:cxn>
                  <a:cxn ang="0">
                    <a:pos x="5" y="51"/>
                  </a:cxn>
                  <a:cxn ang="0">
                    <a:pos x="5" y="63"/>
                  </a:cxn>
                  <a:cxn ang="0">
                    <a:pos x="4" y="74"/>
                  </a:cxn>
                  <a:cxn ang="0">
                    <a:pos x="3" y="85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3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0"/>
                  </a:cxn>
                  <a:cxn ang="0">
                    <a:pos x="9" y="100"/>
                  </a:cxn>
                  <a:cxn ang="0">
                    <a:pos x="11" y="89"/>
                  </a:cxn>
                  <a:cxn ang="0">
                    <a:pos x="13" y="76"/>
                  </a:cxn>
                  <a:cxn ang="0">
                    <a:pos x="14" y="64"/>
                  </a:cxn>
                  <a:cxn ang="0">
                    <a:pos x="15" y="52"/>
                  </a:cxn>
                  <a:cxn ang="0">
                    <a:pos x="14" y="28"/>
                  </a:cxn>
                  <a:cxn ang="0">
                    <a:pos x="13" y="4"/>
                  </a:cxn>
                  <a:cxn ang="0">
                    <a:pos x="13" y="4"/>
                  </a:cxn>
                </a:cxnLst>
                <a:rect l="0" t="0" r="r" b="b"/>
                <a:pathLst>
                  <a:path w="15" h="103">
                    <a:moveTo>
                      <a:pt x="13" y="4"/>
                    </a:moveTo>
                    <a:lnTo>
                      <a:pt x="13" y="4"/>
                    </a:lnTo>
                    <a:lnTo>
                      <a:pt x="13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28"/>
                    </a:lnTo>
                    <a:lnTo>
                      <a:pt x="5" y="51"/>
                    </a:lnTo>
                    <a:lnTo>
                      <a:pt x="5" y="63"/>
                    </a:lnTo>
                    <a:lnTo>
                      <a:pt x="4" y="74"/>
                    </a:lnTo>
                    <a:lnTo>
                      <a:pt x="3" y="85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0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3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0"/>
                    </a:lnTo>
                    <a:lnTo>
                      <a:pt x="9" y="100"/>
                    </a:lnTo>
                    <a:lnTo>
                      <a:pt x="11" y="89"/>
                    </a:lnTo>
                    <a:lnTo>
                      <a:pt x="13" y="76"/>
                    </a:lnTo>
                    <a:lnTo>
                      <a:pt x="14" y="64"/>
                    </a:lnTo>
                    <a:lnTo>
                      <a:pt x="15" y="52"/>
                    </a:lnTo>
                    <a:lnTo>
                      <a:pt x="14" y="28"/>
                    </a:lnTo>
                    <a:lnTo>
                      <a:pt x="13" y="4"/>
                    </a:lnTo>
                    <a:lnTo>
                      <a:pt x="1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2" name="Freeform 853"/>
              <p:cNvSpPr/>
              <p:nvPr/>
            </p:nvSpPr>
            <p:spPr bwMode="auto">
              <a:xfrm>
                <a:off x="2817813" y="1609725"/>
                <a:ext cx="7938" cy="42863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4"/>
                  </a:cxn>
                  <a:cxn ang="0">
                    <a:pos x="2" y="24"/>
                  </a:cxn>
                  <a:cxn ang="0">
                    <a:pos x="3" y="33"/>
                  </a:cxn>
                  <a:cxn ang="0">
                    <a:pos x="5" y="42"/>
                  </a:cxn>
                  <a:cxn ang="0">
                    <a:pos x="5" y="42"/>
                  </a:cxn>
                  <a:cxn ang="0">
                    <a:pos x="5" y="59"/>
                  </a:cxn>
                  <a:cxn ang="0">
                    <a:pos x="5" y="75"/>
                  </a:cxn>
                  <a:cxn ang="0">
                    <a:pos x="5" y="75"/>
                  </a:cxn>
                  <a:cxn ang="0">
                    <a:pos x="6" y="77"/>
                  </a:cxn>
                  <a:cxn ang="0">
                    <a:pos x="7" y="80"/>
                  </a:cxn>
                  <a:cxn ang="0">
                    <a:pos x="8" y="81"/>
                  </a:cxn>
                  <a:cxn ang="0">
                    <a:pos x="10" y="81"/>
                  </a:cxn>
                  <a:cxn ang="0">
                    <a:pos x="11" y="81"/>
                  </a:cxn>
                  <a:cxn ang="0">
                    <a:pos x="13" y="80"/>
                  </a:cxn>
                  <a:cxn ang="0">
                    <a:pos x="14" y="77"/>
                  </a:cxn>
                  <a:cxn ang="0">
                    <a:pos x="14" y="75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4" y="33"/>
                  </a:cxn>
                  <a:cxn ang="0">
                    <a:pos x="12" y="24"/>
                  </a:cxn>
                  <a:cxn ang="0">
                    <a:pos x="11" y="14"/>
                  </a:cxn>
                  <a:cxn ang="0">
                    <a:pos x="10" y="5"/>
                  </a:cxn>
                  <a:cxn ang="0">
                    <a:pos x="10" y="5"/>
                  </a:cxn>
                </a:cxnLst>
                <a:rect l="0" t="0" r="r" b="b"/>
                <a:pathLst>
                  <a:path w="14" h="81">
                    <a:moveTo>
                      <a:pt x="10" y="5"/>
                    </a:moveTo>
                    <a:lnTo>
                      <a:pt x="10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2" y="24"/>
                    </a:lnTo>
                    <a:lnTo>
                      <a:pt x="3" y="33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5" y="59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6" y="77"/>
                    </a:lnTo>
                    <a:lnTo>
                      <a:pt x="7" y="80"/>
                    </a:lnTo>
                    <a:lnTo>
                      <a:pt x="8" y="81"/>
                    </a:lnTo>
                    <a:lnTo>
                      <a:pt x="10" y="81"/>
                    </a:lnTo>
                    <a:lnTo>
                      <a:pt x="11" y="81"/>
                    </a:lnTo>
                    <a:lnTo>
                      <a:pt x="13" y="80"/>
                    </a:lnTo>
                    <a:lnTo>
                      <a:pt x="14" y="77"/>
                    </a:lnTo>
                    <a:lnTo>
                      <a:pt x="14" y="75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33"/>
                    </a:lnTo>
                    <a:lnTo>
                      <a:pt x="12" y="24"/>
                    </a:lnTo>
                    <a:lnTo>
                      <a:pt x="11" y="14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3" name="Freeform 854"/>
              <p:cNvSpPr/>
              <p:nvPr/>
            </p:nvSpPr>
            <p:spPr bwMode="auto">
              <a:xfrm>
                <a:off x="2847975" y="1576388"/>
                <a:ext cx="7938" cy="3333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2" y="31"/>
                  </a:cxn>
                  <a:cxn ang="0">
                    <a:pos x="3" y="44"/>
                  </a:cxn>
                  <a:cxn ang="0">
                    <a:pos x="4" y="57"/>
                  </a:cxn>
                  <a:cxn ang="0">
                    <a:pos x="4" y="57"/>
                  </a:cxn>
                  <a:cxn ang="0">
                    <a:pos x="5" y="59"/>
                  </a:cxn>
                  <a:cxn ang="0">
                    <a:pos x="6" y="61"/>
                  </a:cxn>
                  <a:cxn ang="0">
                    <a:pos x="7" y="62"/>
                  </a:cxn>
                  <a:cxn ang="0">
                    <a:pos x="9" y="62"/>
                  </a:cxn>
                  <a:cxn ang="0">
                    <a:pos x="12" y="62"/>
                  </a:cxn>
                  <a:cxn ang="0">
                    <a:pos x="13" y="61"/>
                  </a:cxn>
                  <a:cxn ang="0">
                    <a:pos x="14" y="59"/>
                  </a:cxn>
                  <a:cxn ang="0">
                    <a:pos x="14" y="57"/>
                  </a:cxn>
                  <a:cxn ang="0">
                    <a:pos x="14" y="57"/>
                  </a:cxn>
                  <a:cxn ang="0">
                    <a:pos x="14" y="44"/>
                  </a:cxn>
                  <a:cxn ang="0">
                    <a:pos x="12" y="31"/>
                  </a:cxn>
                  <a:cxn ang="0">
                    <a:pos x="11" y="19"/>
                  </a:cxn>
                  <a:cxn ang="0">
                    <a:pos x="9" y="5"/>
                  </a:cxn>
                  <a:cxn ang="0">
                    <a:pos x="9" y="5"/>
                  </a:cxn>
                </a:cxnLst>
                <a:rect l="0" t="0" r="r" b="b"/>
                <a:pathLst>
                  <a:path w="14" h="62">
                    <a:moveTo>
                      <a:pt x="9" y="5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2" y="31"/>
                    </a:lnTo>
                    <a:lnTo>
                      <a:pt x="3" y="44"/>
                    </a:lnTo>
                    <a:lnTo>
                      <a:pt x="4" y="57"/>
                    </a:lnTo>
                    <a:lnTo>
                      <a:pt x="4" y="57"/>
                    </a:lnTo>
                    <a:lnTo>
                      <a:pt x="5" y="59"/>
                    </a:lnTo>
                    <a:lnTo>
                      <a:pt x="6" y="61"/>
                    </a:lnTo>
                    <a:lnTo>
                      <a:pt x="7" y="62"/>
                    </a:lnTo>
                    <a:lnTo>
                      <a:pt x="9" y="62"/>
                    </a:lnTo>
                    <a:lnTo>
                      <a:pt x="12" y="62"/>
                    </a:lnTo>
                    <a:lnTo>
                      <a:pt x="13" y="61"/>
                    </a:lnTo>
                    <a:lnTo>
                      <a:pt x="14" y="59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14" y="44"/>
                    </a:lnTo>
                    <a:lnTo>
                      <a:pt x="12" y="31"/>
                    </a:lnTo>
                    <a:lnTo>
                      <a:pt x="11" y="19"/>
                    </a:lnTo>
                    <a:lnTo>
                      <a:pt x="9" y="5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4" name="Freeform 855"/>
              <p:cNvSpPr/>
              <p:nvPr/>
            </p:nvSpPr>
            <p:spPr bwMode="auto">
              <a:xfrm>
                <a:off x="2573338" y="1277938"/>
                <a:ext cx="25400" cy="68263"/>
              </a:xfrm>
              <a:custGeom>
                <a:avLst/>
                <a:gdLst/>
                <a:ahLst/>
                <a:cxnLst>
                  <a:cxn ang="0">
                    <a:pos x="38" y="2"/>
                  </a:cxn>
                  <a:cxn ang="0">
                    <a:pos x="38" y="2"/>
                  </a:cxn>
                  <a:cxn ang="0">
                    <a:pos x="31" y="17"/>
                  </a:cxn>
                  <a:cxn ang="0">
                    <a:pos x="24" y="31"/>
                  </a:cxn>
                  <a:cxn ang="0">
                    <a:pos x="19" y="46"/>
                  </a:cxn>
                  <a:cxn ang="0">
                    <a:pos x="14" y="60"/>
                  </a:cxn>
                  <a:cxn ang="0">
                    <a:pos x="14" y="60"/>
                  </a:cxn>
                  <a:cxn ang="0">
                    <a:pos x="10" y="75"/>
                  </a:cxn>
                  <a:cxn ang="0">
                    <a:pos x="5" y="92"/>
                  </a:cxn>
                  <a:cxn ang="0">
                    <a:pos x="2" y="109"/>
                  </a:cxn>
                  <a:cxn ang="0">
                    <a:pos x="0" y="125"/>
                  </a:cxn>
                  <a:cxn ang="0">
                    <a:pos x="0" y="125"/>
                  </a:cxn>
                  <a:cxn ang="0">
                    <a:pos x="0" y="127"/>
                  </a:cxn>
                  <a:cxn ang="0">
                    <a:pos x="1" y="128"/>
                  </a:cxn>
                  <a:cxn ang="0">
                    <a:pos x="2" y="129"/>
                  </a:cxn>
                  <a:cxn ang="0">
                    <a:pos x="4" y="129"/>
                  </a:cxn>
                  <a:cxn ang="0">
                    <a:pos x="7" y="128"/>
                  </a:cxn>
                  <a:cxn ang="0">
                    <a:pos x="8" y="127"/>
                  </a:cxn>
                  <a:cxn ang="0">
                    <a:pos x="9" y="125"/>
                  </a:cxn>
                  <a:cxn ang="0">
                    <a:pos x="9" y="125"/>
                  </a:cxn>
                  <a:cxn ang="0">
                    <a:pos x="10" y="119"/>
                  </a:cxn>
                  <a:cxn ang="0">
                    <a:pos x="11" y="113"/>
                  </a:cxn>
                  <a:cxn ang="0">
                    <a:pos x="15" y="100"/>
                  </a:cxn>
                  <a:cxn ang="0">
                    <a:pos x="18" y="88"/>
                  </a:cxn>
                  <a:cxn ang="0">
                    <a:pos x="20" y="82"/>
                  </a:cxn>
                  <a:cxn ang="0">
                    <a:pos x="21" y="75"/>
                  </a:cxn>
                  <a:cxn ang="0">
                    <a:pos x="21" y="75"/>
                  </a:cxn>
                  <a:cxn ang="0">
                    <a:pos x="22" y="66"/>
                  </a:cxn>
                  <a:cxn ang="0">
                    <a:pos x="24" y="58"/>
                  </a:cxn>
                  <a:cxn ang="0">
                    <a:pos x="30" y="40"/>
                  </a:cxn>
                  <a:cxn ang="0">
                    <a:pos x="38" y="23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47" y="5"/>
                  </a:cxn>
                  <a:cxn ang="0">
                    <a:pos x="46" y="3"/>
                  </a:cxn>
                  <a:cxn ang="0">
                    <a:pos x="46" y="2"/>
                  </a:cxn>
                  <a:cxn ang="0">
                    <a:pos x="44" y="1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2"/>
                  </a:cxn>
                </a:cxnLst>
                <a:rect l="0" t="0" r="r" b="b"/>
                <a:pathLst>
                  <a:path w="47" h="129">
                    <a:moveTo>
                      <a:pt x="38" y="2"/>
                    </a:moveTo>
                    <a:lnTo>
                      <a:pt x="38" y="2"/>
                    </a:lnTo>
                    <a:lnTo>
                      <a:pt x="31" y="17"/>
                    </a:lnTo>
                    <a:lnTo>
                      <a:pt x="24" y="31"/>
                    </a:lnTo>
                    <a:lnTo>
                      <a:pt x="19" y="46"/>
                    </a:lnTo>
                    <a:lnTo>
                      <a:pt x="14" y="60"/>
                    </a:lnTo>
                    <a:lnTo>
                      <a:pt x="14" y="60"/>
                    </a:lnTo>
                    <a:lnTo>
                      <a:pt x="10" y="75"/>
                    </a:lnTo>
                    <a:lnTo>
                      <a:pt x="5" y="92"/>
                    </a:lnTo>
                    <a:lnTo>
                      <a:pt x="2" y="109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27"/>
                    </a:lnTo>
                    <a:lnTo>
                      <a:pt x="1" y="128"/>
                    </a:lnTo>
                    <a:lnTo>
                      <a:pt x="2" y="129"/>
                    </a:lnTo>
                    <a:lnTo>
                      <a:pt x="4" y="129"/>
                    </a:lnTo>
                    <a:lnTo>
                      <a:pt x="7" y="128"/>
                    </a:lnTo>
                    <a:lnTo>
                      <a:pt x="8" y="127"/>
                    </a:lnTo>
                    <a:lnTo>
                      <a:pt x="9" y="125"/>
                    </a:lnTo>
                    <a:lnTo>
                      <a:pt x="9" y="125"/>
                    </a:lnTo>
                    <a:lnTo>
                      <a:pt x="10" y="119"/>
                    </a:lnTo>
                    <a:lnTo>
                      <a:pt x="11" y="113"/>
                    </a:lnTo>
                    <a:lnTo>
                      <a:pt x="15" y="100"/>
                    </a:lnTo>
                    <a:lnTo>
                      <a:pt x="18" y="88"/>
                    </a:lnTo>
                    <a:lnTo>
                      <a:pt x="20" y="82"/>
                    </a:lnTo>
                    <a:lnTo>
                      <a:pt x="21" y="75"/>
                    </a:lnTo>
                    <a:lnTo>
                      <a:pt x="21" y="75"/>
                    </a:lnTo>
                    <a:lnTo>
                      <a:pt x="22" y="66"/>
                    </a:lnTo>
                    <a:lnTo>
                      <a:pt x="24" y="58"/>
                    </a:lnTo>
                    <a:lnTo>
                      <a:pt x="30" y="40"/>
                    </a:lnTo>
                    <a:lnTo>
                      <a:pt x="38" y="23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6" y="3"/>
                    </a:lnTo>
                    <a:lnTo>
                      <a:pt x="46" y="2"/>
                    </a:lnTo>
                    <a:lnTo>
                      <a:pt x="44" y="1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5" name="Freeform 856"/>
              <p:cNvSpPr/>
              <p:nvPr/>
            </p:nvSpPr>
            <p:spPr bwMode="auto">
              <a:xfrm>
                <a:off x="2606675" y="1308100"/>
                <a:ext cx="22225" cy="34925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33" y="1"/>
                  </a:cxn>
                  <a:cxn ang="0">
                    <a:pos x="27" y="8"/>
                  </a:cxn>
                  <a:cxn ang="0">
                    <a:pos x="22" y="14"/>
                  </a:cxn>
                  <a:cxn ang="0">
                    <a:pos x="13" y="29"/>
                  </a:cxn>
                  <a:cxn ang="0">
                    <a:pos x="6" y="44"/>
                  </a:cxn>
                  <a:cxn ang="0">
                    <a:pos x="0" y="61"/>
                  </a:cxn>
                  <a:cxn ang="0">
                    <a:pos x="0" y="61"/>
                  </a:cxn>
                  <a:cxn ang="0">
                    <a:pos x="0" y="63"/>
                  </a:cxn>
                  <a:cxn ang="0">
                    <a:pos x="0" y="64"/>
                  </a:cxn>
                  <a:cxn ang="0">
                    <a:pos x="2" y="65"/>
                  </a:cxn>
                  <a:cxn ang="0">
                    <a:pos x="3" y="66"/>
                  </a:cxn>
                  <a:cxn ang="0">
                    <a:pos x="5" y="66"/>
                  </a:cxn>
                  <a:cxn ang="0">
                    <a:pos x="6" y="66"/>
                  </a:cxn>
                  <a:cxn ang="0">
                    <a:pos x="8" y="65"/>
                  </a:cxn>
                  <a:cxn ang="0">
                    <a:pos x="9" y="63"/>
                  </a:cxn>
                  <a:cxn ang="0">
                    <a:pos x="9" y="63"/>
                  </a:cxn>
                  <a:cxn ang="0">
                    <a:pos x="14" y="48"/>
                  </a:cxn>
                  <a:cxn ang="0">
                    <a:pos x="21" y="34"/>
                  </a:cxn>
                  <a:cxn ang="0">
                    <a:pos x="30" y="21"/>
                  </a:cxn>
                  <a:cxn ang="0">
                    <a:pos x="34" y="14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40" y="6"/>
                  </a:cxn>
                  <a:cxn ang="0">
                    <a:pos x="41" y="5"/>
                  </a:cxn>
                  <a:cxn ang="0">
                    <a:pos x="40" y="3"/>
                  </a:cxn>
                  <a:cxn ang="0">
                    <a:pos x="39" y="2"/>
                  </a:cxn>
                  <a:cxn ang="0">
                    <a:pos x="38" y="1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3" y="1"/>
                  </a:cxn>
                  <a:cxn ang="0">
                    <a:pos x="33" y="1"/>
                  </a:cxn>
                </a:cxnLst>
                <a:rect l="0" t="0" r="r" b="b"/>
                <a:pathLst>
                  <a:path w="41" h="66">
                    <a:moveTo>
                      <a:pt x="33" y="1"/>
                    </a:moveTo>
                    <a:lnTo>
                      <a:pt x="33" y="1"/>
                    </a:lnTo>
                    <a:lnTo>
                      <a:pt x="27" y="8"/>
                    </a:lnTo>
                    <a:lnTo>
                      <a:pt x="22" y="14"/>
                    </a:lnTo>
                    <a:lnTo>
                      <a:pt x="13" y="29"/>
                    </a:lnTo>
                    <a:lnTo>
                      <a:pt x="6" y="44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4"/>
                    </a:lnTo>
                    <a:lnTo>
                      <a:pt x="2" y="65"/>
                    </a:lnTo>
                    <a:lnTo>
                      <a:pt x="3" y="66"/>
                    </a:lnTo>
                    <a:lnTo>
                      <a:pt x="5" y="66"/>
                    </a:lnTo>
                    <a:lnTo>
                      <a:pt x="6" y="66"/>
                    </a:lnTo>
                    <a:lnTo>
                      <a:pt x="8" y="65"/>
                    </a:lnTo>
                    <a:lnTo>
                      <a:pt x="9" y="63"/>
                    </a:lnTo>
                    <a:lnTo>
                      <a:pt x="9" y="63"/>
                    </a:lnTo>
                    <a:lnTo>
                      <a:pt x="14" y="48"/>
                    </a:lnTo>
                    <a:lnTo>
                      <a:pt x="21" y="34"/>
                    </a:lnTo>
                    <a:lnTo>
                      <a:pt x="30" y="21"/>
                    </a:lnTo>
                    <a:lnTo>
                      <a:pt x="34" y="14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40" y="6"/>
                    </a:lnTo>
                    <a:lnTo>
                      <a:pt x="41" y="5"/>
                    </a:lnTo>
                    <a:lnTo>
                      <a:pt x="40" y="3"/>
                    </a:lnTo>
                    <a:lnTo>
                      <a:pt x="39" y="2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3" y="1"/>
                    </a:lnTo>
                    <a:lnTo>
                      <a:pt x="3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6" name="Freeform 857"/>
              <p:cNvSpPr/>
              <p:nvPr/>
            </p:nvSpPr>
            <p:spPr bwMode="auto">
              <a:xfrm>
                <a:off x="2646363" y="1443038"/>
                <a:ext cx="19050" cy="41275"/>
              </a:xfrm>
              <a:custGeom>
                <a:avLst/>
                <a:gdLst/>
                <a:ahLst/>
                <a:cxnLst>
                  <a:cxn ang="0">
                    <a:pos x="26" y="2"/>
                  </a:cxn>
                  <a:cxn ang="0">
                    <a:pos x="26" y="2"/>
                  </a:cxn>
                  <a:cxn ang="0">
                    <a:pos x="18" y="20"/>
                  </a:cxn>
                  <a:cxn ang="0">
                    <a:pos x="9" y="37"/>
                  </a:cxn>
                  <a:cxn ang="0">
                    <a:pos x="6" y="45"/>
                  </a:cxn>
                  <a:cxn ang="0">
                    <a:pos x="3" y="55"/>
                  </a:cxn>
                  <a:cxn ang="0">
                    <a:pos x="1" y="64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" y="76"/>
                  </a:cxn>
                  <a:cxn ang="0">
                    <a:pos x="2" y="77"/>
                  </a:cxn>
                  <a:cxn ang="0">
                    <a:pos x="3" y="78"/>
                  </a:cxn>
                  <a:cxn ang="0">
                    <a:pos x="5" y="78"/>
                  </a:cxn>
                  <a:cxn ang="0">
                    <a:pos x="7" y="78"/>
                  </a:cxn>
                  <a:cxn ang="0">
                    <a:pos x="8" y="77"/>
                  </a:cxn>
                  <a:cxn ang="0">
                    <a:pos x="9" y="76"/>
                  </a:cxn>
                  <a:cxn ang="0">
                    <a:pos x="10" y="74"/>
                  </a:cxn>
                  <a:cxn ang="0">
                    <a:pos x="10" y="74"/>
                  </a:cxn>
                  <a:cxn ang="0">
                    <a:pos x="10" y="65"/>
                  </a:cxn>
                  <a:cxn ang="0">
                    <a:pos x="12" y="56"/>
                  </a:cxn>
                  <a:cxn ang="0">
                    <a:pos x="16" y="47"/>
                  </a:cxn>
                  <a:cxn ang="0">
                    <a:pos x="19" y="39"/>
                  </a:cxn>
                  <a:cxn ang="0">
                    <a:pos x="26" y="23"/>
                  </a:cxn>
                  <a:cxn ang="0">
                    <a:pos x="34" y="7"/>
                  </a:cxn>
                  <a:cxn ang="0">
                    <a:pos x="34" y="7"/>
                  </a:cxn>
                  <a:cxn ang="0">
                    <a:pos x="35" y="5"/>
                  </a:cxn>
                  <a:cxn ang="0">
                    <a:pos x="35" y="3"/>
                  </a:cxn>
                  <a:cxn ang="0">
                    <a:pos x="34" y="2"/>
                  </a:cxn>
                  <a:cxn ang="0">
                    <a:pos x="32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1"/>
                  </a:cxn>
                  <a:cxn ang="0">
                    <a:pos x="26" y="2"/>
                  </a:cxn>
                  <a:cxn ang="0">
                    <a:pos x="26" y="2"/>
                  </a:cxn>
                </a:cxnLst>
                <a:rect l="0" t="0" r="r" b="b"/>
                <a:pathLst>
                  <a:path w="35" h="78">
                    <a:moveTo>
                      <a:pt x="26" y="2"/>
                    </a:moveTo>
                    <a:lnTo>
                      <a:pt x="26" y="2"/>
                    </a:lnTo>
                    <a:lnTo>
                      <a:pt x="18" y="20"/>
                    </a:lnTo>
                    <a:lnTo>
                      <a:pt x="9" y="37"/>
                    </a:lnTo>
                    <a:lnTo>
                      <a:pt x="6" y="45"/>
                    </a:lnTo>
                    <a:lnTo>
                      <a:pt x="3" y="55"/>
                    </a:lnTo>
                    <a:lnTo>
                      <a:pt x="1" y="64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76"/>
                    </a:lnTo>
                    <a:lnTo>
                      <a:pt x="2" y="77"/>
                    </a:lnTo>
                    <a:lnTo>
                      <a:pt x="3" y="78"/>
                    </a:lnTo>
                    <a:lnTo>
                      <a:pt x="5" y="78"/>
                    </a:lnTo>
                    <a:lnTo>
                      <a:pt x="7" y="78"/>
                    </a:lnTo>
                    <a:lnTo>
                      <a:pt x="8" y="77"/>
                    </a:lnTo>
                    <a:lnTo>
                      <a:pt x="9" y="76"/>
                    </a:lnTo>
                    <a:lnTo>
                      <a:pt x="10" y="74"/>
                    </a:lnTo>
                    <a:lnTo>
                      <a:pt x="10" y="74"/>
                    </a:lnTo>
                    <a:lnTo>
                      <a:pt x="10" y="65"/>
                    </a:lnTo>
                    <a:lnTo>
                      <a:pt x="12" y="56"/>
                    </a:lnTo>
                    <a:lnTo>
                      <a:pt x="16" y="47"/>
                    </a:lnTo>
                    <a:lnTo>
                      <a:pt x="19" y="39"/>
                    </a:lnTo>
                    <a:lnTo>
                      <a:pt x="26" y="23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5" y="5"/>
                    </a:lnTo>
                    <a:lnTo>
                      <a:pt x="35" y="3"/>
                    </a:lnTo>
                    <a:lnTo>
                      <a:pt x="34" y="2"/>
                    </a:lnTo>
                    <a:lnTo>
                      <a:pt x="32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1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7" name="Freeform 858"/>
              <p:cNvSpPr/>
              <p:nvPr/>
            </p:nvSpPr>
            <p:spPr bwMode="auto">
              <a:xfrm>
                <a:off x="2684463" y="1452563"/>
                <a:ext cx="17463" cy="34925"/>
              </a:xfrm>
              <a:custGeom>
                <a:avLst/>
                <a:gdLst/>
                <a:ahLst/>
                <a:cxnLst>
                  <a:cxn ang="0">
                    <a:pos x="26" y="2"/>
                  </a:cxn>
                  <a:cxn ang="0">
                    <a:pos x="26" y="2"/>
                  </a:cxn>
                  <a:cxn ang="0">
                    <a:pos x="17" y="15"/>
                  </a:cxn>
                  <a:cxn ang="0">
                    <a:pos x="9" y="30"/>
                  </a:cxn>
                  <a:cxn ang="0">
                    <a:pos x="5" y="37"/>
                  </a:cxn>
                  <a:cxn ang="0">
                    <a:pos x="2" y="44"/>
                  </a:cxn>
                  <a:cxn ang="0">
                    <a:pos x="1" y="52"/>
                  </a:cxn>
                  <a:cxn ang="0">
                    <a:pos x="0" y="61"/>
                  </a:cxn>
                  <a:cxn ang="0">
                    <a:pos x="0" y="61"/>
                  </a:cxn>
                  <a:cxn ang="0">
                    <a:pos x="0" y="63"/>
                  </a:cxn>
                  <a:cxn ang="0">
                    <a:pos x="1" y="64"/>
                  </a:cxn>
                  <a:cxn ang="0">
                    <a:pos x="2" y="65"/>
                  </a:cxn>
                  <a:cxn ang="0">
                    <a:pos x="4" y="65"/>
                  </a:cxn>
                  <a:cxn ang="0">
                    <a:pos x="7" y="65"/>
                  </a:cxn>
                  <a:cxn ang="0">
                    <a:pos x="8" y="64"/>
                  </a:cxn>
                  <a:cxn ang="0">
                    <a:pos x="9" y="63"/>
                  </a:cxn>
                  <a:cxn ang="0">
                    <a:pos x="10" y="61"/>
                  </a:cxn>
                  <a:cxn ang="0">
                    <a:pos x="10" y="61"/>
                  </a:cxn>
                  <a:cxn ang="0">
                    <a:pos x="11" y="53"/>
                  </a:cxn>
                  <a:cxn ang="0">
                    <a:pos x="12" y="46"/>
                  </a:cxn>
                  <a:cxn ang="0">
                    <a:pos x="15" y="39"/>
                  </a:cxn>
                  <a:cxn ang="0">
                    <a:pos x="18" y="32"/>
                  </a:cxn>
                  <a:cxn ang="0">
                    <a:pos x="26" y="18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34" y="4"/>
                  </a:cxn>
                  <a:cxn ang="0">
                    <a:pos x="34" y="3"/>
                  </a:cxn>
                  <a:cxn ang="0">
                    <a:pos x="34" y="1"/>
                  </a:cxn>
                  <a:cxn ang="0">
                    <a:pos x="32" y="0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6" y="2"/>
                  </a:cxn>
                  <a:cxn ang="0">
                    <a:pos x="26" y="2"/>
                  </a:cxn>
                </a:cxnLst>
                <a:rect l="0" t="0" r="r" b="b"/>
                <a:pathLst>
                  <a:path w="34" h="65">
                    <a:moveTo>
                      <a:pt x="26" y="2"/>
                    </a:moveTo>
                    <a:lnTo>
                      <a:pt x="26" y="2"/>
                    </a:lnTo>
                    <a:lnTo>
                      <a:pt x="17" y="15"/>
                    </a:lnTo>
                    <a:lnTo>
                      <a:pt x="9" y="30"/>
                    </a:lnTo>
                    <a:lnTo>
                      <a:pt x="5" y="37"/>
                    </a:lnTo>
                    <a:lnTo>
                      <a:pt x="2" y="44"/>
                    </a:lnTo>
                    <a:lnTo>
                      <a:pt x="1" y="5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1" y="64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7" y="65"/>
                    </a:lnTo>
                    <a:lnTo>
                      <a:pt x="8" y="64"/>
                    </a:lnTo>
                    <a:lnTo>
                      <a:pt x="9" y="63"/>
                    </a:lnTo>
                    <a:lnTo>
                      <a:pt x="10" y="61"/>
                    </a:lnTo>
                    <a:lnTo>
                      <a:pt x="10" y="61"/>
                    </a:lnTo>
                    <a:lnTo>
                      <a:pt x="11" y="53"/>
                    </a:lnTo>
                    <a:lnTo>
                      <a:pt x="12" y="46"/>
                    </a:lnTo>
                    <a:lnTo>
                      <a:pt x="15" y="39"/>
                    </a:lnTo>
                    <a:lnTo>
                      <a:pt x="18" y="32"/>
                    </a:lnTo>
                    <a:lnTo>
                      <a:pt x="26" y="1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8" name="Freeform 859"/>
              <p:cNvSpPr/>
              <p:nvPr/>
            </p:nvSpPr>
            <p:spPr bwMode="auto">
              <a:xfrm>
                <a:off x="2724150" y="1473200"/>
                <a:ext cx="4763" cy="111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1" y="19"/>
                  </a:cxn>
                  <a:cxn ang="0">
                    <a:pos x="2" y="20"/>
                  </a:cxn>
                  <a:cxn ang="0">
                    <a:pos x="3" y="21"/>
                  </a:cxn>
                  <a:cxn ang="0">
                    <a:pos x="5" y="21"/>
                  </a:cxn>
                  <a:cxn ang="0">
                    <a:pos x="6" y="21"/>
                  </a:cxn>
                  <a:cxn ang="0">
                    <a:pos x="8" y="20"/>
                  </a:cxn>
                  <a:cxn ang="0">
                    <a:pos x="9" y="19"/>
                  </a:cxn>
                  <a:cxn ang="0">
                    <a:pos x="9" y="17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21">
                    <a:moveTo>
                      <a:pt x="0" y="5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1" y="19"/>
                    </a:lnTo>
                    <a:lnTo>
                      <a:pt x="2" y="20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6" y="21"/>
                    </a:lnTo>
                    <a:lnTo>
                      <a:pt x="8" y="20"/>
                    </a:lnTo>
                    <a:lnTo>
                      <a:pt x="9" y="19"/>
                    </a:lnTo>
                    <a:lnTo>
                      <a:pt x="9" y="17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99" name="Freeform 860"/>
              <p:cNvSpPr/>
              <p:nvPr/>
            </p:nvSpPr>
            <p:spPr bwMode="auto">
              <a:xfrm>
                <a:off x="2386013" y="1473200"/>
                <a:ext cx="15875" cy="47625"/>
              </a:xfrm>
              <a:custGeom>
                <a:avLst/>
                <a:gdLst/>
                <a:ahLst/>
                <a:cxnLst>
                  <a:cxn ang="0">
                    <a:pos x="19" y="5"/>
                  </a:cxn>
                  <a:cxn ang="0">
                    <a:pos x="19" y="5"/>
                  </a:cxn>
                  <a:cxn ang="0">
                    <a:pos x="18" y="15"/>
                  </a:cxn>
                  <a:cxn ang="0">
                    <a:pos x="16" y="26"/>
                  </a:cxn>
                  <a:cxn ang="0">
                    <a:pos x="10" y="45"/>
                  </a:cxn>
                  <a:cxn ang="0">
                    <a:pos x="3" y="66"/>
                  </a:cxn>
                  <a:cxn ang="0">
                    <a:pos x="1" y="76"/>
                  </a:cxn>
                  <a:cxn ang="0">
                    <a:pos x="0" y="87"/>
                  </a:cxn>
                  <a:cxn ang="0">
                    <a:pos x="0" y="87"/>
                  </a:cxn>
                  <a:cxn ang="0">
                    <a:pos x="0" y="89"/>
                  </a:cxn>
                  <a:cxn ang="0">
                    <a:pos x="1" y="91"/>
                  </a:cxn>
                  <a:cxn ang="0">
                    <a:pos x="3" y="91"/>
                  </a:cxn>
                  <a:cxn ang="0">
                    <a:pos x="5" y="92"/>
                  </a:cxn>
                  <a:cxn ang="0">
                    <a:pos x="7" y="91"/>
                  </a:cxn>
                  <a:cxn ang="0">
                    <a:pos x="9" y="91"/>
                  </a:cxn>
                  <a:cxn ang="0">
                    <a:pos x="10" y="89"/>
                  </a:cxn>
                  <a:cxn ang="0">
                    <a:pos x="10" y="87"/>
                  </a:cxn>
                  <a:cxn ang="0">
                    <a:pos x="10" y="87"/>
                  </a:cxn>
                  <a:cxn ang="0">
                    <a:pos x="11" y="76"/>
                  </a:cxn>
                  <a:cxn ang="0">
                    <a:pos x="13" y="66"/>
                  </a:cxn>
                  <a:cxn ang="0">
                    <a:pos x="19" y="45"/>
                  </a:cxn>
                  <a:cxn ang="0">
                    <a:pos x="25" y="26"/>
                  </a:cxn>
                  <a:cxn ang="0">
                    <a:pos x="27" y="15"/>
                  </a:cxn>
                  <a:cxn ang="0">
                    <a:pos x="29" y="5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3"/>
                  </a:cxn>
                  <a:cxn ang="0">
                    <a:pos x="19" y="5"/>
                  </a:cxn>
                  <a:cxn ang="0">
                    <a:pos x="19" y="5"/>
                  </a:cxn>
                </a:cxnLst>
                <a:rect l="0" t="0" r="r" b="b"/>
                <a:pathLst>
                  <a:path w="29" h="92">
                    <a:moveTo>
                      <a:pt x="19" y="5"/>
                    </a:moveTo>
                    <a:lnTo>
                      <a:pt x="19" y="5"/>
                    </a:lnTo>
                    <a:lnTo>
                      <a:pt x="18" y="15"/>
                    </a:lnTo>
                    <a:lnTo>
                      <a:pt x="16" y="26"/>
                    </a:lnTo>
                    <a:lnTo>
                      <a:pt x="10" y="45"/>
                    </a:lnTo>
                    <a:lnTo>
                      <a:pt x="3" y="66"/>
                    </a:lnTo>
                    <a:lnTo>
                      <a:pt x="1" y="76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1" y="91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7" y="91"/>
                    </a:lnTo>
                    <a:lnTo>
                      <a:pt x="9" y="91"/>
                    </a:lnTo>
                    <a:lnTo>
                      <a:pt x="10" y="89"/>
                    </a:lnTo>
                    <a:lnTo>
                      <a:pt x="10" y="87"/>
                    </a:lnTo>
                    <a:lnTo>
                      <a:pt x="10" y="87"/>
                    </a:lnTo>
                    <a:lnTo>
                      <a:pt x="11" y="76"/>
                    </a:lnTo>
                    <a:lnTo>
                      <a:pt x="13" y="66"/>
                    </a:lnTo>
                    <a:lnTo>
                      <a:pt x="19" y="45"/>
                    </a:lnTo>
                    <a:lnTo>
                      <a:pt x="25" y="26"/>
                    </a:lnTo>
                    <a:lnTo>
                      <a:pt x="27" y="1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8" y="3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3"/>
                    </a:lnTo>
                    <a:lnTo>
                      <a:pt x="19" y="5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00" name="Freeform 861"/>
              <p:cNvSpPr/>
              <p:nvPr/>
            </p:nvSpPr>
            <p:spPr bwMode="auto">
              <a:xfrm>
                <a:off x="2422525" y="1492250"/>
                <a:ext cx="12700" cy="31750"/>
              </a:xfrm>
              <a:custGeom>
                <a:avLst/>
                <a:gdLst/>
                <a:ahLst/>
                <a:cxnLst>
                  <a:cxn ang="0">
                    <a:pos x="13" y="3"/>
                  </a:cxn>
                  <a:cxn ang="0">
                    <a:pos x="13" y="3"/>
                  </a:cxn>
                  <a:cxn ang="0">
                    <a:pos x="5" y="29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5"/>
                  </a:cxn>
                  <a:cxn ang="0">
                    <a:pos x="1" y="57"/>
                  </a:cxn>
                  <a:cxn ang="0">
                    <a:pos x="2" y="59"/>
                  </a:cxn>
                  <a:cxn ang="0">
                    <a:pos x="3" y="59"/>
                  </a:cxn>
                  <a:cxn ang="0">
                    <a:pos x="5" y="60"/>
                  </a:cxn>
                  <a:cxn ang="0">
                    <a:pos x="6" y="59"/>
                  </a:cxn>
                  <a:cxn ang="0">
                    <a:pos x="8" y="59"/>
                  </a:cxn>
                  <a:cxn ang="0">
                    <a:pos x="9" y="57"/>
                  </a:cxn>
                  <a:cxn ang="0">
                    <a:pos x="9" y="55"/>
                  </a:cxn>
                  <a:cxn ang="0">
                    <a:pos x="9" y="55"/>
                  </a:cxn>
                  <a:cxn ang="0">
                    <a:pos x="11" y="42"/>
                  </a:cxn>
                  <a:cxn ang="0">
                    <a:pos x="14" y="30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1" y="2"/>
                  </a:cxn>
                  <a:cxn ang="0">
                    <a:pos x="20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3" y="3"/>
                  </a:cxn>
                  <a:cxn ang="0">
                    <a:pos x="13" y="3"/>
                  </a:cxn>
                </a:cxnLst>
                <a:rect l="0" t="0" r="r" b="b"/>
                <a:pathLst>
                  <a:path w="22" h="60">
                    <a:moveTo>
                      <a:pt x="13" y="3"/>
                    </a:moveTo>
                    <a:lnTo>
                      <a:pt x="13" y="3"/>
                    </a:lnTo>
                    <a:lnTo>
                      <a:pt x="5" y="29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59"/>
                    </a:lnTo>
                    <a:lnTo>
                      <a:pt x="3" y="59"/>
                    </a:lnTo>
                    <a:lnTo>
                      <a:pt x="5" y="60"/>
                    </a:lnTo>
                    <a:lnTo>
                      <a:pt x="6" y="59"/>
                    </a:lnTo>
                    <a:lnTo>
                      <a:pt x="8" y="59"/>
                    </a:lnTo>
                    <a:lnTo>
                      <a:pt x="9" y="57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11" y="42"/>
                    </a:lnTo>
                    <a:lnTo>
                      <a:pt x="14" y="3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1" y="2"/>
                    </a:lnTo>
                    <a:lnTo>
                      <a:pt x="20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3" y="3"/>
                    </a:lnTo>
                    <a:lnTo>
                      <a:pt x="1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01" name="Freeform 862"/>
              <p:cNvSpPr/>
              <p:nvPr/>
            </p:nvSpPr>
            <p:spPr bwMode="auto">
              <a:xfrm>
                <a:off x="2322513" y="1298575"/>
                <a:ext cx="19050" cy="47625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4"/>
                  </a:cxn>
                  <a:cxn ang="0">
                    <a:pos x="23" y="16"/>
                  </a:cxn>
                  <a:cxn ang="0">
                    <a:pos x="20" y="26"/>
                  </a:cxn>
                  <a:cxn ang="0">
                    <a:pos x="16" y="35"/>
                  </a:cxn>
                  <a:cxn ang="0">
                    <a:pos x="12" y="46"/>
                  </a:cxn>
                  <a:cxn ang="0">
                    <a:pos x="7" y="55"/>
                  </a:cxn>
                  <a:cxn ang="0">
                    <a:pos x="4" y="65"/>
                  </a:cxn>
                  <a:cxn ang="0">
                    <a:pos x="1" y="76"/>
                  </a:cxn>
                  <a:cxn ang="0">
                    <a:pos x="0" y="87"/>
                  </a:cxn>
                  <a:cxn ang="0">
                    <a:pos x="0" y="87"/>
                  </a:cxn>
                  <a:cxn ang="0">
                    <a:pos x="0" y="89"/>
                  </a:cxn>
                  <a:cxn ang="0">
                    <a:pos x="1" y="90"/>
                  </a:cxn>
                  <a:cxn ang="0">
                    <a:pos x="2" y="91"/>
                  </a:cxn>
                  <a:cxn ang="0">
                    <a:pos x="4" y="91"/>
                  </a:cxn>
                  <a:cxn ang="0">
                    <a:pos x="6" y="91"/>
                  </a:cxn>
                  <a:cxn ang="0">
                    <a:pos x="7" y="90"/>
                  </a:cxn>
                  <a:cxn ang="0">
                    <a:pos x="8" y="89"/>
                  </a:cxn>
                  <a:cxn ang="0">
                    <a:pos x="9" y="87"/>
                  </a:cxn>
                  <a:cxn ang="0">
                    <a:pos x="9" y="87"/>
                  </a:cxn>
                  <a:cxn ang="0">
                    <a:pos x="10" y="76"/>
                  </a:cxn>
                  <a:cxn ang="0">
                    <a:pos x="13" y="65"/>
                  </a:cxn>
                  <a:cxn ang="0">
                    <a:pos x="17" y="55"/>
                  </a:cxn>
                  <a:cxn ang="0">
                    <a:pos x="21" y="46"/>
                  </a:cxn>
                  <a:cxn ang="0">
                    <a:pos x="25" y="35"/>
                  </a:cxn>
                  <a:cxn ang="0">
                    <a:pos x="30" y="26"/>
                  </a:cxn>
                  <a:cxn ang="0">
                    <a:pos x="33" y="16"/>
                  </a:cxn>
                  <a:cxn ang="0">
                    <a:pos x="34" y="4"/>
                  </a:cxn>
                  <a:cxn ang="0">
                    <a:pos x="34" y="4"/>
                  </a:cxn>
                  <a:cxn ang="0">
                    <a:pos x="34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4" y="4"/>
                  </a:cxn>
                </a:cxnLst>
                <a:rect l="0" t="0" r="r" b="b"/>
                <a:pathLst>
                  <a:path w="34" h="91">
                    <a:moveTo>
                      <a:pt x="24" y="4"/>
                    </a:moveTo>
                    <a:lnTo>
                      <a:pt x="24" y="4"/>
                    </a:lnTo>
                    <a:lnTo>
                      <a:pt x="23" y="16"/>
                    </a:lnTo>
                    <a:lnTo>
                      <a:pt x="20" y="26"/>
                    </a:lnTo>
                    <a:lnTo>
                      <a:pt x="16" y="35"/>
                    </a:lnTo>
                    <a:lnTo>
                      <a:pt x="12" y="46"/>
                    </a:lnTo>
                    <a:lnTo>
                      <a:pt x="7" y="55"/>
                    </a:lnTo>
                    <a:lnTo>
                      <a:pt x="4" y="65"/>
                    </a:lnTo>
                    <a:lnTo>
                      <a:pt x="1" y="76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1" y="90"/>
                    </a:lnTo>
                    <a:lnTo>
                      <a:pt x="2" y="91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7" y="90"/>
                    </a:lnTo>
                    <a:lnTo>
                      <a:pt x="8" y="89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10" y="76"/>
                    </a:lnTo>
                    <a:lnTo>
                      <a:pt x="13" y="65"/>
                    </a:lnTo>
                    <a:lnTo>
                      <a:pt x="17" y="55"/>
                    </a:lnTo>
                    <a:lnTo>
                      <a:pt x="21" y="46"/>
                    </a:lnTo>
                    <a:lnTo>
                      <a:pt x="25" y="35"/>
                    </a:lnTo>
                    <a:lnTo>
                      <a:pt x="30" y="26"/>
                    </a:lnTo>
                    <a:lnTo>
                      <a:pt x="33" y="16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5" y="2"/>
                    </a:lnTo>
                    <a:lnTo>
                      <a:pt x="24" y="4"/>
                    </a:lnTo>
                    <a:lnTo>
                      <a:pt x="2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02" name="Freeform 863"/>
              <p:cNvSpPr/>
              <p:nvPr/>
            </p:nvSpPr>
            <p:spPr bwMode="auto">
              <a:xfrm>
                <a:off x="2355850" y="1304925"/>
                <a:ext cx="22225" cy="34925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32" y="2"/>
                  </a:cxn>
                  <a:cxn ang="0">
                    <a:pos x="21" y="16"/>
                  </a:cxn>
                  <a:cxn ang="0">
                    <a:pos x="11" y="30"/>
                  </a:cxn>
                  <a:cxn ang="0">
                    <a:pos x="7" y="37"/>
                  </a:cxn>
                  <a:cxn ang="0">
                    <a:pos x="4" y="45"/>
                  </a:cxn>
                  <a:cxn ang="0">
                    <a:pos x="1" y="52"/>
                  </a:cxn>
                  <a:cxn ang="0">
                    <a:pos x="0" y="62"/>
                  </a:cxn>
                  <a:cxn ang="0">
                    <a:pos x="0" y="62"/>
                  </a:cxn>
                  <a:cxn ang="0">
                    <a:pos x="0" y="64"/>
                  </a:cxn>
                  <a:cxn ang="0">
                    <a:pos x="1" y="65"/>
                  </a:cxn>
                  <a:cxn ang="0">
                    <a:pos x="3" y="66"/>
                  </a:cxn>
                  <a:cxn ang="0">
                    <a:pos x="4" y="66"/>
                  </a:cxn>
                  <a:cxn ang="0">
                    <a:pos x="6" y="66"/>
                  </a:cxn>
                  <a:cxn ang="0">
                    <a:pos x="7" y="65"/>
                  </a:cxn>
                  <a:cxn ang="0">
                    <a:pos x="9" y="64"/>
                  </a:cxn>
                  <a:cxn ang="0">
                    <a:pos x="9" y="62"/>
                  </a:cxn>
                  <a:cxn ang="0">
                    <a:pos x="9" y="62"/>
                  </a:cxn>
                  <a:cxn ang="0">
                    <a:pos x="10" y="53"/>
                  </a:cxn>
                  <a:cxn ang="0">
                    <a:pos x="13" y="46"/>
                  </a:cxn>
                  <a:cxn ang="0">
                    <a:pos x="16" y="39"/>
                  </a:cxn>
                  <a:cxn ang="0">
                    <a:pos x="20" y="33"/>
                  </a:cxn>
                  <a:cxn ang="0">
                    <a:pos x="31" y="19"/>
                  </a:cxn>
                  <a:cxn ang="0">
                    <a:pos x="40" y="7"/>
                  </a:cxn>
                  <a:cxn ang="0">
                    <a:pos x="40" y="7"/>
                  </a:cxn>
                  <a:cxn ang="0">
                    <a:pos x="41" y="5"/>
                  </a:cxn>
                  <a:cxn ang="0">
                    <a:pos x="41" y="3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4" y="1"/>
                  </a:cxn>
                  <a:cxn ang="0">
                    <a:pos x="32" y="2"/>
                  </a:cxn>
                  <a:cxn ang="0">
                    <a:pos x="32" y="2"/>
                  </a:cxn>
                </a:cxnLst>
                <a:rect l="0" t="0" r="r" b="b"/>
                <a:pathLst>
                  <a:path w="41" h="66">
                    <a:moveTo>
                      <a:pt x="32" y="2"/>
                    </a:moveTo>
                    <a:lnTo>
                      <a:pt x="32" y="2"/>
                    </a:lnTo>
                    <a:lnTo>
                      <a:pt x="21" y="16"/>
                    </a:lnTo>
                    <a:lnTo>
                      <a:pt x="11" y="30"/>
                    </a:lnTo>
                    <a:lnTo>
                      <a:pt x="7" y="37"/>
                    </a:lnTo>
                    <a:lnTo>
                      <a:pt x="4" y="45"/>
                    </a:lnTo>
                    <a:lnTo>
                      <a:pt x="1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1" y="65"/>
                    </a:lnTo>
                    <a:lnTo>
                      <a:pt x="3" y="66"/>
                    </a:lnTo>
                    <a:lnTo>
                      <a:pt x="4" y="66"/>
                    </a:lnTo>
                    <a:lnTo>
                      <a:pt x="6" y="66"/>
                    </a:lnTo>
                    <a:lnTo>
                      <a:pt x="7" y="65"/>
                    </a:lnTo>
                    <a:lnTo>
                      <a:pt x="9" y="64"/>
                    </a:lnTo>
                    <a:lnTo>
                      <a:pt x="9" y="62"/>
                    </a:lnTo>
                    <a:lnTo>
                      <a:pt x="9" y="62"/>
                    </a:lnTo>
                    <a:lnTo>
                      <a:pt x="10" y="53"/>
                    </a:lnTo>
                    <a:lnTo>
                      <a:pt x="13" y="46"/>
                    </a:lnTo>
                    <a:lnTo>
                      <a:pt x="16" y="39"/>
                    </a:lnTo>
                    <a:lnTo>
                      <a:pt x="20" y="33"/>
                    </a:lnTo>
                    <a:lnTo>
                      <a:pt x="31" y="19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1" y="3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3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03" name="Freeform 864"/>
              <p:cNvSpPr/>
              <p:nvPr/>
            </p:nvSpPr>
            <p:spPr bwMode="auto">
              <a:xfrm>
                <a:off x="2382838" y="1314450"/>
                <a:ext cx="22225" cy="42863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4"/>
                  </a:cxn>
                  <a:cxn ang="0">
                    <a:pos x="40" y="2"/>
                  </a:cxn>
                  <a:cxn ang="0">
                    <a:pos x="39" y="1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2" y="3"/>
                  </a:cxn>
                  <a:cxn ang="0">
                    <a:pos x="32" y="4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32" y="12"/>
                  </a:cxn>
                  <a:cxn ang="0">
                    <a:pos x="31" y="18"/>
                  </a:cxn>
                  <a:cxn ang="0">
                    <a:pos x="29" y="22"/>
                  </a:cxn>
                  <a:cxn ang="0">
                    <a:pos x="27" y="27"/>
                  </a:cxn>
                  <a:cxn ang="0">
                    <a:pos x="20" y="36"/>
                  </a:cxn>
                  <a:cxn ang="0">
                    <a:pos x="14" y="45"/>
                  </a:cxn>
                  <a:cxn ang="0">
                    <a:pos x="14" y="45"/>
                  </a:cxn>
                  <a:cxn ang="0">
                    <a:pos x="8" y="52"/>
                  </a:cxn>
                  <a:cxn ang="0">
                    <a:pos x="4" y="59"/>
                  </a:cxn>
                  <a:cxn ang="0">
                    <a:pos x="1" y="66"/>
                  </a:cxn>
                  <a:cxn ang="0">
                    <a:pos x="0" y="75"/>
                  </a:cxn>
                  <a:cxn ang="0">
                    <a:pos x="0" y="75"/>
                  </a:cxn>
                  <a:cxn ang="0">
                    <a:pos x="0" y="77"/>
                  </a:cxn>
                  <a:cxn ang="0">
                    <a:pos x="1" y="79"/>
                  </a:cxn>
                  <a:cxn ang="0">
                    <a:pos x="3" y="79"/>
                  </a:cxn>
                  <a:cxn ang="0">
                    <a:pos x="4" y="80"/>
                  </a:cxn>
                  <a:cxn ang="0">
                    <a:pos x="6" y="79"/>
                  </a:cxn>
                  <a:cxn ang="0">
                    <a:pos x="7" y="79"/>
                  </a:cxn>
                  <a:cxn ang="0">
                    <a:pos x="9" y="77"/>
                  </a:cxn>
                  <a:cxn ang="0">
                    <a:pos x="9" y="75"/>
                  </a:cxn>
                  <a:cxn ang="0">
                    <a:pos x="9" y="75"/>
                  </a:cxn>
                  <a:cxn ang="0">
                    <a:pos x="11" y="69"/>
                  </a:cxn>
                  <a:cxn ang="0">
                    <a:pos x="12" y="65"/>
                  </a:cxn>
                  <a:cxn ang="0">
                    <a:pos x="16" y="56"/>
                  </a:cxn>
                  <a:cxn ang="0">
                    <a:pos x="22" y="49"/>
                  </a:cxn>
                  <a:cxn ang="0">
                    <a:pos x="28" y="41"/>
                  </a:cxn>
                  <a:cxn ang="0">
                    <a:pos x="34" y="32"/>
                  </a:cxn>
                  <a:cxn ang="0">
                    <a:pos x="38" y="24"/>
                  </a:cxn>
                  <a:cxn ang="0">
                    <a:pos x="40" y="20"/>
                  </a:cxn>
                  <a:cxn ang="0">
                    <a:pos x="42" y="15"/>
                  </a:cxn>
                  <a:cxn ang="0">
                    <a:pos x="42" y="10"/>
                  </a:cxn>
                  <a:cxn ang="0">
                    <a:pos x="40" y="4"/>
                  </a:cxn>
                  <a:cxn ang="0">
                    <a:pos x="40" y="4"/>
                  </a:cxn>
                </a:cxnLst>
                <a:rect l="0" t="0" r="r" b="b"/>
                <a:pathLst>
                  <a:path w="42" h="80">
                    <a:moveTo>
                      <a:pt x="40" y="4"/>
                    </a:moveTo>
                    <a:lnTo>
                      <a:pt x="40" y="4"/>
                    </a:lnTo>
                    <a:lnTo>
                      <a:pt x="40" y="2"/>
                    </a:lnTo>
                    <a:lnTo>
                      <a:pt x="39" y="1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2" y="3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2" y="12"/>
                    </a:lnTo>
                    <a:lnTo>
                      <a:pt x="31" y="18"/>
                    </a:lnTo>
                    <a:lnTo>
                      <a:pt x="29" y="22"/>
                    </a:lnTo>
                    <a:lnTo>
                      <a:pt x="27" y="27"/>
                    </a:lnTo>
                    <a:lnTo>
                      <a:pt x="20" y="36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8" y="52"/>
                    </a:lnTo>
                    <a:lnTo>
                      <a:pt x="4" y="59"/>
                    </a:lnTo>
                    <a:lnTo>
                      <a:pt x="1" y="66"/>
                    </a:lnTo>
                    <a:lnTo>
                      <a:pt x="0" y="75"/>
                    </a:lnTo>
                    <a:lnTo>
                      <a:pt x="0" y="75"/>
                    </a:lnTo>
                    <a:lnTo>
                      <a:pt x="0" y="77"/>
                    </a:lnTo>
                    <a:lnTo>
                      <a:pt x="1" y="79"/>
                    </a:lnTo>
                    <a:lnTo>
                      <a:pt x="3" y="79"/>
                    </a:lnTo>
                    <a:lnTo>
                      <a:pt x="4" y="80"/>
                    </a:lnTo>
                    <a:lnTo>
                      <a:pt x="6" y="79"/>
                    </a:lnTo>
                    <a:lnTo>
                      <a:pt x="7" y="79"/>
                    </a:lnTo>
                    <a:lnTo>
                      <a:pt x="9" y="77"/>
                    </a:lnTo>
                    <a:lnTo>
                      <a:pt x="9" y="75"/>
                    </a:lnTo>
                    <a:lnTo>
                      <a:pt x="9" y="75"/>
                    </a:lnTo>
                    <a:lnTo>
                      <a:pt x="11" y="69"/>
                    </a:lnTo>
                    <a:lnTo>
                      <a:pt x="12" y="65"/>
                    </a:lnTo>
                    <a:lnTo>
                      <a:pt x="16" y="56"/>
                    </a:lnTo>
                    <a:lnTo>
                      <a:pt x="22" y="49"/>
                    </a:lnTo>
                    <a:lnTo>
                      <a:pt x="28" y="41"/>
                    </a:lnTo>
                    <a:lnTo>
                      <a:pt x="34" y="32"/>
                    </a:lnTo>
                    <a:lnTo>
                      <a:pt x="38" y="24"/>
                    </a:lnTo>
                    <a:lnTo>
                      <a:pt x="40" y="20"/>
                    </a:lnTo>
                    <a:lnTo>
                      <a:pt x="42" y="15"/>
                    </a:lnTo>
                    <a:lnTo>
                      <a:pt x="42" y="10"/>
                    </a:lnTo>
                    <a:lnTo>
                      <a:pt x="40" y="4"/>
                    </a:lnTo>
                    <a:lnTo>
                      <a:pt x="4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04" name="Freeform 865"/>
              <p:cNvSpPr>
                <a:spLocks noEditPoints="1"/>
              </p:cNvSpPr>
              <p:nvPr/>
            </p:nvSpPr>
            <p:spPr bwMode="auto">
              <a:xfrm>
                <a:off x="2159000" y="1141413"/>
                <a:ext cx="739775" cy="723900"/>
              </a:xfrm>
              <a:custGeom>
                <a:avLst/>
                <a:gdLst/>
                <a:ahLst/>
                <a:cxnLst>
                  <a:cxn ang="0">
                    <a:pos x="761" y="1352"/>
                  </a:cxn>
                  <a:cxn ang="0">
                    <a:pos x="683" y="1296"/>
                  </a:cxn>
                  <a:cxn ang="0">
                    <a:pos x="639" y="1242"/>
                  </a:cxn>
                  <a:cxn ang="0">
                    <a:pos x="406" y="1019"/>
                  </a:cxn>
                  <a:cxn ang="0">
                    <a:pos x="260" y="865"/>
                  </a:cxn>
                  <a:cxn ang="0">
                    <a:pos x="75" y="672"/>
                  </a:cxn>
                  <a:cxn ang="0">
                    <a:pos x="27" y="609"/>
                  </a:cxn>
                  <a:cxn ang="0">
                    <a:pos x="0" y="518"/>
                  </a:cxn>
                  <a:cxn ang="0">
                    <a:pos x="17" y="455"/>
                  </a:cxn>
                  <a:cxn ang="0">
                    <a:pos x="61" y="408"/>
                  </a:cxn>
                  <a:cxn ang="0">
                    <a:pos x="168" y="302"/>
                  </a:cxn>
                  <a:cxn ang="0">
                    <a:pos x="410" y="87"/>
                  </a:cxn>
                  <a:cxn ang="0">
                    <a:pos x="502" y="26"/>
                  </a:cxn>
                  <a:cxn ang="0">
                    <a:pos x="539" y="10"/>
                  </a:cxn>
                  <a:cxn ang="0">
                    <a:pos x="629" y="2"/>
                  </a:cxn>
                  <a:cxn ang="0">
                    <a:pos x="689" y="28"/>
                  </a:cxn>
                  <a:cxn ang="0">
                    <a:pos x="702" y="36"/>
                  </a:cxn>
                  <a:cxn ang="0">
                    <a:pos x="755" y="111"/>
                  </a:cxn>
                  <a:cxn ang="0">
                    <a:pos x="937" y="297"/>
                  </a:cxn>
                  <a:cxn ang="0">
                    <a:pos x="1223" y="573"/>
                  </a:cxn>
                  <a:cxn ang="0">
                    <a:pos x="1358" y="690"/>
                  </a:cxn>
                  <a:cxn ang="0">
                    <a:pos x="1386" y="724"/>
                  </a:cxn>
                  <a:cxn ang="0">
                    <a:pos x="1395" y="808"/>
                  </a:cxn>
                  <a:cxn ang="0">
                    <a:pos x="1359" y="882"/>
                  </a:cxn>
                  <a:cxn ang="0">
                    <a:pos x="1337" y="913"/>
                  </a:cxn>
                  <a:cxn ang="0">
                    <a:pos x="1217" y="1073"/>
                  </a:cxn>
                  <a:cxn ang="0">
                    <a:pos x="1134" y="1163"/>
                  </a:cxn>
                  <a:cxn ang="0">
                    <a:pos x="1026" y="1243"/>
                  </a:cxn>
                  <a:cxn ang="0">
                    <a:pos x="1018" y="1257"/>
                  </a:cxn>
                  <a:cxn ang="0">
                    <a:pos x="997" y="1285"/>
                  </a:cxn>
                  <a:cxn ang="0">
                    <a:pos x="980" y="1304"/>
                  </a:cxn>
                  <a:cxn ang="0">
                    <a:pos x="937" y="1331"/>
                  </a:cxn>
                  <a:cxn ang="0">
                    <a:pos x="850" y="1366"/>
                  </a:cxn>
                  <a:cxn ang="0">
                    <a:pos x="601" y="41"/>
                  </a:cxn>
                  <a:cxn ang="0">
                    <a:pos x="532" y="57"/>
                  </a:cxn>
                  <a:cxn ang="0">
                    <a:pos x="355" y="185"/>
                  </a:cxn>
                  <a:cxn ang="0">
                    <a:pos x="95" y="433"/>
                  </a:cxn>
                  <a:cxn ang="0">
                    <a:pos x="82" y="444"/>
                  </a:cxn>
                  <a:cxn ang="0">
                    <a:pos x="49" y="479"/>
                  </a:cxn>
                  <a:cxn ang="0">
                    <a:pos x="41" y="529"/>
                  </a:cxn>
                  <a:cxn ang="0">
                    <a:pos x="66" y="595"/>
                  </a:cxn>
                  <a:cxn ang="0">
                    <a:pos x="127" y="658"/>
                  </a:cxn>
                  <a:cxn ang="0">
                    <a:pos x="136" y="677"/>
                  </a:cxn>
                  <a:cxn ang="0">
                    <a:pos x="390" y="944"/>
                  </a:cxn>
                  <a:cxn ang="0">
                    <a:pos x="574" y="1119"/>
                  </a:cxn>
                  <a:cxn ang="0">
                    <a:pos x="714" y="1263"/>
                  </a:cxn>
                  <a:cxn ang="0">
                    <a:pos x="748" y="1294"/>
                  </a:cxn>
                  <a:cxn ang="0">
                    <a:pos x="829" y="1321"/>
                  </a:cxn>
                  <a:cxn ang="0">
                    <a:pos x="918" y="1290"/>
                  </a:cxn>
                  <a:cxn ang="0">
                    <a:pos x="991" y="1224"/>
                  </a:cxn>
                  <a:cxn ang="0">
                    <a:pos x="1081" y="1153"/>
                  </a:cxn>
                  <a:cxn ang="0">
                    <a:pos x="1195" y="1033"/>
                  </a:cxn>
                  <a:cxn ang="0">
                    <a:pos x="1286" y="908"/>
                  </a:cxn>
                  <a:cxn ang="0">
                    <a:pos x="1295" y="888"/>
                  </a:cxn>
                  <a:cxn ang="0">
                    <a:pos x="1336" y="843"/>
                  </a:cxn>
                  <a:cxn ang="0">
                    <a:pos x="1358" y="782"/>
                  </a:cxn>
                  <a:cxn ang="0">
                    <a:pos x="1344" y="735"/>
                  </a:cxn>
                  <a:cxn ang="0">
                    <a:pos x="1233" y="639"/>
                  </a:cxn>
                  <a:cxn ang="0">
                    <a:pos x="949" y="365"/>
                  </a:cxn>
                  <a:cxn ang="0">
                    <a:pos x="782" y="204"/>
                  </a:cxn>
                  <a:cxn ang="0">
                    <a:pos x="676" y="75"/>
                  </a:cxn>
                  <a:cxn ang="0">
                    <a:pos x="649" y="52"/>
                  </a:cxn>
                  <a:cxn ang="0">
                    <a:pos x="601" y="41"/>
                  </a:cxn>
                </a:cxnLst>
                <a:rect l="0" t="0" r="r" b="b"/>
                <a:pathLst>
                  <a:path w="1398" h="1368">
                    <a:moveTo>
                      <a:pt x="829" y="1368"/>
                    </a:moveTo>
                    <a:lnTo>
                      <a:pt x="829" y="1368"/>
                    </a:lnTo>
                    <a:lnTo>
                      <a:pt x="813" y="1367"/>
                    </a:lnTo>
                    <a:lnTo>
                      <a:pt x="796" y="1364"/>
                    </a:lnTo>
                    <a:lnTo>
                      <a:pt x="779" y="1359"/>
                    </a:lnTo>
                    <a:lnTo>
                      <a:pt x="761" y="1352"/>
                    </a:lnTo>
                    <a:lnTo>
                      <a:pt x="743" y="1343"/>
                    </a:lnTo>
                    <a:lnTo>
                      <a:pt x="726" y="1330"/>
                    </a:lnTo>
                    <a:lnTo>
                      <a:pt x="707" y="1317"/>
                    </a:lnTo>
                    <a:lnTo>
                      <a:pt x="688" y="1300"/>
                    </a:lnTo>
                    <a:lnTo>
                      <a:pt x="688" y="1300"/>
                    </a:lnTo>
                    <a:lnTo>
                      <a:pt x="683" y="1296"/>
                    </a:lnTo>
                    <a:lnTo>
                      <a:pt x="681" y="1291"/>
                    </a:lnTo>
                    <a:lnTo>
                      <a:pt x="681" y="1288"/>
                    </a:lnTo>
                    <a:lnTo>
                      <a:pt x="679" y="1286"/>
                    </a:lnTo>
                    <a:lnTo>
                      <a:pt x="679" y="1286"/>
                    </a:lnTo>
                    <a:lnTo>
                      <a:pt x="659" y="1264"/>
                    </a:lnTo>
                    <a:lnTo>
                      <a:pt x="639" y="1242"/>
                    </a:lnTo>
                    <a:lnTo>
                      <a:pt x="597" y="1201"/>
                    </a:lnTo>
                    <a:lnTo>
                      <a:pt x="554" y="1161"/>
                    </a:lnTo>
                    <a:lnTo>
                      <a:pt x="512" y="1122"/>
                    </a:lnTo>
                    <a:lnTo>
                      <a:pt x="512" y="1122"/>
                    </a:lnTo>
                    <a:lnTo>
                      <a:pt x="441" y="1054"/>
                    </a:lnTo>
                    <a:lnTo>
                      <a:pt x="406" y="1019"/>
                    </a:lnTo>
                    <a:lnTo>
                      <a:pt x="372" y="984"/>
                    </a:lnTo>
                    <a:lnTo>
                      <a:pt x="372" y="984"/>
                    </a:lnTo>
                    <a:lnTo>
                      <a:pt x="322" y="930"/>
                    </a:lnTo>
                    <a:lnTo>
                      <a:pt x="318" y="926"/>
                    </a:lnTo>
                    <a:lnTo>
                      <a:pt x="318" y="926"/>
                    </a:lnTo>
                    <a:lnTo>
                      <a:pt x="260" y="865"/>
                    </a:lnTo>
                    <a:lnTo>
                      <a:pt x="201" y="803"/>
                    </a:lnTo>
                    <a:lnTo>
                      <a:pt x="142" y="742"/>
                    </a:lnTo>
                    <a:lnTo>
                      <a:pt x="81" y="683"/>
                    </a:lnTo>
                    <a:lnTo>
                      <a:pt x="81" y="683"/>
                    </a:lnTo>
                    <a:lnTo>
                      <a:pt x="77" y="677"/>
                    </a:lnTo>
                    <a:lnTo>
                      <a:pt x="75" y="672"/>
                    </a:lnTo>
                    <a:lnTo>
                      <a:pt x="74" y="669"/>
                    </a:lnTo>
                    <a:lnTo>
                      <a:pt x="72" y="666"/>
                    </a:lnTo>
                    <a:lnTo>
                      <a:pt x="72" y="666"/>
                    </a:lnTo>
                    <a:lnTo>
                      <a:pt x="54" y="647"/>
                    </a:lnTo>
                    <a:lnTo>
                      <a:pt x="40" y="629"/>
                    </a:lnTo>
                    <a:lnTo>
                      <a:pt x="27" y="609"/>
                    </a:lnTo>
                    <a:lnTo>
                      <a:pt x="16" y="589"/>
                    </a:lnTo>
                    <a:lnTo>
                      <a:pt x="9" y="569"/>
                    </a:lnTo>
                    <a:lnTo>
                      <a:pt x="3" y="548"/>
                    </a:lnTo>
                    <a:lnTo>
                      <a:pt x="2" y="538"/>
                    </a:lnTo>
                    <a:lnTo>
                      <a:pt x="1" y="528"/>
                    </a:lnTo>
                    <a:lnTo>
                      <a:pt x="0" y="518"/>
                    </a:lnTo>
                    <a:lnTo>
                      <a:pt x="1" y="508"/>
                    </a:lnTo>
                    <a:lnTo>
                      <a:pt x="1" y="508"/>
                    </a:lnTo>
                    <a:lnTo>
                      <a:pt x="2" y="495"/>
                    </a:lnTo>
                    <a:lnTo>
                      <a:pt x="6" y="480"/>
                    </a:lnTo>
                    <a:lnTo>
                      <a:pt x="10" y="468"/>
                    </a:lnTo>
                    <a:lnTo>
                      <a:pt x="17" y="455"/>
                    </a:lnTo>
                    <a:lnTo>
                      <a:pt x="24" y="443"/>
                    </a:lnTo>
                    <a:lnTo>
                      <a:pt x="34" y="432"/>
                    </a:lnTo>
                    <a:lnTo>
                      <a:pt x="45" y="421"/>
                    </a:lnTo>
                    <a:lnTo>
                      <a:pt x="58" y="411"/>
                    </a:lnTo>
                    <a:lnTo>
                      <a:pt x="60" y="410"/>
                    </a:lnTo>
                    <a:lnTo>
                      <a:pt x="61" y="408"/>
                    </a:lnTo>
                    <a:lnTo>
                      <a:pt x="61" y="408"/>
                    </a:lnTo>
                    <a:lnTo>
                      <a:pt x="65" y="403"/>
                    </a:lnTo>
                    <a:lnTo>
                      <a:pt x="65" y="403"/>
                    </a:lnTo>
                    <a:lnTo>
                      <a:pt x="116" y="353"/>
                    </a:lnTo>
                    <a:lnTo>
                      <a:pt x="168" y="303"/>
                    </a:lnTo>
                    <a:lnTo>
                      <a:pt x="168" y="302"/>
                    </a:lnTo>
                    <a:lnTo>
                      <a:pt x="168" y="302"/>
                    </a:lnTo>
                    <a:lnTo>
                      <a:pt x="246" y="228"/>
                    </a:lnTo>
                    <a:lnTo>
                      <a:pt x="286" y="191"/>
                    </a:lnTo>
                    <a:lnTo>
                      <a:pt x="326" y="155"/>
                    </a:lnTo>
                    <a:lnTo>
                      <a:pt x="367" y="120"/>
                    </a:lnTo>
                    <a:lnTo>
                      <a:pt x="410" y="87"/>
                    </a:lnTo>
                    <a:lnTo>
                      <a:pt x="432" y="71"/>
                    </a:lnTo>
                    <a:lnTo>
                      <a:pt x="454" y="56"/>
                    </a:lnTo>
                    <a:lnTo>
                      <a:pt x="477" y="40"/>
                    </a:lnTo>
                    <a:lnTo>
                      <a:pt x="500" y="27"/>
                    </a:lnTo>
                    <a:lnTo>
                      <a:pt x="501" y="26"/>
                    </a:lnTo>
                    <a:lnTo>
                      <a:pt x="502" y="26"/>
                    </a:lnTo>
                    <a:lnTo>
                      <a:pt x="502" y="26"/>
                    </a:lnTo>
                    <a:lnTo>
                      <a:pt x="508" y="21"/>
                    </a:lnTo>
                    <a:lnTo>
                      <a:pt x="508" y="21"/>
                    </a:lnTo>
                    <a:lnTo>
                      <a:pt x="515" y="18"/>
                    </a:lnTo>
                    <a:lnTo>
                      <a:pt x="515" y="18"/>
                    </a:lnTo>
                    <a:lnTo>
                      <a:pt x="539" y="10"/>
                    </a:lnTo>
                    <a:lnTo>
                      <a:pt x="562" y="5"/>
                    </a:lnTo>
                    <a:lnTo>
                      <a:pt x="583" y="1"/>
                    </a:lnTo>
                    <a:lnTo>
                      <a:pt x="605" y="0"/>
                    </a:lnTo>
                    <a:lnTo>
                      <a:pt x="605" y="0"/>
                    </a:lnTo>
                    <a:lnTo>
                      <a:pt x="617" y="0"/>
                    </a:lnTo>
                    <a:lnTo>
                      <a:pt x="629" y="2"/>
                    </a:lnTo>
                    <a:lnTo>
                      <a:pt x="640" y="4"/>
                    </a:lnTo>
                    <a:lnTo>
                      <a:pt x="650" y="7"/>
                    </a:lnTo>
                    <a:lnTo>
                      <a:pt x="661" y="11"/>
                    </a:lnTo>
                    <a:lnTo>
                      <a:pt x="671" y="15"/>
                    </a:lnTo>
                    <a:lnTo>
                      <a:pt x="679" y="21"/>
                    </a:lnTo>
                    <a:lnTo>
                      <a:pt x="689" y="28"/>
                    </a:lnTo>
                    <a:lnTo>
                      <a:pt x="691" y="30"/>
                    </a:lnTo>
                    <a:lnTo>
                      <a:pt x="693" y="31"/>
                    </a:lnTo>
                    <a:lnTo>
                      <a:pt x="693" y="31"/>
                    </a:lnTo>
                    <a:lnTo>
                      <a:pt x="697" y="32"/>
                    </a:lnTo>
                    <a:lnTo>
                      <a:pt x="700" y="34"/>
                    </a:lnTo>
                    <a:lnTo>
                      <a:pt x="702" y="36"/>
                    </a:lnTo>
                    <a:lnTo>
                      <a:pt x="705" y="40"/>
                    </a:lnTo>
                    <a:lnTo>
                      <a:pt x="705" y="40"/>
                    </a:lnTo>
                    <a:lnTo>
                      <a:pt x="717" y="58"/>
                    </a:lnTo>
                    <a:lnTo>
                      <a:pt x="729" y="76"/>
                    </a:lnTo>
                    <a:lnTo>
                      <a:pt x="741" y="94"/>
                    </a:lnTo>
                    <a:lnTo>
                      <a:pt x="755" y="111"/>
                    </a:lnTo>
                    <a:lnTo>
                      <a:pt x="783" y="144"/>
                    </a:lnTo>
                    <a:lnTo>
                      <a:pt x="812" y="176"/>
                    </a:lnTo>
                    <a:lnTo>
                      <a:pt x="842" y="208"/>
                    </a:lnTo>
                    <a:lnTo>
                      <a:pt x="874" y="238"/>
                    </a:lnTo>
                    <a:lnTo>
                      <a:pt x="937" y="297"/>
                    </a:lnTo>
                    <a:lnTo>
                      <a:pt x="937" y="297"/>
                    </a:lnTo>
                    <a:lnTo>
                      <a:pt x="983" y="341"/>
                    </a:lnTo>
                    <a:lnTo>
                      <a:pt x="1030" y="385"/>
                    </a:lnTo>
                    <a:lnTo>
                      <a:pt x="1030" y="385"/>
                    </a:lnTo>
                    <a:lnTo>
                      <a:pt x="1103" y="458"/>
                    </a:lnTo>
                    <a:lnTo>
                      <a:pt x="1182" y="535"/>
                    </a:lnTo>
                    <a:lnTo>
                      <a:pt x="1223" y="573"/>
                    </a:lnTo>
                    <a:lnTo>
                      <a:pt x="1265" y="612"/>
                    </a:lnTo>
                    <a:lnTo>
                      <a:pt x="1307" y="650"/>
                    </a:lnTo>
                    <a:lnTo>
                      <a:pt x="1351" y="688"/>
                    </a:lnTo>
                    <a:lnTo>
                      <a:pt x="1354" y="690"/>
                    </a:lnTo>
                    <a:lnTo>
                      <a:pt x="1358" y="690"/>
                    </a:lnTo>
                    <a:lnTo>
                      <a:pt x="1358" y="690"/>
                    </a:lnTo>
                    <a:lnTo>
                      <a:pt x="1361" y="691"/>
                    </a:lnTo>
                    <a:lnTo>
                      <a:pt x="1363" y="692"/>
                    </a:lnTo>
                    <a:lnTo>
                      <a:pt x="1368" y="697"/>
                    </a:lnTo>
                    <a:lnTo>
                      <a:pt x="1368" y="697"/>
                    </a:lnTo>
                    <a:lnTo>
                      <a:pt x="1379" y="710"/>
                    </a:lnTo>
                    <a:lnTo>
                      <a:pt x="1386" y="724"/>
                    </a:lnTo>
                    <a:lnTo>
                      <a:pt x="1392" y="738"/>
                    </a:lnTo>
                    <a:lnTo>
                      <a:pt x="1395" y="752"/>
                    </a:lnTo>
                    <a:lnTo>
                      <a:pt x="1398" y="766"/>
                    </a:lnTo>
                    <a:lnTo>
                      <a:pt x="1398" y="780"/>
                    </a:lnTo>
                    <a:lnTo>
                      <a:pt x="1397" y="794"/>
                    </a:lnTo>
                    <a:lnTo>
                      <a:pt x="1395" y="808"/>
                    </a:lnTo>
                    <a:lnTo>
                      <a:pt x="1391" y="821"/>
                    </a:lnTo>
                    <a:lnTo>
                      <a:pt x="1387" y="833"/>
                    </a:lnTo>
                    <a:lnTo>
                      <a:pt x="1381" y="847"/>
                    </a:lnTo>
                    <a:lnTo>
                      <a:pt x="1375" y="859"/>
                    </a:lnTo>
                    <a:lnTo>
                      <a:pt x="1367" y="871"/>
                    </a:lnTo>
                    <a:lnTo>
                      <a:pt x="1359" y="882"/>
                    </a:lnTo>
                    <a:lnTo>
                      <a:pt x="1351" y="892"/>
                    </a:lnTo>
                    <a:lnTo>
                      <a:pt x="1341" y="902"/>
                    </a:lnTo>
                    <a:lnTo>
                      <a:pt x="1339" y="905"/>
                    </a:lnTo>
                    <a:lnTo>
                      <a:pt x="1338" y="909"/>
                    </a:lnTo>
                    <a:lnTo>
                      <a:pt x="1338" y="909"/>
                    </a:lnTo>
                    <a:lnTo>
                      <a:pt x="1337" y="913"/>
                    </a:lnTo>
                    <a:lnTo>
                      <a:pt x="1334" y="917"/>
                    </a:lnTo>
                    <a:lnTo>
                      <a:pt x="1334" y="917"/>
                    </a:lnTo>
                    <a:lnTo>
                      <a:pt x="1287" y="981"/>
                    </a:lnTo>
                    <a:lnTo>
                      <a:pt x="1287" y="981"/>
                    </a:lnTo>
                    <a:lnTo>
                      <a:pt x="1253" y="1028"/>
                    </a:lnTo>
                    <a:lnTo>
                      <a:pt x="1217" y="1073"/>
                    </a:lnTo>
                    <a:lnTo>
                      <a:pt x="1200" y="1095"/>
                    </a:lnTo>
                    <a:lnTo>
                      <a:pt x="1181" y="1115"/>
                    </a:lnTo>
                    <a:lnTo>
                      <a:pt x="1162" y="1136"/>
                    </a:lnTo>
                    <a:lnTo>
                      <a:pt x="1141" y="1156"/>
                    </a:lnTo>
                    <a:lnTo>
                      <a:pt x="1141" y="1156"/>
                    </a:lnTo>
                    <a:lnTo>
                      <a:pt x="1134" y="1163"/>
                    </a:lnTo>
                    <a:lnTo>
                      <a:pt x="1122" y="1171"/>
                    </a:lnTo>
                    <a:lnTo>
                      <a:pt x="1096" y="1191"/>
                    </a:lnTo>
                    <a:lnTo>
                      <a:pt x="1096" y="1191"/>
                    </a:lnTo>
                    <a:lnTo>
                      <a:pt x="1059" y="1217"/>
                    </a:lnTo>
                    <a:lnTo>
                      <a:pt x="1042" y="1231"/>
                    </a:lnTo>
                    <a:lnTo>
                      <a:pt x="1026" y="1243"/>
                    </a:lnTo>
                    <a:lnTo>
                      <a:pt x="1024" y="1246"/>
                    </a:lnTo>
                    <a:lnTo>
                      <a:pt x="1023" y="1249"/>
                    </a:lnTo>
                    <a:lnTo>
                      <a:pt x="1023" y="1249"/>
                    </a:lnTo>
                    <a:lnTo>
                      <a:pt x="1021" y="1253"/>
                    </a:lnTo>
                    <a:lnTo>
                      <a:pt x="1018" y="1257"/>
                    </a:lnTo>
                    <a:lnTo>
                      <a:pt x="1018" y="1257"/>
                    </a:lnTo>
                    <a:lnTo>
                      <a:pt x="1002" y="1275"/>
                    </a:lnTo>
                    <a:lnTo>
                      <a:pt x="999" y="1278"/>
                    </a:lnTo>
                    <a:lnTo>
                      <a:pt x="999" y="1281"/>
                    </a:lnTo>
                    <a:lnTo>
                      <a:pt x="999" y="1281"/>
                    </a:lnTo>
                    <a:lnTo>
                      <a:pt x="997" y="1285"/>
                    </a:lnTo>
                    <a:lnTo>
                      <a:pt x="997" y="1285"/>
                    </a:lnTo>
                    <a:lnTo>
                      <a:pt x="996" y="1290"/>
                    </a:lnTo>
                    <a:lnTo>
                      <a:pt x="994" y="1295"/>
                    </a:lnTo>
                    <a:lnTo>
                      <a:pt x="991" y="1298"/>
                    </a:lnTo>
                    <a:lnTo>
                      <a:pt x="988" y="1301"/>
                    </a:lnTo>
                    <a:lnTo>
                      <a:pt x="984" y="1303"/>
                    </a:lnTo>
                    <a:lnTo>
                      <a:pt x="980" y="1304"/>
                    </a:lnTo>
                    <a:lnTo>
                      <a:pt x="974" y="1305"/>
                    </a:lnTo>
                    <a:lnTo>
                      <a:pt x="969" y="1305"/>
                    </a:lnTo>
                    <a:lnTo>
                      <a:pt x="965" y="1309"/>
                    </a:lnTo>
                    <a:lnTo>
                      <a:pt x="965" y="1309"/>
                    </a:lnTo>
                    <a:lnTo>
                      <a:pt x="951" y="1321"/>
                    </a:lnTo>
                    <a:lnTo>
                      <a:pt x="937" y="1331"/>
                    </a:lnTo>
                    <a:lnTo>
                      <a:pt x="922" y="1341"/>
                    </a:lnTo>
                    <a:lnTo>
                      <a:pt x="908" y="1348"/>
                    </a:lnTo>
                    <a:lnTo>
                      <a:pt x="893" y="1355"/>
                    </a:lnTo>
                    <a:lnTo>
                      <a:pt x="879" y="1360"/>
                    </a:lnTo>
                    <a:lnTo>
                      <a:pt x="864" y="1364"/>
                    </a:lnTo>
                    <a:lnTo>
                      <a:pt x="850" y="1366"/>
                    </a:lnTo>
                    <a:lnTo>
                      <a:pt x="850" y="1366"/>
                    </a:lnTo>
                    <a:lnTo>
                      <a:pt x="839" y="1367"/>
                    </a:lnTo>
                    <a:lnTo>
                      <a:pt x="829" y="1368"/>
                    </a:lnTo>
                    <a:lnTo>
                      <a:pt x="829" y="1368"/>
                    </a:lnTo>
                    <a:close/>
                    <a:moveTo>
                      <a:pt x="601" y="41"/>
                    </a:moveTo>
                    <a:lnTo>
                      <a:pt x="601" y="41"/>
                    </a:lnTo>
                    <a:lnTo>
                      <a:pt x="591" y="41"/>
                    </a:lnTo>
                    <a:lnTo>
                      <a:pt x="581" y="42"/>
                    </a:lnTo>
                    <a:lnTo>
                      <a:pt x="563" y="46"/>
                    </a:lnTo>
                    <a:lnTo>
                      <a:pt x="545" y="51"/>
                    </a:lnTo>
                    <a:lnTo>
                      <a:pt x="532" y="57"/>
                    </a:lnTo>
                    <a:lnTo>
                      <a:pt x="532" y="57"/>
                    </a:lnTo>
                    <a:lnTo>
                      <a:pt x="508" y="71"/>
                    </a:lnTo>
                    <a:lnTo>
                      <a:pt x="485" y="86"/>
                    </a:lnTo>
                    <a:lnTo>
                      <a:pt x="462" y="101"/>
                    </a:lnTo>
                    <a:lnTo>
                      <a:pt x="440" y="117"/>
                    </a:lnTo>
                    <a:lnTo>
                      <a:pt x="396" y="150"/>
                    </a:lnTo>
                    <a:lnTo>
                      <a:pt x="355" y="185"/>
                    </a:lnTo>
                    <a:lnTo>
                      <a:pt x="315" y="221"/>
                    </a:lnTo>
                    <a:lnTo>
                      <a:pt x="275" y="258"/>
                    </a:lnTo>
                    <a:lnTo>
                      <a:pt x="198" y="332"/>
                    </a:lnTo>
                    <a:lnTo>
                      <a:pt x="198" y="332"/>
                    </a:lnTo>
                    <a:lnTo>
                      <a:pt x="147" y="383"/>
                    </a:lnTo>
                    <a:lnTo>
                      <a:pt x="95" y="433"/>
                    </a:lnTo>
                    <a:lnTo>
                      <a:pt x="95" y="433"/>
                    </a:lnTo>
                    <a:lnTo>
                      <a:pt x="90" y="436"/>
                    </a:lnTo>
                    <a:lnTo>
                      <a:pt x="86" y="438"/>
                    </a:lnTo>
                    <a:lnTo>
                      <a:pt x="84" y="441"/>
                    </a:lnTo>
                    <a:lnTo>
                      <a:pt x="84" y="441"/>
                    </a:lnTo>
                    <a:lnTo>
                      <a:pt x="82" y="444"/>
                    </a:lnTo>
                    <a:lnTo>
                      <a:pt x="78" y="447"/>
                    </a:lnTo>
                    <a:lnTo>
                      <a:pt x="78" y="447"/>
                    </a:lnTo>
                    <a:lnTo>
                      <a:pt x="69" y="454"/>
                    </a:lnTo>
                    <a:lnTo>
                      <a:pt x="62" y="463"/>
                    </a:lnTo>
                    <a:lnTo>
                      <a:pt x="55" y="471"/>
                    </a:lnTo>
                    <a:lnTo>
                      <a:pt x="49" y="479"/>
                    </a:lnTo>
                    <a:lnTo>
                      <a:pt x="45" y="488"/>
                    </a:lnTo>
                    <a:lnTo>
                      <a:pt x="42" y="498"/>
                    </a:lnTo>
                    <a:lnTo>
                      <a:pt x="41" y="508"/>
                    </a:lnTo>
                    <a:lnTo>
                      <a:pt x="40" y="519"/>
                    </a:lnTo>
                    <a:lnTo>
                      <a:pt x="40" y="519"/>
                    </a:lnTo>
                    <a:lnTo>
                      <a:pt x="41" y="529"/>
                    </a:lnTo>
                    <a:lnTo>
                      <a:pt x="42" y="538"/>
                    </a:lnTo>
                    <a:lnTo>
                      <a:pt x="44" y="548"/>
                    </a:lnTo>
                    <a:lnTo>
                      <a:pt x="47" y="558"/>
                    </a:lnTo>
                    <a:lnTo>
                      <a:pt x="51" y="567"/>
                    </a:lnTo>
                    <a:lnTo>
                      <a:pt x="55" y="576"/>
                    </a:lnTo>
                    <a:lnTo>
                      <a:pt x="66" y="595"/>
                    </a:lnTo>
                    <a:lnTo>
                      <a:pt x="78" y="612"/>
                    </a:lnTo>
                    <a:lnTo>
                      <a:pt x="93" y="629"/>
                    </a:lnTo>
                    <a:lnTo>
                      <a:pt x="107" y="642"/>
                    </a:lnTo>
                    <a:lnTo>
                      <a:pt x="123" y="655"/>
                    </a:lnTo>
                    <a:lnTo>
                      <a:pt x="123" y="655"/>
                    </a:lnTo>
                    <a:lnTo>
                      <a:pt x="127" y="658"/>
                    </a:lnTo>
                    <a:lnTo>
                      <a:pt x="129" y="662"/>
                    </a:lnTo>
                    <a:lnTo>
                      <a:pt x="131" y="666"/>
                    </a:lnTo>
                    <a:lnTo>
                      <a:pt x="132" y="670"/>
                    </a:lnTo>
                    <a:lnTo>
                      <a:pt x="133" y="674"/>
                    </a:lnTo>
                    <a:lnTo>
                      <a:pt x="136" y="677"/>
                    </a:lnTo>
                    <a:lnTo>
                      <a:pt x="136" y="677"/>
                    </a:lnTo>
                    <a:lnTo>
                      <a:pt x="172" y="715"/>
                    </a:lnTo>
                    <a:lnTo>
                      <a:pt x="207" y="752"/>
                    </a:lnTo>
                    <a:lnTo>
                      <a:pt x="278" y="825"/>
                    </a:lnTo>
                    <a:lnTo>
                      <a:pt x="278" y="825"/>
                    </a:lnTo>
                    <a:lnTo>
                      <a:pt x="352" y="905"/>
                    </a:lnTo>
                    <a:lnTo>
                      <a:pt x="390" y="944"/>
                    </a:lnTo>
                    <a:lnTo>
                      <a:pt x="428" y="982"/>
                    </a:lnTo>
                    <a:lnTo>
                      <a:pt x="428" y="982"/>
                    </a:lnTo>
                    <a:lnTo>
                      <a:pt x="478" y="1030"/>
                    </a:lnTo>
                    <a:lnTo>
                      <a:pt x="526" y="1075"/>
                    </a:lnTo>
                    <a:lnTo>
                      <a:pt x="526" y="1075"/>
                    </a:lnTo>
                    <a:lnTo>
                      <a:pt x="574" y="1119"/>
                    </a:lnTo>
                    <a:lnTo>
                      <a:pt x="622" y="1165"/>
                    </a:lnTo>
                    <a:lnTo>
                      <a:pt x="668" y="1211"/>
                    </a:lnTo>
                    <a:lnTo>
                      <a:pt x="690" y="1235"/>
                    </a:lnTo>
                    <a:lnTo>
                      <a:pt x="712" y="1259"/>
                    </a:lnTo>
                    <a:lnTo>
                      <a:pt x="712" y="1259"/>
                    </a:lnTo>
                    <a:lnTo>
                      <a:pt x="714" y="1263"/>
                    </a:lnTo>
                    <a:lnTo>
                      <a:pt x="717" y="1267"/>
                    </a:lnTo>
                    <a:lnTo>
                      <a:pt x="718" y="1271"/>
                    </a:lnTo>
                    <a:lnTo>
                      <a:pt x="721" y="1273"/>
                    </a:lnTo>
                    <a:lnTo>
                      <a:pt x="721" y="1273"/>
                    </a:lnTo>
                    <a:lnTo>
                      <a:pt x="734" y="1285"/>
                    </a:lnTo>
                    <a:lnTo>
                      <a:pt x="748" y="1294"/>
                    </a:lnTo>
                    <a:lnTo>
                      <a:pt x="761" y="1302"/>
                    </a:lnTo>
                    <a:lnTo>
                      <a:pt x="774" y="1310"/>
                    </a:lnTo>
                    <a:lnTo>
                      <a:pt x="789" y="1315"/>
                    </a:lnTo>
                    <a:lnTo>
                      <a:pt x="802" y="1318"/>
                    </a:lnTo>
                    <a:lnTo>
                      <a:pt x="816" y="1320"/>
                    </a:lnTo>
                    <a:lnTo>
                      <a:pt x="829" y="1321"/>
                    </a:lnTo>
                    <a:lnTo>
                      <a:pt x="829" y="1321"/>
                    </a:lnTo>
                    <a:lnTo>
                      <a:pt x="847" y="1320"/>
                    </a:lnTo>
                    <a:lnTo>
                      <a:pt x="864" y="1316"/>
                    </a:lnTo>
                    <a:lnTo>
                      <a:pt x="882" y="1310"/>
                    </a:lnTo>
                    <a:lnTo>
                      <a:pt x="899" y="1301"/>
                    </a:lnTo>
                    <a:lnTo>
                      <a:pt x="918" y="1290"/>
                    </a:lnTo>
                    <a:lnTo>
                      <a:pt x="937" y="1277"/>
                    </a:lnTo>
                    <a:lnTo>
                      <a:pt x="955" y="1260"/>
                    </a:lnTo>
                    <a:lnTo>
                      <a:pt x="975" y="1241"/>
                    </a:lnTo>
                    <a:lnTo>
                      <a:pt x="975" y="1241"/>
                    </a:lnTo>
                    <a:lnTo>
                      <a:pt x="983" y="1232"/>
                    </a:lnTo>
                    <a:lnTo>
                      <a:pt x="991" y="1224"/>
                    </a:lnTo>
                    <a:lnTo>
                      <a:pt x="1010" y="1207"/>
                    </a:lnTo>
                    <a:lnTo>
                      <a:pt x="1030" y="1192"/>
                    </a:lnTo>
                    <a:lnTo>
                      <a:pt x="1049" y="1176"/>
                    </a:lnTo>
                    <a:lnTo>
                      <a:pt x="1049" y="1176"/>
                    </a:lnTo>
                    <a:lnTo>
                      <a:pt x="1067" y="1164"/>
                    </a:lnTo>
                    <a:lnTo>
                      <a:pt x="1081" y="1153"/>
                    </a:lnTo>
                    <a:lnTo>
                      <a:pt x="1081" y="1153"/>
                    </a:lnTo>
                    <a:lnTo>
                      <a:pt x="1107" y="1130"/>
                    </a:lnTo>
                    <a:lnTo>
                      <a:pt x="1131" y="1107"/>
                    </a:lnTo>
                    <a:lnTo>
                      <a:pt x="1153" y="1083"/>
                    </a:lnTo>
                    <a:lnTo>
                      <a:pt x="1174" y="1059"/>
                    </a:lnTo>
                    <a:lnTo>
                      <a:pt x="1195" y="1033"/>
                    </a:lnTo>
                    <a:lnTo>
                      <a:pt x="1215" y="1007"/>
                    </a:lnTo>
                    <a:lnTo>
                      <a:pt x="1254" y="955"/>
                    </a:lnTo>
                    <a:lnTo>
                      <a:pt x="1254" y="955"/>
                    </a:lnTo>
                    <a:lnTo>
                      <a:pt x="1284" y="916"/>
                    </a:lnTo>
                    <a:lnTo>
                      <a:pt x="1286" y="912"/>
                    </a:lnTo>
                    <a:lnTo>
                      <a:pt x="1286" y="908"/>
                    </a:lnTo>
                    <a:lnTo>
                      <a:pt x="1286" y="908"/>
                    </a:lnTo>
                    <a:lnTo>
                      <a:pt x="1286" y="903"/>
                    </a:lnTo>
                    <a:lnTo>
                      <a:pt x="1288" y="897"/>
                    </a:lnTo>
                    <a:lnTo>
                      <a:pt x="1291" y="892"/>
                    </a:lnTo>
                    <a:lnTo>
                      <a:pt x="1295" y="888"/>
                    </a:lnTo>
                    <a:lnTo>
                      <a:pt x="1295" y="888"/>
                    </a:lnTo>
                    <a:lnTo>
                      <a:pt x="1302" y="883"/>
                    </a:lnTo>
                    <a:lnTo>
                      <a:pt x="1309" y="876"/>
                    </a:lnTo>
                    <a:lnTo>
                      <a:pt x="1317" y="868"/>
                    </a:lnTo>
                    <a:lnTo>
                      <a:pt x="1324" y="860"/>
                    </a:lnTo>
                    <a:lnTo>
                      <a:pt x="1330" y="852"/>
                    </a:lnTo>
                    <a:lnTo>
                      <a:pt x="1336" y="843"/>
                    </a:lnTo>
                    <a:lnTo>
                      <a:pt x="1341" y="833"/>
                    </a:lnTo>
                    <a:lnTo>
                      <a:pt x="1347" y="823"/>
                    </a:lnTo>
                    <a:lnTo>
                      <a:pt x="1351" y="813"/>
                    </a:lnTo>
                    <a:lnTo>
                      <a:pt x="1354" y="802"/>
                    </a:lnTo>
                    <a:lnTo>
                      <a:pt x="1356" y="792"/>
                    </a:lnTo>
                    <a:lnTo>
                      <a:pt x="1358" y="782"/>
                    </a:lnTo>
                    <a:lnTo>
                      <a:pt x="1357" y="771"/>
                    </a:lnTo>
                    <a:lnTo>
                      <a:pt x="1356" y="760"/>
                    </a:lnTo>
                    <a:lnTo>
                      <a:pt x="1353" y="751"/>
                    </a:lnTo>
                    <a:lnTo>
                      <a:pt x="1349" y="740"/>
                    </a:lnTo>
                    <a:lnTo>
                      <a:pt x="1347" y="737"/>
                    </a:lnTo>
                    <a:lnTo>
                      <a:pt x="1344" y="735"/>
                    </a:lnTo>
                    <a:lnTo>
                      <a:pt x="1344" y="735"/>
                    </a:lnTo>
                    <a:lnTo>
                      <a:pt x="1338" y="732"/>
                    </a:lnTo>
                    <a:lnTo>
                      <a:pt x="1338" y="732"/>
                    </a:lnTo>
                    <a:lnTo>
                      <a:pt x="1303" y="702"/>
                    </a:lnTo>
                    <a:lnTo>
                      <a:pt x="1268" y="671"/>
                    </a:lnTo>
                    <a:lnTo>
                      <a:pt x="1233" y="639"/>
                    </a:lnTo>
                    <a:lnTo>
                      <a:pt x="1199" y="607"/>
                    </a:lnTo>
                    <a:lnTo>
                      <a:pt x="1131" y="542"/>
                    </a:lnTo>
                    <a:lnTo>
                      <a:pt x="1065" y="478"/>
                    </a:lnTo>
                    <a:lnTo>
                      <a:pt x="1065" y="478"/>
                    </a:lnTo>
                    <a:lnTo>
                      <a:pt x="1008" y="421"/>
                    </a:lnTo>
                    <a:lnTo>
                      <a:pt x="949" y="365"/>
                    </a:lnTo>
                    <a:lnTo>
                      <a:pt x="949" y="365"/>
                    </a:lnTo>
                    <a:lnTo>
                      <a:pt x="898" y="318"/>
                    </a:lnTo>
                    <a:lnTo>
                      <a:pt x="898" y="318"/>
                    </a:lnTo>
                    <a:lnTo>
                      <a:pt x="839" y="262"/>
                    </a:lnTo>
                    <a:lnTo>
                      <a:pt x="811" y="234"/>
                    </a:lnTo>
                    <a:lnTo>
                      <a:pt x="782" y="204"/>
                    </a:lnTo>
                    <a:lnTo>
                      <a:pt x="755" y="174"/>
                    </a:lnTo>
                    <a:lnTo>
                      <a:pt x="728" y="144"/>
                    </a:lnTo>
                    <a:lnTo>
                      <a:pt x="703" y="112"/>
                    </a:lnTo>
                    <a:lnTo>
                      <a:pt x="680" y="78"/>
                    </a:lnTo>
                    <a:lnTo>
                      <a:pt x="678" y="76"/>
                    </a:lnTo>
                    <a:lnTo>
                      <a:pt x="676" y="75"/>
                    </a:lnTo>
                    <a:lnTo>
                      <a:pt x="676" y="75"/>
                    </a:lnTo>
                    <a:lnTo>
                      <a:pt x="672" y="71"/>
                    </a:lnTo>
                    <a:lnTo>
                      <a:pt x="672" y="71"/>
                    </a:lnTo>
                    <a:lnTo>
                      <a:pt x="665" y="64"/>
                    </a:lnTo>
                    <a:lnTo>
                      <a:pt x="658" y="58"/>
                    </a:lnTo>
                    <a:lnTo>
                      <a:pt x="649" y="52"/>
                    </a:lnTo>
                    <a:lnTo>
                      <a:pt x="641" y="48"/>
                    </a:lnTo>
                    <a:lnTo>
                      <a:pt x="632" y="45"/>
                    </a:lnTo>
                    <a:lnTo>
                      <a:pt x="623" y="43"/>
                    </a:lnTo>
                    <a:lnTo>
                      <a:pt x="612" y="41"/>
                    </a:lnTo>
                    <a:lnTo>
                      <a:pt x="601" y="41"/>
                    </a:lnTo>
                    <a:lnTo>
                      <a:pt x="601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05" name="Freeform 866"/>
              <p:cNvSpPr/>
              <p:nvPr/>
            </p:nvSpPr>
            <p:spPr bwMode="auto">
              <a:xfrm>
                <a:off x="2249488" y="1181100"/>
                <a:ext cx="595313" cy="604838"/>
              </a:xfrm>
              <a:custGeom>
                <a:avLst/>
                <a:gdLst/>
                <a:ahLst/>
                <a:cxnLst>
                  <a:cxn ang="0">
                    <a:pos x="672" y="1142"/>
                  </a:cxn>
                  <a:cxn ang="0">
                    <a:pos x="660" y="1136"/>
                  </a:cxn>
                  <a:cxn ang="0">
                    <a:pos x="657" y="1130"/>
                  </a:cxn>
                  <a:cxn ang="0">
                    <a:pos x="656" y="1122"/>
                  </a:cxn>
                  <a:cxn ang="0">
                    <a:pos x="654" y="1020"/>
                  </a:cxn>
                  <a:cxn ang="0">
                    <a:pos x="641" y="850"/>
                  </a:cxn>
                  <a:cxn ang="0">
                    <a:pos x="629" y="701"/>
                  </a:cxn>
                  <a:cxn ang="0">
                    <a:pos x="568" y="686"/>
                  </a:cxn>
                  <a:cxn ang="0">
                    <a:pos x="451" y="680"/>
                  </a:cxn>
                  <a:cxn ang="0">
                    <a:pos x="439" y="675"/>
                  </a:cxn>
                  <a:cxn ang="0">
                    <a:pos x="434" y="663"/>
                  </a:cxn>
                  <a:cxn ang="0">
                    <a:pos x="429" y="586"/>
                  </a:cxn>
                  <a:cxn ang="0">
                    <a:pos x="406" y="496"/>
                  </a:cxn>
                  <a:cxn ang="0">
                    <a:pos x="399" y="497"/>
                  </a:cxn>
                  <a:cxn ang="0">
                    <a:pos x="316" y="494"/>
                  </a:cxn>
                  <a:cxn ang="0">
                    <a:pos x="144" y="483"/>
                  </a:cxn>
                  <a:cxn ang="0">
                    <a:pos x="52" y="481"/>
                  </a:cxn>
                  <a:cxn ang="0">
                    <a:pos x="19" y="481"/>
                  </a:cxn>
                  <a:cxn ang="0">
                    <a:pos x="6" y="476"/>
                  </a:cxn>
                  <a:cxn ang="0">
                    <a:pos x="1" y="468"/>
                  </a:cxn>
                  <a:cxn ang="0">
                    <a:pos x="1" y="454"/>
                  </a:cxn>
                  <a:cxn ang="0">
                    <a:pos x="6" y="443"/>
                  </a:cxn>
                  <a:cxn ang="0">
                    <a:pos x="21" y="438"/>
                  </a:cxn>
                  <a:cxn ang="0">
                    <a:pos x="53" y="438"/>
                  </a:cxn>
                  <a:cxn ang="0">
                    <a:pos x="234" y="446"/>
                  </a:cxn>
                  <a:cxn ang="0">
                    <a:pos x="357" y="454"/>
                  </a:cxn>
                  <a:cxn ang="0">
                    <a:pos x="403" y="456"/>
                  </a:cxn>
                  <a:cxn ang="0">
                    <a:pos x="418" y="442"/>
                  </a:cxn>
                  <a:cxn ang="0">
                    <a:pos x="406" y="231"/>
                  </a:cxn>
                  <a:cxn ang="0">
                    <a:pos x="404" y="72"/>
                  </a:cxn>
                  <a:cxn ang="0">
                    <a:pos x="406" y="15"/>
                  </a:cxn>
                  <a:cxn ang="0">
                    <a:pos x="413" y="4"/>
                  </a:cxn>
                  <a:cxn ang="0">
                    <a:pos x="428" y="0"/>
                  </a:cxn>
                  <a:cxn ang="0">
                    <a:pos x="436" y="1"/>
                  </a:cxn>
                  <a:cxn ang="0">
                    <a:pos x="443" y="5"/>
                  </a:cxn>
                  <a:cxn ang="0">
                    <a:pos x="447" y="15"/>
                  </a:cxn>
                  <a:cxn ang="0">
                    <a:pos x="445" y="78"/>
                  </a:cxn>
                  <a:cxn ang="0">
                    <a:pos x="448" y="255"/>
                  </a:cxn>
                  <a:cxn ang="0">
                    <a:pos x="464" y="488"/>
                  </a:cxn>
                  <a:cxn ang="0">
                    <a:pos x="474" y="640"/>
                  </a:cxn>
                  <a:cxn ang="0">
                    <a:pos x="564" y="644"/>
                  </a:cxn>
                  <a:cxn ang="0">
                    <a:pos x="834" y="658"/>
                  </a:cxn>
                  <a:cxn ang="0">
                    <a:pos x="1036" y="676"/>
                  </a:cxn>
                  <a:cxn ang="0">
                    <a:pos x="1110" y="684"/>
                  </a:cxn>
                  <a:cxn ang="0">
                    <a:pos x="1120" y="693"/>
                  </a:cxn>
                  <a:cxn ang="0">
                    <a:pos x="1125" y="706"/>
                  </a:cxn>
                  <a:cxn ang="0">
                    <a:pos x="1124" y="715"/>
                  </a:cxn>
                  <a:cxn ang="0">
                    <a:pos x="1118" y="724"/>
                  </a:cxn>
                  <a:cxn ang="0">
                    <a:pos x="1111" y="725"/>
                  </a:cxn>
                  <a:cxn ang="0">
                    <a:pos x="1053" y="719"/>
                  </a:cxn>
                  <a:cxn ang="0">
                    <a:pos x="786" y="697"/>
                  </a:cxn>
                  <a:cxn ang="0">
                    <a:pos x="672" y="705"/>
                  </a:cxn>
                  <a:cxn ang="0">
                    <a:pos x="683" y="852"/>
                  </a:cxn>
                  <a:cxn ang="0">
                    <a:pos x="694" y="987"/>
                  </a:cxn>
                  <a:cxn ang="0">
                    <a:pos x="698" y="1088"/>
                  </a:cxn>
                  <a:cxn ang="0">
                    <a:pos x="697" y="1127"/>
                  </a:cxn>
                  <a:cxn ang="0">
                    <a:pos x="690" y="1137"/>
                  </a:cxn>
                  <a:cxn ang="0">
                    <a:pos x="676" y="1142"/>
                  </a:cxn>
                </a:cxnLst>
                <a:rect l="0" t="0" r="r" b="b"/>
                <a:pathLst>
                  <a:path w="1125" h="1142">
                    <a:moveTo>
                      <a:pt x="676" y="1142"/>
                    </a:moveTo>
                    <a:lnTo>
                      <a:pt x="676" y="1142"/>
                    </a:lnTo>
                    <a:lnTo>
                      <a:pt x="672" y="1142"/>
                    </a:lnTo>
                    <a:lnTo>
                      <a:pt x="667" y="1141"/>
                    </a:lnTo>
                    <a:lnTo>
                      <a:pt x="663" y="1138"/>
                    </a:lnTo>
                    <a:lnTo>
                      <a:pt x="660" y="1136"/>
                    </a:lnTo>
                    <a:lnTo>
                      <a:pt x="660" y="1136"/>
                    </a:lnTo>
                    <a:lnTo>
                      <a:pt x="658" y="1133"/>
                    </a:lnTo>
                    <a:lnTo>
                      <a:pt x="657" y="1130"/>
                    </a:lnTo>
                    <a:lnTo>
                      <a:pt x="656" y="1126"/>
                    </a:lnTo>
                    <a:lnTo>
                      <a:pt x="656" y="1122"/>
                    </a:lnTo>
                    <a:lnTo>
                      <a:pt x="656" y="1122"/>
                    </a:lnTo>
                    <a:lnTo>
                      <a:pt x="656" y="1088"/>
                    </a:lnTo>
                    <a:lnTo>
                      <a:pt x="656" y="1054"/>
                    </a:lnTo>
                    <a:lnTo>
                      <a:pt x="654" y="1020"/>
                    </a:lnTo>
                    <a:lnTo>
                      <a:pt x="652" y="986"/>
                    </a:lnTo>
                    <a:lnTo>
                      <a:pt x="647" y="917"/>
                    </a:lnTo>
                    <a:lnTo>
                      <a:pt x="641" y="850"/>
                    </a:lnTo>
                    <a:lnTo>
                      <a:pt x="641" y="850"/>
                    </a:lnTo>
                    <a:lnTo>
                      <a:pt x="634" y="775"/>
                    </a:lnTo>
                    <a:lnTo>
                      <a:pt x="629" y="701"/>
                    </a:lnTo>
                    <a:lnTo>
                      <a:pt x="628" y="689"/>
                    </a:lnTo>
                    <a:lnTo>
                      <a:pt x="568" y="686"/>
                    </a:lnTo>
                    <a:lnTo>
                      <a:pt x="568" y="686"/>
                    </a:lnTo>
                    <a:lnTo>
                      <a:pt x="455" y="681"/>
                    </a:lnTo>
                    <a:lnTo>
                      <a:pt x="455" y="681"/>
                    </a:lnTo>
                    <a:lnTo>
                      <a:pt x="451" y="680"/>
                    </a:lnTo>
                    <a:lnTo>
                      <a:pt x="446" y="679"/>
                    </a:lnTo>
                    <a:lnTo>
                      <a:pt x="442" y="677"/>
                    </a:lnTo>
                    <a:lnTo>
                      <a:pt x="439" y="675"/>
                    </a:lnTo>
                    <a:lnTo>
                      <a:pt x="437" y="672"/>
                    </a:lnTo>
                    <a:lnTo>
                      <a:pt x="435" y="667"/>
                    </a:lnTo>
                    <a:lnTo>
                      <a:pt x="434" y="663"/>
                    </a:lnTo>
                    <a:lnTo>
                      <a:pt x="433" y="659"/>
                    </a:lnTo>
                    <a:lnTo>
                      <a:pt x="433" y="659"/>
                    </a:lnTo>
                    <a:lnTo>
                      <a:pt x="429" y="586"/>
                    </a:lnTo>
                    <a:lnTo>
                      <a:pt x="423" y="506"/>
                    </a:lnTo>
                    <a:lnTo>
                      <a:pt x="422" y="491"/>
                    </a:lnTo>
                    <a:lnTo>
                      <a:pt x="406" y="496"/>
                    </a:lnTo>
                    <a:lnTo>
                      <a:pt x="406" y="496"/>
                    </a:lnTo>
                    <a:lnTo>
                      <a:pt x="403" y="497"/>
                    </a:lnTo>
                    <a:lnTo>
                      <a:pt x="399" y="497"/>
                    </a:lnTo>
                    <a:lnTo>
                      <a:pt x="399" y="497"/>
                    </a:lnTo>
                    <a:lnTo>
                      <a:pt x="358" y="496"/>
                    </a:lnTo>
                    <a:lnTo>
                      <a:pt x="316" y="494"/>
                    </a:lnTo>
                    <a:lnTo>
                      <a:pt x="236" y="489"/>
                    </a:lnTo>
                    <a:lnTo>
                      <a:pt x="236" y="489"/>
                    </a:lnTo>
                    <a:lnTo>
                      <a:pt x="144" y="483"/>
                    </a:lnTo>
                    <a:lnTo>
                      <a:pt x="98" y="481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20" y="481"/>
                    </a:lnTo>
                    <a:lnTo>
                      <a:pt x="19" y="481"/>
                    </a:lnTo>
                    <a:lnTo>
                      <a:pt x="19" y="481"/>
                    </a:lnTo>
                    <a:lnTo>
                      <a:pt x="14" y="481"/>
                    </a:lnTo>
                    <a:lnTo>
                      <a:pt x="10" y="478"/>
                    </a:lnTo>
                    <a:lnTo>
                      <a:pt x="6" y="476"/>
                    </a:lnTo>
                    <a:lnTo>
                      <a:pt x="4" y="474"/>
                    </a:lnTo>
                    <a:lnTo>
                      <a:pt x="2" y="471"/>
                    </a:lnTo>
                    <a:lnTo>
                      <a:pt x="1" y="468"/>
                    </a:lnTo>
                    <a:lnTo>
                      <a:pt x="0" y="461"/>
                    </a:lnTo>
                    <a:lnTo>
                      <a:pt x="0" y="461"/>
                    </a:lnTo>
                    <a:lnTo>
                      <a:pt x="1" y="454"/>
                    </a:lnTo>
                    <a:lnTo>
                      <a:pt x="2" y="451"/>
                    </a:lnTo>
                    <a:lnTo>
                      <a:pt x="4" y="446"/>
                    </a:lnTo>
                    <a:lnTo>
                      <a:pt x="6" y="443"/>
                    </a:lnTo>
                    <a:lnTo>
                      <a:pt x="10" y="441"/>
                    </a:lnTo>
                    <a:lnTo>
                      <a:pt x="15" y="439"/>
                    </a:lnTo>
                    <a:lnTo>
                      <a:pt x="21" y="438"/>
                    </a:lnTo>
                    <a:lnTo>
                      <a:pt x="21" y="438"/>
                    </a:lnTo>
                    <a:lnTo>
                      <a:pt x="53" y="438"/>
                    </a:lnTo>
                    <a:lnTo>
                      <a:pt x="53" y="438"/>
                    </a:lnTo>
                    <a:lnTo>
                      <a:pt x="98" y="439"/>
                    </a:lnTo>
                    <a:lnTo>
                      <a:pt x="144" y="440"/>
                    </a:lnTo>
                    <a:lnTo>
                      <a:pt x="234" y="446"/>
                    </a:lnTo>
                    <a:lnTo>
                      <a:pt x="234" y="446"/>
                    </a:lnTo>
                    <a:lnTo>
                      <a:pt x="315" y="452"/>
                    </a:lnTo>
                    <a:lnTo>
                      <a:pt x="357" y="454"/>
                    </a:lnTo>
                    <a:lnTo>
                      <a:pt x="399" y="455"/>
                    </a:lnTo>
                    <a:lnTo>
                      <a:pt x="399" y="455"/>
                    </a:lnTo>
                    <a:lnTo>
                      <a:pt x="403" y="456"/>
                    </a:lnTo>
                    <a:lnTo>
                      <a:pt x="420" y="459"/>
                    </a:lnTo>
                    <a:lnTo>
                      <a:pt x="418" y="442"/>
                    </a:lnTo>
                    <a:lnTo>
                      <a:pt x="418" y="442"/>
                    </a:lnTo>
                    <a:lnTo>
                      <a:pt x="411" y="337"/>
                    </a:lnTo>
                    <a:lnTo>
                      <a:pt x="408" y="283"/>
                    </a:lnTo>
                    <a:lnTo>
                      <a:pt x="406" y="231"/>
                    </a:lnTo>
                    <a:lnTo>
                      <a:pt x="404" y="178"/>
                    </a:lnTo>
                    <a:lnTo>
                      <a:pt x="403" y="125"/>
                    </a:lnTo>
                    <a:lnTo>
                      <a:pt x="404" y="72"/>
                    </a:lnTo>
                    <a:lnTo>
                      <a:pt x="405" y="20"/>
                    </a:lnTo>
                    <a:lnTo>
                      <a:pt x="405" y="20"/>
                    </a:lnTo>
                    <a:lnTo>
                      <a:pt x="406" y="15"/>
                    </a:lnTo>
                    <a:lnTo>
                      <a:pt x="408" y="11"/>
                    </a:lnTo>
                    <a:lnTo>
                      <a:pt x="410" y="6"/>
                    </a:lnTo>
                    <a:lnTo>
                      <a:pt x="413" y="4"/>
                    </a:lnTo>
                    <a:lnTo>
                      <a:pt x="417" y="2"/>
                    </a:lnTo>
                    <a:lnTo>
                      <a:pt x="421" y="0"/>
                    </a:lnTo>
                    <a:lnTo>
                      <a:pt x="428" y="0"/>
                    </a:lnTo>
                    <a:lnTo>
                      <a:pt x="428" y="0"/>
                    </a:lnTo>
                    <a:lnTo>
                      <a:pt x="432" y="0"/>
                    </a:lnTo>
                    <a:lnTo>
                      <a:pt x="436" y="1"/>
                    </a:lnTo>
                    <a:lnTo>
                      <a:pt x="440" y="3"/>
                    </a:lnTo>
                    <a:lnTo>
                      <a:pt x="443" y="5"/>
                    </a:lnTo>
                    <a:lnTo>
                      <a:pt x="443" y="5"/>
                    </a:lnTo>
                    <a:lnTo>
                      <a:pt x="445" y="8"/>
                    </a:lnTo>
                    <a:lnTo>
                      <a:pt x="446" y="12"/>
                    </a:lnTo>
                    <a:lnTo>
                      <a:pt x="447" y="15"/>
                    </a:lnTo>
                    <a:lnTo>
                      <a:pt x="447" y="19"/>
                    </a:lnTo>
                    <a:lnTo>
                      <a:pt x="447" y="19"/>
                    </a:lnTo>
                    <a:lnTo>
                      <a:pt x="445" y="78"/>
                    </a:lnTo>
                    <a:lnTo>
                      <a:pt x="445" y="137"/>
                    </a:lnTo>
                    <a:lnTo>
                      <a:pt x="446" y="196"/>
                    </a:lnTo>
                    <a:lnTo>
                      <a:pt x="448" y="255"/>
                    </a:lnTo>
                    <a:lnTo>
                      <a:pt x="452" y="313"/>
                    </a:lnTo>
                    <a:lnTo>
                      <a:pt x="456" y="372"/>
                    </a:lnTo>
                    <a:lnTo>
                      <a:pt x="464" y="488"/>
                    </a:lnTo>
                    <a:lnTo>
                      <a:pt x="464" y="488"/>
                    </a:lnTo>
                    <a:lnTo>
                      <a:pt x="473" y="629"/>
                    </a:lnTo>
                    <a:lnTo>
                      <a:pt x="474" y="640"/>
                    </a:lnTo>
                    <a:lnTo>
                      <a:pt x="485" y="641"/>
                    </a:lnTo>
                    <a:lnTo>
                      <a:pt x="485" y="641"/>
                    </a:lnTo>
                    <a:lnTo>
                      <a:pt x="564" y="644"/>
                    </a:lnTo>
                    <a:lnTo>
                      <a:pt x="564" y="644"/>
                    </a:lnTo>
                    <a:lnTo>
                      <a:pt x="698" y="651"/>
                    </a:lnTo>
                    <a:lnTo>
                      <a:pt x="834" y="658"/>
                    </a:lnTo>
                    <a:lnTo>
                      <a:pt x="901" y="663"/>
                    </a:lnTo>
                    <a:lnTo>
                      <a:pt x="969" y="669"/>
                    </a:lnTo>
                    <a:lnTo>
                      <a:pt x="1036" y="676"/>
                    </a:lnTo>
                    <a:lnTo>
                      <a:pt x="1104" y="683"/>
                    </a:lnTo>
                    <a:lnTo>
                      <a:pt x="1104" y="683"/>
                    </a:lnTo>
                    <a:lnTo>
                      <a:pt x="1110" y="684"/>
                    </a:lnTo>
                    <a:lnTo>
                      <a:pt x="1114" y="686"/>
                    </a:lnTo>
                    <a:lnTo>
                      <a:pt x="1118" y="689"/>
                    </a:lnTo>
                    <a:lnTo>
                      <a:pt x="1120" y="693"/>
                    </a:lnTo>
                    <a:lnTo>
                      <a:pt x="1123" y="696"/>
                    </a:lnTo>
                    <a:lnTo>
                      <a:pt x="1124" y="702"/>
                    </a:lnTo>
                    <a:lnTo>
                      <a:pt x="1125" y="706"/>
                    </a:lnTo>
                    <a:lnTo>
                      <a:pt x="1125" y="710"/>
                    </a:lnTo>
                    <a:lnTo>
                      <a:pt x="1125" y="710"/>
                    </a:lnTo>
                    <a:lnTo>
                      <a:pt x="1124" y="715"/>
                    </a:lnTo>
                    <a:lnTo>
                      <a:pt x="1122" y="720"/>
                    </a:lnTo>
                    <a:lnTo>
                      <a:pt x="1120" y="722"/>
                    </a:lnTo>
                    <a:lnTo>
                      <a:pt x="1118" y="724"/>
                    </a:lnTo>
                    <a:lnTo>
                      <a:pt x="1115" y="725"/>
                    </a:lnTo>
                    <a:lnTo>
                      <a:pt x="1111" y="725"/>
                    </a:lnTo>
                    <a:lnTo>
                      <a:pt x="1111" y="725"/>
                    </a:lnTo>
                    <a:lnTo>
                      <a:pt x="1107" y="725"/>
                    </a:lnTo>
                    <a:lnTo>
                      <a:pt x="1107" y="725"/>
                    </a:lnTo>
                    <a:lnTo>
                      <a:pt x="1053" y="719"/>
                    </a:lnTo>
                    <a:lnTo>
                      <a:pt x="998" y="714"/>
                    </a:lnTo>
                    <a:lnTo>
                      <a:pt x="892" y="705"/>
                    </a:lnTo>
                    <a:lnTo>
                      <a:pt x="786" y="697"/>
                    </a:lnTo>
                    <a:lnTo>
                      <a:pt x="684" y="692"/>
                    </a:lnTo>
                    <a:lnTo>
                      <a:pt x="671" y="691"/>
                    </a:lnTo>
                    <a:lnTo>
                      <a:pt x="672" y="705"/>
                    </a:lnTo>
                    <a:lnTo>
                      <a:pt x="672" y="705"/>
                    </a:lnTo>
                    <a:lnTo>
                      <a:pt x="677" y="779"/>
                    </a:lnTo>
                    <a:lnTo>
                      <a:pt x="683" y="852"/>
                    </a:lnTo>
                    <a:lnTo>
                      <a:pt x="683" y="852"/>
                    </a:lnTo>
                    <a:lnTo>
                      <a:pt x="689" y="918"/>
                    </a:lnTo>
                    <a:lnTo>
                      <a:pt x="694" y="987"/>
                    </a:lnTo>
                    <a:lnTo>
                      <a:pt x="696" y="1020"/>
                    </a:lnTo>
                    <a:lnTo>
                      <a:pt x="697" y="1054"/>
                    </a:lnTo>
                    <a:lnTo>
                      <a:pt x="698" y="1088"/>
                    </a:lnTo>
                    <a:lnTo>
                      <a:pt x="698" y="1122"/>
                    </a:lnTo>
                    <a:lnTo>
                      <a:pt x="698" y="1122"/>
                    </a:lnTo>
                    <a:lnTo>
                      <a:pt x="697" y="1127"/>
                    </a:lnTo>
                    <a:lnTo>
                      <a:pt x="695" y="1131"/>
                    </a:lnTo>
                    <a:lnTo>
                      <a:pt x="693" y="1135"/>
                    </a:lnTo>
                    <a:lnTo>
                      <a:pt x="690" y="1137"/>
                    </a:lnTo>
                    <a:lnTo>
                      <a:pt x="686" y="1140"/>
                    </a:lnTo>
                    <a:lnTo>
                      <a:pt x="683" y="1141"/>
                    </a:lnTo>
                    <a:lnTo>
                      <a:pt x="676" y="1142"/>
                    </a:lnTo>
                    <a:lnTo>
                      <a:pt x="676" y="1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6740041" y="2502626"/>
            <a:ext cx="804470" cy="812574"/>
            <a:chOff x="1285676" y="4370106"/>
            <a:chExt cx="804470" cy="812574"/>
          </a:xfrm>
        </p:grpSpPr>
        <p:sp>
          <p:nvSpPr>
            <p:cNvPr id="107" name="椭圆 31"/>
            <p:cNvSpPr/>
            <p:nvPr/>
          </p:nvSpPr>
          <p:spPr>
            <a:xfrm rot="15654318">
              <a:off x="1281624" y="4374158"/>
              <a:ext cx="812574" cy="8044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1389856" y="4538452"/>
              <a:ext cx="540275" cy="553782"/>
              <a:chOff x="3282950" y="1154113"/>
              <a:chExt cx="698501" cy="715963"/>
            </a:xfrm>
            <a:solidFill>
              <a:schemeClr val="bg1"/>
            </a:solidFill>
          </p:grpSpPr>
          <p:sp>
            <p:nvSpPr>
              <p:cNvPr id="109" name="Freeform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0" name="Freeform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1" name="Freeform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2" name="Freeform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3" name="Freeform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4" name="Freeform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5" name="Freeform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6" name="Freeform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7" name="Freeform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8" name="Freeform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19" name="Freeform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0" name="Freeform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1" name="Freeform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2" name="Freeform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3" name="Freeform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4" name="Freeform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5" name="Freeform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6" name="Freeform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7" name="Freeform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8" name="Freeform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29" name="Freeform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30" name="Freeform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  <p:sp>
            <p:nvSpPr>
              <p:cNvPr id="131" name="Freeform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rgbClr val="1C3E58"/>
                  </a:solidFill>
                </a:endParaRPr>
              </a:p>
            </p:txBody>
          </p:sp>
        </p:grpSp>
      </p:grpSp>
      <p:sp>
        <p:nvSpPr>
          <p:cNvPr id="133" name="文本框 132"/>
          <p:cNvSpPr txBox="1"/>
          <p:nvPr/>
        </p:nvSpPr>
        <p:spPr>
          <a:xfrm rot="20706989">
            <a:off x="2767839" y="4243341"/>
            <a:ext cx="26441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altLang="zh-CN" sz="4400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SUMMARY</a:t>
            </a:r>
            <a:endParaRPr lang="en-MY" altLang="zh-CN" sz="4400" dirty="0">
              <a:blipFill>
                <a:blip r:embed="rId2"/>
                <a:stretch>
                  <a:fillRect/>
                </a:stretch>
              </a:blipFill>
              <a:latin typeface="Calibri" panose="020F0502020204030204" pitchFamily="34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9" r="4092" b="58384"/>
          <a:stretch>
            <a:fillRect/>
          </a:stretch>
        </p:blipFill>
        <p:spPr>
          <a:xfrm>
            <a:off x="-186348" y="-348995"/>
            <a:ext cx="3418994" cy="1810572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1" t="36363" b="32930"/>
          <a:stretch>
            <a:fillRect/>
          </a:stretch>
        </p:blipFill>
        <p:spPr>
          <a:xfrm>
            <a:off x="-790797" y="5600093"/>
            <a:ext cx="2197296" cy="1335956"/>
          </a:xfrm>
          <a:custGeom>
            <a:avLst/>
            <a:gdLst>
              <a:gd name="connsiteX0" fmla="*/ 2909454 w 3463636"/>
              <a:gd name="connsiteY0" fmla="*/ 0 h 2105891"/>
              <a:gd name="connsiteX1" fmla="*/ 3463636 w 3463636"/>
              <a:gd name="connsiteY1" fmla="*/ 0 h 2105891"/>
              <a:gd name="connsiteX2" fmla="*/ 3463636 w 3463636"/>
              <a:gd name="connsiteY2" fmla="*/ 2105891 h 2105891"/>
              <a:gd name="connsiteX3" fmla="*/ 0 w 3463636"/>
              <a:gd name="connsiteY3" fmla="*/ 2105891 h 2105891"/>
              <a:gd name="connsiteX4" fmla="*/ 0 w 3463636"/>
              <a:gd name="connsiteY4" fmla="*/ 540327 h 2105891"/>
              <a:gd name="connsiteX5" fmla="*/ 2909454 w 3463636"/>
              <a:gd name="connsiteY5" fmla="*/ 540327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3636" h="2105891">
                <a:moveTo>
                  <a:pt x="2909454" y="0"/>
                </a:moveTo>
                <a:lnTo>
                  <a:pt x="3463636" y="0"/>
                </a:lnTo>
                <a:lnTo>
                  <a:pt x="3463636" y="2105891"/>
                </a:lnTo>
                <a:lnTo>
                  <a:pt x="0" y="2105891"/>
                </a:lnTo>
                <a:lnTo>
                  <a:pt x="0" y="540327"/>
                </a:lnTo>
                <a:lnTo>
                  <a:pt x="2909454" y="540327"/>
                </a:lnTo>
                <a:close/>
              </a:path>
            </a:pathLst>
          </a:custGeom>
        </p:spPr>
      </p:pic>
      <p:sp>
        <p:nvSpPr>
          <p:cNvPr id="136" name="文本框 135"/>
          <p:cNvSpPr txBox="1"/>
          <p:nvPr/>
        </p:nvSpPr>
        <p:spPr>
          <a:xfrm>
            <a:off x="7546208" y="1317961"/>
            <a:ext cx="4552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altLang="zh-CN" sz="36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</a:rPr>
              <a:t>EDUCATIONAL NEEDED</a:t>
            </a:r>
            <a:endParaRPr lang="en-MY" altLang="zh-CN" sz="3600" b="1" dirty="0">
              <a:blipFill>
                <a:blip r:embed="rId2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843520" y="2444115"/>
            <a:ext cx="4104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36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</a:rPr>
              <a:t>CRUD FUNCTIONALITIES</a:t>
            </a:r>
            <a:endParaRPr lang="en-MY" altLang="zh-CN" sz="3600" b="1" dirty="0">
              <a:blipFill>
                <a:blip r:embed="rId2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102177" y="3950407"/>
            <a:ext cx="35845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altLang="zh-CN" sz="36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</a:rPr>
              <a:t>SINGLE DATABASE</a:t>
            </a:r>
            <a:endParaRPr lang="en-MY" altLang="zh-CN" sz="3600" b="1" dirty="0">
              <a:blipFill>
                <a:blip r:embed="rId2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807236" y="5056052"/>
            <a:ext cx="39516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altLang="en-US" sz="36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</a:rPr>
              <a:t>KEEP THE RECORDS </a:t>
            </a:r>
            <a:endParaRPr lang="en-MY" altLang="en-US" sz="3600" b="1" dirty="0">
              <a:blipFill>
                <a:blip r:embed="rId2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1" b="79596"/>
          <a:stretch>
            <a:fillRect/>
          </a:stretch>
        </p:blipFill>
        <p:spPr>
          <a:xfrm>
            <a:off x="8821194" y="467109"/>
            <a:ext cx="3370806" cy="1480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22828" r="30909" b="38182"/>
          <a:stretch>
            <a:fillRect/>
          </a:stretch>
        </p:blipFill>
        <p:spPr>
          <a:xfrm>
            <a:off x="389468" y="419958"/>
            <a:ext cx="2015066" cy="157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67393" y="745555"/>
            <a:ext cx="30099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altLang="zh-CN" sz="5400" b="1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</a:rPr>
              <a:t>FEATURES</a:t>
            </a:r>
            <a:endParaRPr lang="en-MY" altLang="zh-CN" sz="5400" b="1" dirty="0">
              <a:blipFill>
                <a:blip r:embed="rId3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5" name="椭圆 31"/>
          <p:cNvSpPr/>
          <p:nvPr/>
        </p:nvSpPr>
        <p:spPr>
          <a:xfrm rot="15654318">
            <a:off x="5145873" y="3431849"/>
            <a:ext cx="1833549" cy="18152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605448"/>
              </a:solidFill>
            </a:endParaRPr>
          </a:p>
        </p:txBody>
      </p:sp>
      <p:grpSp>
        <p:nvGrpSpPr>
          <p:cNvPr id="6" name="chenying0907 10"/>
          <p:cNvGrpSpPr/>
          <p:nvPr/>
        </p:nvGrpSpPr>
        <p:grpSpPr>
          <a:xfrm>
            <a:off x="5735990" y="4078370"/>
            <a:ext cx="546655" cy="576628"/>
            <a:chOff x="4197350" y="2182813"/>
            <a:chExt cx="608013" cy="641350"/>
          </a:xfrm>
          <a:solidFill>
            <a:srgbClr val="FFFFFF"/>
          </a:solidFill>
        </p:grpSpPr>
        <p:sp>
          <p:nvSpPr>
            <p:cNvPr id="7" name="chenying0907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" name="chenying0907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" name="chenying0907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" name="chenying0907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" name="chenying0907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" name="chenying0907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" name="chenying0907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" name="chenying0907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5" name="chenying0907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6" name="chenying0907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7" name="chenying0907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8" name="chenying0907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9" name="chenying0907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0" name="chenying0907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1" name="chenying0907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2" name="chenying0907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3" name="chenying0907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4" name="chenying0907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5" name="chenying0907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6" name="chenying0907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7" name="chenying0907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8" name="chenying0907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29" name="chenying0907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0" name="chenying0907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1" name="chenying0907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2" name="chenying0907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3" name="chenying0907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4" name="chenying0907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5" name="chenying0907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6" name="chenying0907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7" name="chenying0907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8" name="chenying0907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39" name="chenying0907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0" name="chenying0907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1" name="chenying0907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2" name="chenying0907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3" name="chenying0907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4" name="chenying0907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5" name="chenying0907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6" name="chenying0907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7" name="chenying0907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8" name="chenying0907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49" name="chenying0907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0" name="chenying0907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1" name="chenying0907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2" name="chenying0907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椭圆 31"/>
          <p:cNvSpPr/>
          <p:nvPr/>
        </p:nvSpPr>
        <p:spPr>
          <a:xfrm rot="15654318">
            <a:off x="6608458" y="3443027"/>
            <a:ext cx="1833549" cy="18152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605448"/>
              </a:solidFill>
            </a:endParaRPr>
          </a:p>
        </p:txBody>
      </p:sp>
      <p:grpSp>
        <p:nvGrpSpPr>
          <p:cNvPr id="54" name="chenying0907 59"/>
          <p:cNvGrpSpPr/>
          <p:nvPr/>
        </p:nvGrpSpPr>
        <p:grpSpPr>
          <a:xfrm>
            <a:off x="7139355" y="4059816"/>
            <a:ext cx="622302" cy="612311"/>
            <a:chOff x="5219701" y="3138488"/>
            <a:chExt cx="692150" cy="681038"/>
          </a:xfrm>
          <a:solidFill>
            <a:srgbClr val="FFFFFF"/>
          </a:solidFill>
        </p:grpSpPr>
        <p:sp>
          <p:nvSpPr>
            <p:cNvPr id="55" name="chenying0907 408"/>
            <p:cNvSpPr>
              <a:spLocks noEditPoints="1"/>
            </p:cNvSpPr>
            <p:nvPr/>
          </p:nvSpPr>
          <p:spPr bwMode="auto">
            <a:xfrm>
              <a:off x="5219701" y="3141663"/>
              <a:ext cx="692150" cy="674688"/>
            </a:xfrm>
            <a:custGeom>
              <a:avLst/>
              <a:gdLst/>
              <a:ahLst/>
              <a:cxnLst>
                <a:cxn ang="0">
                  <a:pos x="473" y="1264"/>
                </a:cxn>
                <a:cxn ang="0">
                  <a:pos x="369" y="1230"/>
                </a:cxn>
                <a:cxn ang="0">
                  <a:pos x="184" y="1094"/>
                </a:cxn>
                <a:cxn ang="0">
                  <a:pos x="72" y="952"/>
                </a:cxn>
                <a:cxn ang="0">
                  <a:pos x="19" y="846"/>
                </a:cxn>
                <a:cxn ang="0">
                  <a:pos x="0" y="746"/>
                </a:cxn>
                <a:cxn ang="0">
                  <a:pos x="6" y="574"/>
                </a:cxn>
                <a:cxn ang="0">
                  <a:pos x="32" y="411"/>
                </a:cxn>
                <a:cxn ang="0">
                  <a:pos x="85" y="309"/>
                </a:cxn>
                <a:cxn ang="0">
                  <a:pos x="183" y="166"/>
                </a:cxn>
                <a:cxn ang="0">
                  <a:pos x="275" y="111"/>
                </a:cxn>
                <a:cxn ang="0">
                  <a:pos x="415" y="49"/>
                </a:cxn>
                <a:cxn ang="0">
                  <a:pos x="597" y="12"/>
                </a:cxn>
                <a:cxn ang="0">
                  <a:pos x="663" y="1"/>
                </a:cxn>
                <a:cxn ang="0">
                  <a:pos x="769" y="11"/>
                </a:cxn>
                <a:cxn ang="0">
                  <a:pos x="888" y="41"/>
                </a:cxn>
                <a:cxn ang="0">
                  <a:pos x="947" y="72"/>
                </a:cxn>
                <a:cxn ang="0">
                  <a:pos x="981" y="90"/>
                </a:cxn>
                <a:cxn ang="0">
                  <a:pos x="1034" y="127"/>
                </a:cxn>
                <a:cxn ang="0">
                  <a:pos x="1074" y="158"/>
                </a:cxn>
                <a:cxn ang="0">
                  <a:pos x="1155" y="246"/>
                </a:cxn>
                <a:cxn ang="0">
                  <a:pos x="1259" y="406"/>
                </a:cxn>
                <a:cxn ang="0">
                  <a:pos x="1286" y="512"/>
                </a:cxn>
                <a:cxn ang="0">
                  <a:pos x="1307" y="689"/>
                </a:cxn>
                <a:cxn ang="0">
                  <a:pos x="1291" y="846"/>
                </a:cxn>
                <a:cxn ang="0">
                  <a:pos x="1253" y="938"/>
                </a:cxn>
                <a:cxn ang="0">
                  <a:pos x="1196" y="1039"/>
                </a:cxn>
                <a:cxn ang="0">
                  <a:pos x="1097" y="1142"/>
                </a:cxn>
                <a:cxn ang="0">
                  <a:pos x="905" y="1234"/>
                </a:cxn>
                <a:cxn ang="0">
                  <a:pos x="672" y="1270"/>
                </a:cxn>
                <a:cxn ang="0">
                  <a:pos x="656" y="1277"/>
                </a:cxn>
                <a:cxn ang="0">
                  <a:pos x="656" y="44"/>
                </a:cxn>
                <a:cxn ang="0">
                  <a:pos x="492" y="66"/>
                </a:cxn>
                <a:cxn ang="0">
                  <a:pos x="340" y="119"/>
                </a:cxn>
                <a:cxn ang="0">
                  <a:pos x="235" y="172"/>
                </a:cxn>
                <a:cxn ang="0">
                  <a:pos x="157" y="253"/>
                </a:cxn>
                <a:cxn ang="0">
                  <a:pos x="82" y="390"/>
                </a:cxn>
                <a:cxn ang="0">
                  <a:pos x="47" y="525"/>
                </a:cxn>
                <a:cxn ang="0">
                  <a:pos x="35" y="687"/>
                </a:cxn>
                <a:cxn ang="0">
                  <a:pos x="50" y="820"/>
                </a:cxn>
                <a:cxn ang="0">
                  <a:pos x="121" y="958"/>
                </a:cxn>
                <a:cxn ang="0">
                  <a:pos x="249" y="1105"/>
                </a:cxn>
                <a:cxn ang="0">
                  <a:pos x="397" y="1203"/>
                </a:cxn>
                <a:cxn ang="0">
                  <a:pos x="610" y="1241"/>
                </a:cxn>
                <a:cxn ang="0">
                  <a:pos x="653" y="1235"/>
                </a:cxn>
                <a:cxn ang="0">
                  <a:pos x="807" y="1220"/>
                </a:cxn>
                <a:cxn ang="0">
                  <a:pos x="1008" y="1152"/>
                </a:cxn>
                <a:cxn ang="0">
                  <a:pos x="1116" y="1081"/>
                </a:cxn>
                <a:cxn ang="0">
                  <a:pos x="1202" y="965"/>
                </a:cxn>
                <a:cxn ang="0">
                  <a:pos x="1244" y="870"/>
                </a:cxn>
                <a:cxn ang="0">
                  <a:pos x="1269" y="756"/>
                </a:cxn>
                <a:cxn ang="0">
                  <a:pos x="1260" y="566"/>
                </a:cxn>
                <a:cxn ang="0">
                  <a:pos x="1219" y="405"/>
                </a:cxn>
                <a:cxn ang="0">
                  <a:pos x="1155" y="301"/>
                </a:cxn>
                <a:cxn ang="0">
                  <a:pos x="1103" y="245"/>
                </a:cxn>
                <a:cxn ang="0">
                  <a:pos x="1071" y="207"/>
                </a:cxn>
                <a:cxn ang="0">
                  <a:pos x="1021" y="161"/>
                </a:cxn>
                <a:cxn ang="0">
                  <a:pos x="971" y="126"/>
                </a:cxn>
                <a:cxn ang="0">
                  <a:pos x="940" y="115"/>
                </a:cxn>
                <a:cxn ang="0">
                  <a:pos x="867" y="71"/>
                </a:cxn>
                <a:cxn ang="0">
                  <a:pos x="751" y="44"/>
                </a:cxn>
                <a:cxn ang="0">
                  <a:pos x="670" y="38"/>
                </a:cxn>
              </a:cxnLst>
              <a:rect l="0" t="0" r="r" b="b"/>
              <a:pathLst>
                <a:path w="1307" h="1277">
                  <a:moveTo>
                    <a:pt x="641" y="1277"/>
                  </a:moveTo>
                  <a:lnTo>
                    <a:pt x="641" y="1277"/>
                  </a:lnTo>
                  <a:lnTo>
                    <a:pt x="608" y="1276"/>
                  </a:lnTo>
                  <a:lnTo>
                    <a:pt x="574" y="1275"/>
                  </a:lnTo>
                  <a:lnTo>
                    <a:pt x="541" y="1273"/>
                  </a:lnTo>
                  <a:lnTo>
                    <a:pt x="507" y="1270"/>
                  </a:lnTo>
                  <a:lnTo>
                    <a:pt x="473" y="1264"/>
                  </a:lnTo>
                  <a:lnTo>
                    <a:pt x="456" y="1259"/>
                  </a:lnTo>
                  <a:lnTo>
                    <a:pt x="439" y="1255"/>
                  </a:lnTo>
                  <a:lnTo>
                    <a:pt x="421" y="1250"/>
                  </a:lnTo>
                  <a:lnTo>
                    <a:pt x="404" y="1244"/>
                  </a:lnTo>
                  <a:lnTo>
                    <a:pt x="386" y="1238"/>
                  </a:lnTo>
                  <a:lnTo>
                    <a:pt x="369" y="1230"/>
                  </a:lnTo>
                  <a:lnTo>
                    <a:pt x="369" y="1230"/>
                  </a:lnTo>
                  <a:lnTo>
                    <a:pt x="343" y="1217"/>
                  </a:lnTo>
                  <a:lnTo>
                    <a:pt x="316" y="1202"/>
                  </a:lnTo>
                  <a:lnTo>
                    <a:pt x="289" y="1184"/>
                  </a:lnTo>
                  <a:lnTo>
                    <a:pt x="262" y="1164"/>
                  </a:lnTo>
                  <a:lnTo>
                    <a:pt x="236" y="1143"/>
                  </a:lnTo>
                  <a:lnTo>
                    <a:pt x="210" y="1119"/>
                  </a:lnTo>
                  <a:lnTo>
                    <a:pt x="184" y="1094"/>
                  </a:lnTo>
                  <a:lnTo>
                    <a:pt x="159" y="1068"/>
                  </a:lnTo>
                  <a:lnTo>
                    <a:pt x="159" y="1068"/>
                  </a:lnTo>
                  <a:lnTo>
                    <a:pt x="136" y="1043"/>
                  </a:lnTo>
                  <a:lnTo>
                    <a:pt x="116" y="1017"/>
                  </a:lnTo>
                  <a:lnTo>
                    <a:pt x="97" y="991"/>
                  </a:lnTo>
                  <a:lnTo>
                    <a:pt x="80" y="964"/>
                  </a:lnTo>
                  <a:lnTo>
                    <a:pt x="72" y="952"/>
                  </a:lnTo>
                  <a:lnTo>
                    <a:pt x="72" y="952"/>
                  </a:lnTo>
                  <a:lnTo>
                    <a:pt x="58" y="926"/>
                  </a:lnTo>
                  <a:lnTo>
                    <a:pt x="43" y="899"/>
                  </a:lnTo>
                  <a:lnTo>
                    <a:pt x="30" y="872"/>
                  </a:lnTo>
                  <a:lnTo>
                    <a:pt x="24" y="859"/>
                  </a:lnTo>
                  <a:lnTo>
                    <a:pt x="19" y="846"/>
                  </a:lnTo>
                  <a:lnTo>
                    <a:pt x="19" y="846"/>
                  </a:lnTo>
                  <a:lnTo>
                    <a:pt x="12" y="825"/>
                  </a:lnTo>
                  <a:lnTo>
                    <a:pt x="6" y="800"/>
                  </a:lnTo>
                  <a:lnTo>
                    <a:pt x="3" y="787"/>
                  </a:lnTo>
                  <a:lnTo>
                    <a:pt x="1" y="774"/>
                  </a:lnTo>
                  <a:lnTo>
                    <a:pt x="0" y="761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1" y="710"/>
                  </a:lnTo>
                  <a:lnTo>
                    <a:pt x="3" y="674"/>
                  </a:lnTo>
                  <a:lnTo>
                    <a:pt x="3" y="674"/>
                  </a:lnTo>
                  <a:lnTo>
                    <a:pt x="5" y="638"/>
                  </a:lnTo>
                  <a:lnTo>
                    <a:pt x="6" y="602"/>
                  </a:lnTo>
                  <a:lnTo>
                    <a:pt x="6" y="602"/>
                  </a:lnTo>
                  <a:lnTo>
                    <a:pt x="6" y="574"/>
                  </a:lnTo>
                  <a:lnTo>
                    <a:pt x="7" y="545"/>
                  </a:lnTo>
                  <a:lnTo>
                    <a:pt x="9" y="515"/>
                  </a:lnTo>
                  <a:lnTo>
                    <a:pt x="13" y="485"/>
                  </a:lnTo>
                  <a:lnTo>
                    <a:pt x="19" y="455"/>
                  </a:lnTo>
                  <a:lnTo>
                    <a:pt x="23" y="440"/>
                  </a:lnTo>
                  <a:lnTo>
                    <a:pt x="27" y="426"/>
                  </a:lnTo>
                  <a:lnTo>
                    <a:pt x="32" y="411"/>
                  </a:lnTo>
                  <a:lnTo>
                    <a:pt x="37" y="398"/>
                  </a:lnTo>
                  <a:lnTo>
                    <a:pt x="43" y="385"/>
                  </a:lnTo>
                  <a:lnTo>
                    <a:pt x="51" y="372"/>
                  </a:lnTo>
                  <a:lnTo>
                    <a:pt x="51" y="372"/>
                  </a:lnTo>
                  <a:lnTo>
                    <a:pt x="68" y="341"/>
                  </a:lnTo>
                  <a:lnTo>
                    <a:pt x="85" y="309"/>
                  </a:lnTo>
                  <a:lnTo>
                    <a:pt x="85" y="309"/>
                  </a:lnTo>
                  <a:lnTo>
                    <a:pt x="106" y="268"/>
                  </a:lnTo>
                  <a:lnTo>
                    <a:pt x="118" y="247"/>
                  </a:lnTo>
                  <a:lnTo>
                    <a:pt x="130" y="228"/>
                  </a:lnTo>
                  <a:lnTo>
                    <a:pt x="144" y="208"/>
                  </a:lnTo>
                  <a:lnTo>
                    <a:pt x="158" y="190"/>
                  </a:lnTo>
                  <a:lnTo>
                    <a:pt x="174" y="174"/>
                  </a:lnTo>
                  <a:lnTo>
                    <a:pt x="183" y="166"/>
                  </a:lnTo>
                  <a:lnTo>
                    <a:pt x="191" y="158"/>
                  </a:lnTo>
                  <a:lnTo>
                    <a:pt x="191" y="158"/>
                  </a:lnTo>
                  <a:lnTo>
                    <a:pt x="212" y="145"/>
                  </a:lnTo>
                  <a:lnTo>
                    <a:pt x="232" y="133"/>
                  </a:lnTo>
                  <a:lnTo>
                    <a:pt x="253" y="121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305" y="95"/>
                  </a:lnTo>
                  <a:lnTo>
                    <a:pt x="305" y="95"/>
                  </a:lnTo>
                  <a:lnTo>
                    <a:pt x="335" y="81"/>
                  </a:lnTo>
                  <a:lnTo>
                    <a:pt x="366" y="66"/>
                  </a:lnTo>
                  <a:lnTo>
                    <a:pt x="382" y="60"/>
                  </a:lnTo>
                  <a:lnTo>
                    <a:pt x="399" y="54"/>
                  </a:lnTo>
                  <a:lnTo>
                    <a:pt x="415" y="49"/>
                  </a:lnTo>
                  <a:lnTo>
                    <a:pt x="433" y="44"/>
                  </a:lnTo>
                  <a:lnTo>
                    <a:pt x="447" y="41"/>
                  </a:lnTo>
                  <a:lnTo>
                    <a:pt x="447" y="41"/>
                  </a:lnTo>
                  <a:lnTo>
                    <a:pt x="496" y="29"/>
                  </a:lnTo>
                  <a:lnTo>
                    <a:pt x="546" y="19"/>
                  </a:lnTo>
                  <a:lnTo>
                    <a:pt x="571" y="15"/>
                  </a:lnTo>
                  <a:lnTo>
                    <a:pt x="597" y="12"/>
                  </a:lnTo>
                  <a:lnTo>
                    <a:pt x="622" y="10"/>
                  </a:lnTo>
                  <a:lnTo>
                    <a:pt x="648" y="9"/>
                  </a:lnTo>
                  <a:lnTo>
                    <a:pt x="650" y="9"/>
                  </a:lnTo>
                  <a:lnTo>
                    <a:pt x="651" y="7"/>
                  </a:lnTo>
                  <a:lnTo>
                    <a:pt x="651" y="7"/>
                  </a:lnTo>
                  <a:lnTo>
                    <a:pt x="656" y="3"/>
                  </a:lnTo>
                  <a:lnTo>
                    <a:pt x="663" y="1"/>
                  </a:lnTo>
                  <a:lnTo>
                    <a:pt x="663" y="1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8" y="1"/>
                  </a:lnTo>
                  <a:lnTo>
                    <a:pt x="728" y="3"/>
                  </a:lnTo>
                  <a:lnTo>
                    <a:pt x="749" y="7"/>
                  </a:lnTo>
                  <a:lnTo>
                    <a:pt x="769" y="11"/>
                  </a:lnTo>
                  <a:lnTo>
                    <a:pt x="769" y="11"/>
                  </a:lnTo>
                  <a:lnTo>
                    <a:pt x="806" y="18"/>
                  </a:lnTo>
                  <a:lnTo>
                    <a:pt x="806" y="18"/>
                  </a:lnTo>
                  <a:lnTo>
                    <a:pt x="830" y="23"/>
                  </a:lnTo>
                  <a:lnTo>
                    <a:pt x="853" y="29"/>
                  </a:lnTo>
                  <a:lnTo>
                    <a:pt x="877" y="36"/>
                  </a:lnTo>
                  <a:lnTo>
                    <a:pt x="888" y="41"/>
                  </a:lnTo>
                  <a:lnTo>
                    <a:pt x="900" y="46"/>
                  </a:lnTo>
                  <a:lnTo>
                    <a:pt x="900" y="46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26" y="59"/>
                  </a:lnTo>
                  <a:lnTo>
                    <a:pt x="937" y="64"/>
                  </a:lnTo>
                  <a:lnTo>
                    <a:pt x="947" y="72"/>
                  </a:lnTo>
                  <a:lnTo>
                    <a:pt x="957" y="80"/>
                  </a:lnTo>
                  <a:lnTo>
                    <a:pt x="957" y="80"/>
                  </a:lnTo>
                  <a:lnTo>
                    <a:pt x="960" y="82"/>
                  </a:lnTo>
                  <a:lnTo>
                    <a:pt x="965" y="84"/>
                  </a:lnTo>
                  <a:lnTo>
                    <a:pt x="975" y="88"/>
                  </a:lnTo>
                  <a:lnTo>
                    <a:pt x="975" y="88"/>
                  </a:lnTo>
                  <a:lnTo>
                    <a:pt x="981" y="90"/>
                  </a:lnTo>
                  <a:lnTo>
                    <a:pt x="987" y="92"/>
                  </a:lnTo>
                  <a:lnTo>
                    <a:pt x="987" y="92"/>
                  </a:lnTo>
                  <a:lnTo>
                    <a:pt x="996" y="97"/>
                  </a:lnTo>
                  <a:lnTo>
                    <a:pt x="1005" y="104"/>
                  </a:lnTo>
                  <a:lnTo>
                    <a:pt x="1022" y="117"/>
                  </a:lnTo>
                  <a:lnTo>
                    <a:pt x="1022" y="117"/>
                  </a:lnTo>
                  <a:lnTo>
                    <a:pt x="1034" y="127"/>
                  </a:lnTo>
                  <a:lnTo>
                    <a:pt x="1047" y="137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064" y="148"/>
                  </a:lnTo>
                  <a:lnTo>
                    <a:pt x="1069" y="152"/>
                  </a:lnTo>
                  <a:lnTo>
                    <a:pt x="1074" y="158"/>
                  </a:lnTo>
                  <a:lnTo>
                    <a:pt x="1074" y="158"/>
                  </a:lnTo>
                  <a:lnTo>
                    <a:pt x="1085" y="171"/>
                  </a:lnTo>
                  <a:lnTo>
                    <a:pt x="1095" y="182"/>
                  </a:lnTo>
                  <a:lnTo>
                    <a:pt x="1117" y="205"/>
                  </a:lnTo>
                  <a:lnTo>
                    <a:pt x="1117" y="205"/>
                  </a:lnTo>
                  <a:lnTo>
                    <a:pt x="1136" y="226"/>
                  </a:lnTo>
                  <a:lnTo>
                    <a:pt x="1155" y="246"/>
                  </a:lnTo>
                  <a:lnTo>
                    <a:pt x="1155" y="246"/>
                  </a:lnTo>
                  <a:lnTo>
                    <a:pt x="1181" y="279"/>
                  </a:lnTo>
                  <a:lnTo>
                    <a:pt x="1204" y="313"/>
                  </a:lnTo>
                  <a:lnTo>
                    <a:pt x="1225" y="345"/>
                  </a:lnTo>
                  <a:lnTo>
                    <a:pt x="1244" y="374"/>
                  </a:lnTo>
                  <a:lnTo>
                    <a:pt x="1244" y="374"/>
                  </a:lnTo>
                  <a:lnTo>
                    <a:pt x="1252" y="390"/>
                  </a:lnTo>
                  <a:lnTo>
                    <a:pt x="1259" y="406"/>
                  </a:lnTo>
                  <a:lnTo>
                    <a:pt x="1265" y="423"/>
                  </a:lnTo>
                  <a:lnTo>
                    <a:pt x="1271" y="440"/>
                  </a:lnTo>
                  <a:lnTo>
                    <a:pt x="1276" y="458"/>
                  </a:lnTo>
                  <a:lnTo>
                    <a:pt x="1280" y="475"/>
                  </a:lnTo>
                  <a:lnTo>
                    <a:pt x="1286" y="511"/>
                  </a:lnTo>
                  <a:lnTo>
                    <a:pt x="1286" y="512"/>
                  </a:lnTo>
                  <a:lnTo>
                    <a:pt x="1286" y="512"/>
                  </a:lnTo>
                  <a:lnTo>
                    <a:pt x="1291" y="538"/>
                  </a:lnTo>
                  <a:lnTo>
                    <a:pt x="1295" y="564"/>
                  </a:lnTo>
                  <a:lnTo>
                    <a:pt x="1298" y="590"/>
                  </a:lnTo>
                  <a:lnTo>
                    <a:pt x="1302" y="616"/>
                  </a:lnTo>
                  <a:lnTo>
                    <a:pt x="1302" y="616"/>
                  </a:lnTo>
                  <a:lnTo>
                    <a:pt x="1305" y="653"/>
                  </a:lnTo>
                  <a:lnTo>
                    <a:pt x="1307" y="689"/>
                  </a:lnTo>
                  <a:lnTo>
                    <a:pt x="1307" y="725"/>
                  </a:lnTo>
                  <a:lnTo>
                    <a:pt x="1306" y="761"/>
                  </a:lnTo>
                  <a:lnTo>
                    <a:pt x="1305" y="778"/>
                  </a:lnTo>
                  <a:lnTo>
                    <a:pt x="1303" y="796"/>
                  </a:lnTo>
                  <a:lnTo>
                    <a:pt x="1299" y="812"/>
                  </a:lnTo>
                  <a:lnTo>
                    <a:pt x="1295" y="830"/>
                  </a:lnTo>
                  <a:lnTo>
                    <a:pt x="1291" y="846"/>
                  </a:lnTo>
                  <a:lnTo>
                    <a:pt x="1286" y="863"/>
                  </a:lnTo>
                  <a:lnTo>
                    <a:pt x="1280" y="879"/>
                  </a:lnTo>
                  <a:lnTo>
                    <a:pt x="1272" y="895"/>
                  </a:lnTo>
                  <a:lnTo>
                    <a:pt x="1272" y="895"/>
                  </a:lnTo>
                  <a:lnTo>
                    <a:pt x="1262" y="917"/>
                  </a:lnTo>
                  <a:lnTo>
                    <a:pt x="1253" y="938"/>
                  </a:lnTo>
                  <a:lnTo>
                    <a:pt x="1253" y="938"/>
                  </a:lnTo>
                  <a:lnTo>
                    <a:pt x="1246" y="956"/>
                  </a:lnTo>
                  <a:lnTo>
                    <a:pt x="1237" y="974"/>
                  </a:lnTo>
                  <a:lnTo>
                    <a:pt x="1228" y="992"/>
                  </a:lnTo>
                  <a:lnTo>
                    <a:pt x="1218" y="1008"/>
                  </a:lnTo>
                  <a:lnTo>
                    <a:pt x="1213" y="1016"/>
                  </a:lnTo>
                  <a:lnTo>
                    <a:pt x="1213" y="1016"/>
                  </a:lnTo>
                  <a:lnTo>
                    <a:pt x="1196" y="1039"/>
                  </a:lnTo>
                  <a:lnTo>
                    <a:pt x="1180" y="1063"/>
                  </a:lnTo>
                  <a:lnTo>
                    <a:pt x="1161" y="1086"/>
                  </a:lnTo>
                  <a:lnTo>
                    <a:pt x="1151" y="1096"/>
                  </a:lnTo>
                  <a:lnTo>
                    <a:pt x="1141" y="1106"/>
                  </a:lnTo>
                  <a:lnTo>
                    <a:pt x="1141" y="1106"/>
                  </a:lnTo>
                  <a:lnTo>
                    <a:pt x="1120" y="1124"/>
                  </a:lnTo>
                  <a:lnTo>
                    <a:pt x="1097" y="1142"/>
                  </a:lnTo>
                  <a:lnTo>
                    <a:pt x="1073" y="1157"/>
                  </a:lnTo>
                  <a:lnTo>
                    <a:pt x="1048" y="1173"/>
                  </a:lnTo>
                  <a:lnTo>
                    <a:pt x="1022" y="1187"/>
                  </a:lnTo>
                  <a:lnTo>
                    <a:pt x="994" y="1201"/>
                  </a:lnTo>
                  <a:lnTo>
                    <a:pt x="965" y="1213"/>
                  </a:lnTo>
                  <a:lnTo>
                    <a:pt x="936" y="1223"/>
                  </a:lnTo>
                  <a:lnTo>
                    <a:pt x="905" y="1234"/>
                  </a:lnTo>
                  <a:lnTo>
                    <a:pt x="873" y="1243"/>
                  </a:lnTo>
                  <a:lnTo>
                    <a:pt x="841" y="1250"/>
                  </a:lnTo>
                  <a:lnTo>
                    <a:pt x="809" y="1256"/>
                  </a:lnTo>
                  <a:lnTo>
                    <a:pt x="775" y="1262"/>
                  </a:lnTo>
                  <a:lnTo>
                    <a:pt x="741" y="1266"/>
                  </a:lnTo>
                  <a:lnTo>
                    <a:pt x="707" y="1269"/>
                  </a:lnTo>
                  <a:lnTo>
                    <a:pt x="672" y="1270"/>
                  </a:lnTo>
                  <a:lnTo>
                    <a:pt x="670" y="1270"/>
                  </a:lnTo>
                  <a:lnTo>
                    <a:pt x="668" y="1272"/>
                  </a:lnTo>
                  <a:lnTo>
                    <a:pt x="668" y="1272"/>
                  </a:lnTo>
                  <a:lnTo>
                    <a:pt x="665" y="1274"/>
                  </a:lnTo>
                  <a:lnTo>
                    <a:pt x="663" y="1275"/>
                  </a:lnTo>
                  <a:lnTo>
                    <a:pt x="660" y="1276"/>
                  </a:lnTo>
                  <a:lnTo>
                    <a:pt x="656" y="1277"/>
                  </a:lnTo>
                  <a:lnTo>
                    <a:pt x="641" y="1277"/>
                  </a:lnTo>
                  <a:close/>
                  <a:moveTo>
                    <a:pt x="668" y="40"/>
                  </a:moveTo>
                  <a:lnTo>
                    <a:pt x="668" y="40"/>
                  </a:lnTo>
                  <a:lnTo>
                    <a:pt x="666" y="42"/>
                  </a:lnTo>
                  <a:lnTo>
                    <a:pt x="663" y="43"/>
                  </a:lnTo>
                  <a:lnTo>
                    <a:pt x="660" y="44"/>
                  </a:lnTo>
                  <a:lnTo>
                    <a:pt x="656" y="44"/>
                  </a:lnTo>
                  <a:lnTo>
                    <a:pt x="656" y="44"/>
                  </a:lnTo>
                  <a:lnTo>
                    <a:pt x="628" y="45"/>
                  </a:lnTo>
                  <a:lnTo>
                    <a:pt x="600" y="47"/>
                  </a:lnTo>
                  <a:lnTo>
                    <a:pt x="572" y="51"/>
                  </a:lnTo>
                  <a:lnTo>
                    <a:pt x="544" y="55"/>
                  </a:lnTo>
                  <a:lnTo>
                    <a:pt x="518" y="60"/>
                  </a:lnTo>
                  <a:lnTo>
                    <a:pt x="492" y="66"/>
                  </a:lnTo>
                  <a:lnTo>
                    <a:pt x="443" y="79"/>
                  </a:lnTo>
                  <a:lnTo>
                    <a:pt x="443" y="79"/>
                  </a:lnTo>
                  <a:lnTo>
                    <a:pt x="425" y="84"/>
                  </a:lnTo>
                  <a:lnTo>
                    <a:pt x="407" y="90"/>
                  </a:lnTo>
                  <a:lnTo>
                    <a:pt x="389" y="96"/>
                  </a:lnTo>
                  <a:lnTo>
                    <a:pt x="372" y="104"/>
                  </a:lnTo>
                  <a:lnTo>
                    <a:pt x="340" y="119"/>
                  </a:lnTo>
                  <a:lnTo>
                    <a:pt x="309" y="135"/>
                  </a:lnTo>
                  <a:lnTo>
                    <a:pt x="309" y="135"/>
                  </a:lnTo>
                  <a:lnTo>
                    <a:pt x="283" y="147"/>
                  </a:lnTo>
                  <a:lnTo>
                    <a:pt x="283" y="147"/>
                  </a:lnTo>
                  <a:lnTo>
                    <a:pt x="267" y="154"/>
                  </a:lnTo>
                  <a:lnTo>
                    <a:pt x="251" y="162"/>
                  </a:lnTo>
                  <a:lnTo>
                    <a:pt x="235" y="17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11" y="189"/>
                  </a:lnTo>
                  <a:lnTo>
                    <a:pt x="201" y="198"/>
                  </a:lnTo>
                  <a:lnTo>
                    <a:pt x="185" y="215"/>
                  </a:lnTo>
                  <a:lnTo>
                    <a:pt x="170" y="233"/>
                  </a:lnTo>
                  <a:lnTo>
                    <a:pt x="157" y="253"/>
                  </a:lnTo>
                  <a:lnTo>
                    <a:pt x="144" y="274"/>
                  </a:lnTo>
                  <a:lnTo>
                    <a:pt x="132" y="295"/>
                  </a:lnTo>
                  <a:lnTo>
                    <a:pt x="110" y="338"/>
                  </a:lnTo>
                  <a:lnTo>
                    <a:pt x="110" y="338"/>
                  </a:lnTo>
                  <a:lnTo>
                    <a:pt x="96" y="365"/>
                  </a:lnTo>
                  <a:lnTo>
                    <a:pt x="82" y="390"/>
                  </a:lnTo>
                  <a:lnTo>
                    <a:pt x="82" y="390"/>
                  </a:lnTo>
                  <a:lnTo>
                    <a:pt x="76" y="400"/>
                  </a:lnTo>
                  <a:lnTo>
                    <a:pt x="71" y="410"/>
                  </a:lnTo>
                  <a:lnTo>
                    <a:pt x="63" y="432"/>
                  </a:lnTo>
                  <a:lnTo>
                    <a:pt x="57" y="455"/>
                  </a:lnTo>
                  <a:lnTo>
                    <a:pt x="53" y="478"/>
                  </a:lnTo>
                  <a:lnTo>
                    <a:pt x="50" y="501"/>
                  </a:lnTo>
                  <a:lnTo>
                    <a:pt x="47" y="525"/>
                  </a:lnTo>
                  <a:lnTo>
                    <a:pt x="43" y="572"/>
                  </a:lnTo>
                  <a:lnTo>
                    <a:pt x="43" y="572"/>
                  </a:lnTo>
                  <a:lnTo>
                    <a:pt x="42" y="600"/>
                  </a:lnTo>
                  <a:lnTo>
                    <a:pt x="42" y="600"/>
                  </a:lnTo>
                  <a:lnTo>
                    <a:pt x="39" y="632"/>
                  </a:lnTo>
                  <a:lnTo>
                    <a:pt x="39" y="632"/>
                  </a:lnTo>
                  <a:lnTo>
                    <a:pt x="35" y="687"/>
                  </a:lnTo>
                  <a:lnTo>
                    <a:pt x="35" y="714"/>
                  </a:lnTo>
                  <a:lnTo>
                    <a:pt x="35" y="742"/>
                  </a:lnTo>
                  <a:lnTo>
                    <a:pt x="37" y="769"/>
                  </a:lnTo>
                  <a:lnTo>
                    <a:pt x="39" y="781"/>
                  </a:lnTo>
                  <a:lnTo>
                    <a:pt x="42" y="795"/>
                  </a:lnTo>
                  <a:lnTo>
                    <a:pt x="45" y="808"/>
                  </a:lnTo>
                  <a:lnTo>
                    <a:pt x="50" y="820"/>
                  </a:lnTo>
                  <a:lnTo>
                    <a:pt x="55" y="833"/>
                  </a:lnTo>
                  <a:lnTo>
                    <a:pt x="61" y="845"/>
                  </a:lnTo>
                  <a:lnTo>
                    <a:pt x="64" y="853"/>
                  </a:lnTo>
                  <a:lnTo>
                    <a:pt x="64" y="853"/>
                  </a:lnTo>
                  <a:lnTo>
                    <a:pt x="92" y="906"/>
                  </a:lnTo>
                  <a:lnTo>
                    <a:pt x="106" y="932"/>
                  </a:lnTo>
                  <a:lnTo>
                    <a:pt x="121" y="958"/>
                  </a:lnTo>
                  <a:lnTo>
                    <a:pt x="137" y="983"/>
                  </a:lnTo>
                  <a:lnTo>
                    <a:pt x="155" y="1007"/>
                  </a:lnTo>
                  <a:lnTo>
                    <a:pt x="175" y="1031"/>
                  </a:lnTo>
                  <a:lnTo>
                    <a:pt x="195" y="1054"/>
                  </a:lnTo>
                  <a:lnTo>
                    <a:pt x="195" y="1054"/>
                  </a:lnTo>
                  <a:lnTo>
                    <a:pt x="222" y="1081"/>
                  </a:lnTo>
                  <a:lnTo>
                    <a:pt x="249" y="1105"/>
                  </a:lnTo>
                  <a:lnTo>
                    <a:pt x="275" y="1127"/>
                  </a:lnTo>
                  <a:lnTo>
                    <a:pt x="300" y="1147"/>
                  </a:lnTo>
                  <a:lnTo>
                    <a:pt x="324" y="1164"/>
                  </a:lnTo>
                  <a:lnTo>
                    <a:pt x="349" y="1180"/>
                  </a:lnTo>
                  <a:lnTo>
                    <a:pt x="373" y="1192"/>
                  </a:lnTo>
                  <a:lnTo>
                    <a:pt x="397" y="1203"/>
                  </a:lnTo>
                  <a:lnTo>
                    <a:pt x="397" y="1203"/>
                  </a:lnTo>
                  <a:lnTo>
                    <a:pt x="429" y="1214"/>
                  </a:lnTo>
                  <a:lnTo>
                    <a:pt x="460" y="1223"/>
                  </a:lnTo>
                  <a:lnTo>
                    <a:pt x="491" y="1231"/>
                  </a:lnTo>
                  <a:lnTo>
                    <a:pt x="521" y="1235"/>
                  </a:lnTo>
                  <a:lnTo>
                    <a:pt x="551" y="1238"/>
                  </a:lnTo>
                  <a:lnTo>
                    <a:pt x="581" y="1240"/>
                  </a:lnTo>
                  <a:lnTo>
                    <a:pt x="610" y="1241"/>
                  </a:lnTo>
                  <a:lnTo>
                    <a:pt x="640" y="1241"/>
                  </a:lnTo>
                  <a:lnTo>
                    <a:pt x="643" y="1241"/>
                  </a:lnTo>
                  <a:lnTo>
                    <a:pt x="644" y="1239"/>
                  </a:lnTo>
                  <a:lnTo>
                    <a:pt x="644" y="1239"/>
                  </a:lnTo>
                  <a:lnTo>
                    <a:pt x="647" y="1237"/>
                  </a:lnTo>
                  <a:lnTo>
                    <a:pt x="650" y="1236"/>
                  </a:lnTo>
                  <a:lnTo>
                    <a:pt x="653" y="1235"/>
                  </a:lnTo>
                  <a:lnTo>
                    <a:pt x="656" y="1235"/>
                  </a:lnTo>
                  <a:lnTo>
                    <a:pt x="656" y="1235"/>
                  </a:lnTo>
                  <a:lnTo>
                    <a:pt x="687" y="1234"/>
                  </a:lnTo>
                  <a:lnTo>
                    <a:pt x="718" y="1232"/>
                  </a:lnTo>
                  <a:lnTo>
                    <a:pt x="748" y="1230"/>
                  </a:lnTo>
                  <a:lnTo>
                    <a:pt x="778" y="1225"/>
                  </a:lnTo>
                  <a:lnTo>
                    <a:pt x="807" y="1220"/>
                  </a:lnTo>
                  <a:lnTo>
                    <a:pt x="836" y="1213"/>
                  </a:lnTo>
                  <a:lnTo>
                    <a:pt x="864" y="1206"/>
                  </a:lnTo>
                  <a:lnTo>
                    <a:pt x="891" y="1196"/>
                  </a:lnTo>
                  <a:lnTo>
                    <a:pt x="891" y="1196"/>
                  </a:lnTo>
                  <a:lnTo>
                    <a:pt x="949" y="1177"/>
                  </a:lnTo>
                  <a:lnTo>
                    <a:pt x="978" y="1165"/>
                  </a:lnTo>
                  <a:lnTo>
                    <a:pt x="1008" y="1152"/>
                  </a:lnTo>
                  <a:lnTo>
                    <a:pt x="1037" y="1138"/>
                  </a:lnTo>
                  <a:lnTo>
                    <a:pt x="1052" y="1129"/>
                  </a:lnTo>
                  <a:lnTo>
                    <a:pt x="1065" y="1121"/>
                  </a:lnTo>
                  <a:lnTo>
                    <a:pt x="1078" y="1112"/>
                  </a:lnTo>
                  <a:lnTo>
                    <a:pt x="1092" y="1102"/>
                  </a:lnTo>
                  <a:lnTo>
                    <a:pt x="1103" y="1092"/>
                  </a:lnTo>
                  <a:lnTo>
                    <a:pt x="1116" y="1081"/>
                  </a:lnTo>
                  <a:lnTo>
                    <a:pt x="1116" y="1081"/>
                  </a:lnTo>
                  <a:lnTo>
                    <a:pt x="1136" y="1058"/>
                  </a:lnTo>
                  <a:lnTo>
                    <a:pt x="1157" y="1033"/>
                  </a:lnTo>
                  <a:lnTo>
                    <a:pt x="1177" y="1006"/>
                  </a:lnTo>
                  <a:lnTo>
                    <a:pt x="1195" y="979"/>
                  </a:lnTo>
                  <a:lnTo>
                    <a:pt x="1195" y="979"/>
                  </a:lnTo>
                  <a:lnTo>
                    <a:pt x="1202" y="965"/>
                  </a:lnTo>
                  <a:lnTo>
                    <a:pt x="1209" y="952"/>
                  </a:lnTo>
                  <a:lnTo>
                    <a:pt x="1221" y="924"/>
                  </a:lnTo>
                  <a:lnTo>
                    <a:pt x="1221" y="924"/>
                  </a:lnTo>
                  <a:lnTo>
                    <a:pt x="1228" y="904"/>
                  </a:lnTo>
                  <a:lnTo>
                    <a:pt x="1236" y="886"/>
                  </a:lnTo>
                  <a:lnTo>
                    <a:pt x="1236" y="886"/>
                  </a:lnTo>
                  <a:lnTo>
                    <a:pt x="1244" y="870"/>
                  </a:lnTo>
                  <a:lnTo>
                    <a:pt x="1250" y="855"/>
                  </a:lnTo>
                  <a:lnTo>
                    <a:pt x="1255" y="838"/>
                  </a:lnTo>
                  <a:lnTo>
                    <a:pt x="1259" y="822"/>
                  </a:lnTo>
                  <a:lnTo>
                    <a:pt x="1263" y="806"/>
                  </a:lnTo>
                  <a:lnTo>
                    <a:pt x="1266" y="789"/>
                  </a:lnTo>
                  <a:lnTo>
                    <a:pt x="1268" y="773"/>
                  </a:lnTo>
                  <a:lnTo>
                    <a:pt x="1269" y="756"/>
                  </a:lnTo>
                  <a:lnTo>
                    <a:pt x="1271" y="723"/>
                  </a:lnTo>
                  <a:lnTo>
                    <a:pt x="1271" y="691"/>
                  </a:lnTo>
                  <a:lnTo>
                    <a:pt x="1268" y="660"/>
                  </a:lnTo>
                  <a:lnTo>
                    <a:pt x="1266" y="629"/>
                  </a:lnTo>
                  <a:lnTo>
                    <a:pt x="1266" y="629"/>
                  </a:lnTo>
                  <a:lnTo>
                    <a:pt x="1263" y="598"/>
                  </a:lnTo>
                  <a:lnTo>
                    <a:pt x="1260" y="566"/>
                  </a:lnTo>
                  <a:lnTo>
                    <a:pt x="1256" y="533"/>
                  </a:lnTo>
                  <a:lnTo>
                    <a:pt x="1250" y="500"/>
                  </a:lnTo>
                  <a:lnTo>
                    <a:pt x="1242" y="467"/>
                  </a:lnTo>
                  <a:lnTo>
                    <a:pt x="1237" y="452"/>
                  </a:lnTo>
                  <a:lnTo>
                    <a:pt x="1232" y="436"/>
                  </a:lnTo>
                  <a:lnTo>
                    <a:pt x="1226" y="421"/>
                  </a:lnTo>
                  <a:lnTo>
                    <a:pt x="1219" y="405"/>
                  </a:lnTo>
                  <a:lnTo>
                    <a:pt x="1212" y="392"/>
                  </a:lnTo>
                  <a:lnTo>
                    <a:pt x="1203" y="377"/>
                  </a:lnTo>
                  <a:lnTo>
                    <a:pt x="1203" y="377"/>
                  </a:lnTo>
                  <a:lnTo>
                    <a:pt x="1184" y="346"/>
                  </a:lnTo>
                  <a:lnTo>
                    <a:pt x="1184" y="346"/>
                  </a:lnTo>
                  <a:lnTo>
                    <a:pt x="1169" y="324"/>
                  </a:lnTo>
                  <a:lnTo>
                    <a:pt x="1155" y="301"/>
                  </a:lnTo>
                  <a:lnTo>
                    <a:pt x="1138" y="280"/>
                  </a:lnTo>
                  <a:lnTo>
                    <a:pt x="1130" y="271"/>
                  </a:lnTo>
                  <a:lnTo>
                    <a:pt x="1122" y="263"/>
                  </a:lnTo>
                  <a:lnTo>
                    <a:pt x="1122" y="263"/>
                  </a:lnTo>
                  <a:lnTo>
                    <a:pt x="1114" y="255"/>
                  </a:lnTo>
                  <a:lnTo>
                    <a:pt x="1114" y="255"/>
                  </a:lnTo>
                  <a:lnTo>
                    <a:pt x="1103" y="245"/>
                  </a:lnTo>
                  <a:lnTo>
                    <a:pt x="1098" y="240"/>
                  </a:lnTo>
                  <a:lnTo>
                    <a:pt x="1095" y="235"/>
                  </a:lnTo>
                  <a:lnTo>
                    <a:pt x="1095" y="235"/>
                  </a:lnTo>
                  <a:lnTo>
                    <a:pt x="1090" y="227"/>
                  </a:lnTo>
                  <a:lnTo>
                    <a:pt x="1084" y="219"/>
                  </a:lnTo>
                  <a:lnTo>
                    <a:pt x="1077" y="213"/>
                  </a:lnTo>
                  <a:lnTo>
                    <a:pt x="1071" y="207"/>
                  </a:lnTo>
                  <a:lnTo>
                    <a:pt x="1071" y="207"/>
                  </a:lnTo>
                  <a:lnTo>
                    <a:pt x="1063" y="200"/>
                  </a:lnTo>
                  <a:lnTo>
                    <a:pt x="1055" y="190"/>
                  </a:lnTo>
                  <a:lnTo>
                    <a:pt x="1055" y="190"/>
                  </a:lnTo>
                  <a:lnTo>
                    <a:pt x="1044" y="180"/>
                  </a:lnTo>
                  <a:lnTo>
                    <a:pt x="1033" y="170"/>
                  </a:lnTo>
                  <a:lnTo>
                    <a:pt x="1021" y="161"/>
                  </a:lnTo>
                  <a:lnTo>
                    <a:pt x="1008" y="153"/>
                  </a:lnTo>
                  <a:lnTo>
                    <a:pt x="1008" y="153"/>
                  </a:lnTo>
                  <a:lnTo>
                    <a:pt x="992" y="142"/>
                  </a:lnTo>
                  <a:lnTo>
                    <a:pt x="983" y="137"/>
                  </a:lnTo>
                  <a:lnTo>
                    <a:pt x="976" y="130"/>
                  </a:lnTo>
                  <a:lnTo>
                    <a:pt x="976" y="130"/>
                  </a:lnTo>
                  <a:lnTo>
                    <a:pt x="971" y="126"/>
                  </a:lnTo>
                  <a:lnTo>
                    <a:pt x="966" y="124"/>
                  </a:lnTo>
                  <a:lnTo>
                    <a:pt x="955" y="121"/>
                  </a:lnTo>
                  <a:lnTo>
                    <a:pt x="955" y="121"/>
                  </a:lnTo>
                  <a:lnTo>
                    <a:pt x="947" y="119"/>
                  </a:lnTo>
                  <a:lnTo>
                    <a:pt x="943" y="117"/>
                  </a:lnTo>
                  <a:lnTo>
                    <a:pt x="940" y="115"/>
                  </a:lnTo>
                  <a:lnTo>
                    <a:pt x="940" y="115"/>
                  </a:lnTo>
                  <a:lnTo>
                    <a:pt x="934" y="108"/>
                  </a:lnTo>
                  <a:lnTo>
                    <a:pt x="927" y="103"/>
                  </a:lnTo>
                  <a:lnTo>
                    <a:pt x="911" y="92"/>
                  </a:lnTo>
                  <a:lnTo>
                    <a:pt x="896" y="84"/>
                  </a:lnTo>
                  <a:lnTo>
                    <a:pt x="880" y="77"/>
                  </a:lnTo>
                  <a:lnTo>
                    <a:pt x="880" y="77"/>
                  </a:lnTo>
                  <a:lnTo>
                    <a:pt x="867" y="71"/>
                  </a:lnTo>
                  <a:lnTo>
                    <a:pt x="852" y="65"/>
                  </a:lnTo>
                  <a:lnTo>
                    <a:pt x="837" y="59"/>
                  </a:lnTo>
                  <a:lnTo>
                    <a:pt x="820" y="54"/>
                  </a:lnTo>
                  <a:lnTo>
                    <a:pt x="803" y="50"/>
                  </a:lnTo>
                  <a:lnTo>
                    <a:pt x="785" y="47"/>
                  </a:lnTo>
                  <a:lnTo>
                    <a:pt x="767" y="45"/>
                  </a:lnTo>
                  <a:lnTo>
                    <a:pt x="751" y="44"/>
                  </a:lnTo>
                  <a:lnTo>
                    <a:pt x="751" y="44"/>
                  </a:lnTo>
                  <a:lnTo>
                    <a:pt x="731" y="43"/>
                  </a:lnTo>
                  <a:lnTo>
                    <a:pt x="712" y="41"/>
                  </a:lnTo>
                  <a:lnTo>
                    <a:pt x="712" y="41"/>
                  </a:lnTo>
                  <a:lnTo>
                    <a:pt x="693" y="39"/>
                  </a:lnTo>
                  <a:lnTo>
                    <a:pt x="672" y="38"/>
                  </a:lnTo>
                  <a:lnTo>
                    <a:pt x="670" y="38"/>
                  </a:lnTo>
                  <a:lnTo>
                    <a:pt x="668" y="4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6" name="chenying0907 409"/>
            <p:cNvSpPr/>
            <p:nvPr/>
          </p:nvSpPr>
          <p:spPr bwMode="auto">
            <a:xfrm>
              <a:off x="5319713" y="3249613"/>
              <a:ext cx="493713" cy="57150"/>
            </a:xfrm>
            <a:custGeom>
              <a:avLst/>
              <a:gdLst/>
              <a:ahLst/>
              <a:cxnLst>
                <a:cxn ang="0">
                  <a:pos x="488" y="109"/>
                </a:cxn>
                <a:cxn ang="0">
                  <a:pos x="463" y="107"/>
                </a:cxn>
                <a:cxn ang="0">
                  <a:pos x="442" y="104"/>
                </a:cxn>
                <a:cxn ang="0">
                  <a:pos x="431" y="101"/>
                </a:cxn>
                <a:cxn ang="0">
                  <a:pos x="395" y="96"/>
                </a:cxn>
                <a:cxn ang="0">
                  <a:pos x="346" y="93"/>
                </a:cxn>
                <a:cxn ang="0">
                  <a:pos x="339" y="93"/>
                </a:cxn>
                <a:cxn ang="0">
                  <a:pos x="272" y="88"/>
                </a:cxn>
                <a:cxn ang="0">
                  <a:pos x="206" y="81"/>
                </a:cxn>
                <a:cxn ang="0">
                  <a:pos x="157" y="74"/>
                </a:cxn>
                <a:cxn ang="0">
                  <a:pos x="106" y="65"/>
                </a:cxn>
                <a:cxn ang="0">
                  <a:pos x="56" y="51"/>
                </a:cxn>
                <a:cxn ang="0">
                  <a:pos x="9" y="32"/>
                </a:cxn>
                <a:cxn ang="0">
                  <a:pos x="6" y="30"/>
                </a:cxn>
                <a:cxn ang="0">
                  <a:pos x="1" y="24"/>
                </a:cxn>
                <a:cxn ang="0">
                  <a:pos x="0" y="15"/>
                </a:cxn>
                <a:cxn ang="0">
                  <a:pos x="3" y="9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29" y="2"/>
                </a:cxn>
                <a:cxn ang="0">
                  <a:pos x="57" y="13"/>
                </a:cxn>
                <a:cxn ang="0">
                  <a:pos x="117" y="31"/>
                </a:cxn>
                <a:cxn ang="0">
                  <a:pos x="178" y="41"/>
                </a:cxn>
                <a:cxn ang="0">
                  <a:pos x="270" y="50"/>
                </a:cxn>
                <a:cxn ang="0">
                  <a:pos x="273" y="50"/>
                </a:cxn>
                <a:cxn ang="0">
                  <a:pos x="356" y="60"/>
                </a:cxn>
                <a:cxn ang="0">
                  <a:pos x="409" y="66"/>
                </a:cxn>
                <a:cxn ang="0">
                  <a:pos x="463" y="70"/>
                </a:cxn>
                <a:cxn ang="0">
                  <a:pos x="489" y="71"/>
                </a:cxn>
                <a:cxn ang="0">
                  <a:pos x="517" y="71"/>
                </a:cxn>
                <a:cxn ang="0">
                  <a:pos x="596" y="69"/>
                </a:cxn>
                <a:cxn ang="0">
                  <a:pos x="693" y="63"/>
                </a:cxn>
                <a:cxn ang="0">
                  <a:pos x="714" y="62"/>
                </a:cxn>
                <a:cxn ang="0">
                  <a:pos x="738" y="61"/>
                </a:cxn>
                <a:cxn ang="0">
                  <a:pos x="784" y="55"/>
                </a:cxn>
                <a:cxn ang="0">
                  <a:pos x="807" y="48"/>
                </a:cxn>
                <a:cxn ang="0">
                  <a:pos x="818" y="44"/>
                </a:cxn>
                <a:cxn ang="0">
                  <a:pos x="854" y="38"/>
                </a:cxn>
                <a:cxn ang="0">
                  <a:pos x="874" y="34"/>
                </a:cxn>
                <a:cxn ang="0">
                  <a:pos x="895" y="30"/>
                </a:cxn>
                <a:cxn ang="0">
                  <a:pos x="896" y="29"/>
                </a:cxn>
                <a:cxn ang="0">
                  <a:pos x="902" y="26"/>
                </a:cxn>
                <a:cxn ang="0">
                  <a:pos x="915" y="25"/>
                </a:cxn>
                <a:cxn ang="0">
                  <a:pos x="919" y="25"/>
                </a:cxn>
                <a:cxn ang="0">
                  <a:pos x="927" y="27"/>
                </a:cxn>
                <a:cxn ang="0">
                  <a:pos x="931" y="33"/>
                </a:cxn>
                <a:cxn ang="0">
                  <a:pos x="933" y="37"/>
                </a:cxn>
                <a:cxn ang="0">
                  <a:pos x="931" y="49"/>
                </a:cxn>
                <a:cxn ang="0">
                  <a:pos x="926" y="56"/>
                </a:cxn>
                <a:cxn ang="0">
                  <a:pos x="919" y="60"/>
                </a:cxn>
                <a:cxn ang="0">
                  <a:pos x="900" y="67"/>
                </a:cxn>
                <a:cxn ang="0">
                  <a:pos x="858" y="77"/>
                </a:cxn>
                <a:cxn ang="0">
                  <a:pos x="794" y="88"/>
                </a:cxn>
                <a:cxn ang="0">
                  <a:pos x="752" y="93"/>
                </a:cxn>
                <a:cxn ang="0">
                  <a:pos x="684" y="100"/>
                </a:cxn>
                <a:cxn ang="0">
                  <a:pos x="663" y="103"/>
                </a:cxn>
                <a:cxn ang="0">
                  <a:pos x="602" y="104"/>
                </a:cxn>
                <a:cxn ang="0">
                  <a:pos x="559" y="105"/>
                </a:cxn>
                <a:cxn ang="0">
                  <a:pos x="533" y="107"/>
                </a:cxn>
                <a:cxn ang="0">
                  <a:pos x="510" y="108"/>
                </a:cxn>
                <a:cxn ang="0">
                  <a:pos x="488" y="109"/>
                </a:cxn>
              </a:cxnLst>
              <a:rect l="0" t="0" r="r" b="b"/>
              <a:pathLst>
                <a:path w="933" h="109">
                  <a:moveTo>
                    <a:pt x="488" y="109"/>
                  </a:moveTo>
                  <a:lnTo>
                    <a:pt x="488" y="109"/>
                  </a:lnTo>
                  <a:lnTo>
                    <a:pt x="475" y="108"/>
                  </a:lnTo>
                  <a:lnTo>
                    <a:pt x="463" y="107"/>
                  </a:lnTo>
                  <a:lnTo>
                    <a:pt x="452" y="106"/>
                  </a:lnTo>
                  <a:lnTo>
                    <a:pt x="442" y="104"/>
                  </a:lnTo>
                  <a:lnTo>
                    <a:pt x="442" y="104"/>
                  </a:lnTo>
                  <a:lnTo>
                    <a:pt x="431" y="101"/>
                  </a:lnTo>
                  <a:lnTo>
                    <a:pt x="419" y="99"/>
                  </a:lnTo>
                  <a:lnTo>
                    <a:pt x="395" y="96"/>
                  </a:lnTo>
                  <a:lnTo>
                    <a:pt x="370" y="94"/>
                  </a:lnTo>
                  <a:lnTo>
                    <a:pt x="346" y="93"/>
                  </a:lnTo>
                  <a:lnTo>
                    <a:pt x="339" y="93"/>
                  </a:lnTo>
                  <a:lnTo>
                    <a:pt x="339" y="93"/>
                  </a:lnTo>
                  <a:lnTo>
                    <a:pt x="306" y="91"/>
                  </a:lnTo>
                  <a:lnTo>
                    <a:pt x="272" y="88"/>
                  </a:lnTo>
                  <a:lnTo>
                    <a:pt x="239" y="85"/>
                  </a:lnTo>
                  <a:lnTo>
                    <a:pt x="206" y="81"/>
                  </a:lnTo>
                  <a:lnTo>
                    <a:pt x="206" y="81"/>
                  </a:lnTo>
                  <a:lnTo>
                    <a:pt x="157" y="74"/>
                  </a:lnTo>
                  <a:lnTo>
                    <a:pt x="131" y="70"/>
                  </a:lnTo>
                  <a:lnTo>
                    <a:pt x="106" y="65"/>
                  </a:lnTo>
                  <a:lnTo>
                    <a:pt x="81" y="59"/>
                  </a:lnTo>
                  <a:lnTo>
                    <a:pt x="56" y="51"/>
                  </a:lnTo>
                  <a:lnTo>
                    <a:pt x="32" y="4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6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4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42" y="8"/>
                  </a:lnTo>
                  <a:lnTo>
                    <a:pt x="57" y="13"/>
                  </a:lnTo>
                  <a:lnTo>
                    <a:pt x="86" y="24"/>
                  </a:lnTo>
                  <a:lnTo>
                    <a:pt x="117" y="31"/>
                  </a:lnTo>
                  <a:lnTo>
                    <a:pt x="147" y="37"/>
                  </a:lnTo>
                  <a:lnTo>
                    <a:pt x="178" y="41"/>
                  </a:lnTo>
                  <a:lnTo>
                    <a:pt x="209" y="45"/>
                  </a:lnTo>
                  <a:lnTo>
                    <a:pt x="270" y="50"/>
                  </a:lnTo>
                  <a:lnTo>
                    <a:pt x="273" y="50"/>
                  </a:lnTo>
                  <a:lnTo>
                    <a:pt x="273" y="50"/>
                  </a:lnTo>
                  <a:lnTo>
                    <a:pt x="315" y="55"/>
                  </a:lnTo>
                  <a:lnTo>
                    <a:pt x="356" y="60"/>
                  </a:lnTo>
                  <a:lnTo>
                    <a:pt x="356" y="60"/>
                  </a:lnTo>
                  <a:lnTo>
                    <a:pt x="409" y="66"/>
                  </a:lnTo>
                  <a:lnTo>
                    <a:pt x="436" y="68"/>
                  </a:lnTo>
                  <a:lnTo>
                    <a:pt x="463" y="70"/>
                  </a:lnTo>
                  <a:lnTo>
                    <a:pt x="463" y="70"/>
                  </a:lnTo>
                  <a:lnTo>
                    <a:pt x="489" y="71"/>
                  </a:lnTo>
                  <a:lnTo>
                    <a:pt x="517" y="71"/>
                  </a:lnTo>
                  <a:lnTo>
                    <a:pt x="517" y="71"/>
                  </a:lnTo>
                  <a:lnTo>
                    <a:pt x="557" y="71"/>
                  </a:lnTo>
                  <a:lnTo>
                    <a:pt x="596" y="69"/>
                  </a:lnTo>
                  <a:lnTo>
                    <a:pt x="675" y="64"/>
                  </a:lnTo>
                  <a:lnTo>
                    <a:pt x="693" y="63"/>
                  </a:lnTo>
                  <a:lnTo>
                    <a:pt x="693" y="63"/>
                  </a:lnTo>
                  <a:lnTo>
                    <a:pt x="714" y="62"/>
                  </a:lnTo>
                  <a:lnTo>
                    <a:pt x="714" y="62"/>
                  </a:lnTo>
                  <a:lnTo>
                    <a:pt x="738" y="61"/>
                  </a:lnTo>
                  <a:lnTo>
                    <a:pt x="760" y="59"/>
                  </a:lnTo>
                  <a:lnTo>
                    <a:pt x="784" y="55"/>
                  </a:lnTo>
                  <a:lnTo>
                    <a:pt x="795" y="51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18" y="44"/>
                  </a:lnTo>
                  <a:lnTo>
                    <a:pt x="831" y="42"/>
                  </a:lnTo>
                  <a:lnTo>
                    <a:pt x="854" y="38"/>
                  </a:lnTo>
                  <a:lnTo>
                    <a:pt x="854" y="38"/>
                  </a:lnTo>
                  <a:lnTo>
                    <a:pt x="874" y="34"/>
                  </a:lnTo>
                  <a:lnTo>
                    <a:pt x="894" y="30"/>
                  </a:lnTo>
                  <a:lnTo>
                    <a:pt x="895" y="30"/>
                  </a:lnTo>
                  <a:lnTo>
                    <a:pt x="896" y="29"/>
                  </a:lnTo>
                  <a:lnTo>
                    <a:pt x="896" y="29"/>
                  </a:lnTo>
                  <a:lnTo>
                    <a:pt x="899" y="27"/>
                  </a:lnTo>
                  <a:lnTo>
                    <a:pt x="902" y="26"/>
                  </a:lnTo>
                  <a:lnTo>
                    <a:pt x="908" y="25"/>
                  </a:lnTo>
                  <a:lnTo>
                    <a:pt x="915" y="25"/>
                  </a:lnTo>
                  <a:lnTo>
                    <a:pt x="915" y="25"/>
                  </a:lnTo>
                  <a:lnTo>
                    <a:pt x="919" y="25"/>
                  </a:lnTo>
                  <a:lnTo>
                    <a:pt x="923" y="26"/>
                  </a:lnTo>
                  <a:lnTo>
                    <a:pt x="927" y="27"/>
                  </a:lnTo>
                  <a:lnTo>
                    <a:pt x="929" y="29"/>
                  </a:lnTo>
                  <a:lnTo>
                    <a:pt x="931" y="33"/>
                  </a:lnTo>
                  <a:lnTo>
                    <a:pt x="933" y="37"/>
                  </a:lnTo>
                  <a:lnTo>
                    <a:pt x="933" y="37"/>
                  </a:lnTo>
                  <a:lnTo>
                    <a:pt x="933" y="43"/>
                  </a:lnTo>
                  <a:lnTo>
                    <a:pt x="931" y="49"/>
                  </a:lnTo>
                  <a:lnTo>
                    <a:pt x="929" y="53"/>
                  </a:lnTo>
                  <a:lnTo>
                    <a:pt x="926" y="56"/>
                  </a:lnTo>
                  <a:lnTo>
                    <a:pt x="923" y="58"/>
                  </a:lnTo>
                  <a:lnTo>
                    <a:pt x="919" y="60"/>
                  </a:lnTo>
                  <a:lnTo>
                    <a:pt x="919" y="60"/>
                  </a:lnTo>
                  <a:lnTo>
                    <a:pt x="900" y="67"/>
                  </a:lnTo>
                  <a:lnTo>
                    <a:pt x="879" y="73"/>
                  </a:lnTo>
                  <a:lnTo>
                    <a:pt x="858" y="77"/>
                  </a:lnTo>
                  <a:lnTo>
                    <a:pt x="838" y="81"/>
                  </a:lnTo>
                  <a:lnTo>
                    <a:pt x="794" y="88"/>
                  </a:lnTo>
                  <a:lnTo>
                    <a:pt x="752" y="93"/>
                  </a:lnTo>
                  <a:lnTo>
                    <a:pt x="752" y="93"/>
                  </a:lnTo>
                  <a:lnTo>
                    <a:pt x="718" y="96"/>
                  </a:lnTo>
                  <a:lnTo>
                    <a:pt x="684" y="100"/>
                  </a:lnTo>
                  <a:lnTo>
                    <a:pt x="684" y="100"/>
                  </a:lnTo>
                  <a:lnTo>
                    <a:pt x="663" y="103"/>
                  </a:lnTo>
                  <a:lnTo>
                    <a:pt x="644" y="104"/>
                  </a:lnTo>
                  <a:lnTo>
                    <a:pt x="602" y="104"/>
                  </a:lnTo>
                  <a:lnTo>
                    <a:pt x="602" y="104"/>
                  </a:lnTo>
                  <a:lnTo>
                    <a:pt x="559" y="105"/>
                  </a:lnTo>
                  <a:lnTo>
                    <a:pt x="559" y="105"/>
                  </a:lnTo>
                  <a:lnTo>
                    <a:pt x="533" y="107"/>
                  </a:lnTo>
                  <a:lnTo>
                    <a:pt x="533" y="107"/>
                  </a:lnTo>
                  <a:lnTo>
                    <a:pt x="510" y="108"/>
                  </a:lnTo>
                  <a:lnTo>
                    <a:pt x="488" y="109"/>
                  </a:lnTo>
                  <a:lnTo>
                    <a:pt x="488" y="10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7" name="chenying0907 410"/>
            <p:cNvSpPr/>
            <p:nvPr/>
          </p:nvSpPr>
          <p:spPr bwMode="auto">
            <a:xfrm>
              <a:off x="5219701" y="3473450"/>
              <a:ext cx="684213" cy="31750"/>
            </a:xfrm>
            <a:custGeom>
              <a:avLst/>
              <a:gdLst/>
              <a:ahLst/>
              <a:cxnLst>
                <a:cxn ang="0">
                  <a:pos x="1274" y="61"/>
                </a:cxn>
                <a:cxn ang="0">
                  <a:pos x="1271" y="61"/>
                </a:cxn>
                <a:cxn ang="0">
                  <a:pos x="1219" y="56"/>
                </a:cxn>
                <a:cxn ang="0">
                  <a:pos x="1171" y="55"/>
                </a:cxn>
                <a:cxn ang="0">
                  <a:pos x="1140" y="55"/>
                </a:cxn>
                <a:cxn ang="0">
                  <a:pos x="1109" y="55"/>
                </a:cxn>
                <a:cxn ang="0">
                  <a:pos x="1071" y="54"/>
                </a:cxn>
                <a:cxn ang="0">
                  <a:pos x="1034" y="52"/>
                </a:cxn>
                <a:cxn ang="0">
                  <a:pos x="960" y="49"/>
                </a:cxn>
                <a:cxn ang="0">
                  <a:pos x="889" y="48"/>
                </a:cxn>
                <a:cxn ang="0">
                  <a:pos x="820" y="46"/>
                </a:cxn>
                <a:cxn ang="0">
                  <a:pos x="681" y="43"/>
                </a:cxn>
                <a:cxn ang="0">
                  <a:pos x="570" y="43"/>
                </a:cxn>
                <a:cxn ang="0">
                  <a:pos x="460" y="42"/>
                </a:cxn>
                <a:cxn ang="0">
                  <a:pos x="393" y="43"/>
                </a:cxn>
                <a:cxn ang="0">
                  <a:pos x="333" y="43"/>
                </a:cxn>
                <a:cxn ang="0">
                  <a:pos x="289" y="45"/>
                </a:cxn>
                <a:cxn ang="0">
                  <a:pos x="212" y="46"/>
                </a:cxn>
                <a:cxn ang="0">
                  <a:pos x="164" y="45"/>
                </a:cxn>
                <a:cxn ang="0">
                  <a:pos x="111" y="42"/>
                </a:cxn>
                <a:cxn ang="0">
                  <a:pos x="64" y="38"/>
                </a:cxn>
                <a:cxn ang="0">
                  <a:pos x="18" y="36"/>
                </a:cxn>
                <a:cxn ang="0">
                  <a:pos x="13" y="36"/>
                </a:cxn>
                <a:cxn ang="0">
                  <a:pos x="7" y="33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1" y="12"/>
                </a:cxn>
                <a:cxn ang="0">
                  <a:pos x="4" y="7"/>
                </a:cxn>
                <a:cxn ang="0">
                  <a:pos x="10" y="2"/>
                </a:cxn>
                <a:cxn ang="0">
                  <a:pos x="18" y="0"/>
                </a:cxn>
                <a:cxn ang="0">
                  <a:pos x="40" y="0"/>
                </a:cxn>
                <a:cxn ang="0">
                  <a:pos x="107" y="4"/>
                </a:cxn>
                <a:cxn ang="0">
                  <a:pos x="152" y="8"/>
                </a:cxn>
                <a:cxn ang="0">
                  <a:pos x="197" y="10"/>
                </a:cxn>
                <a:cxn ang="0">
                  <a:pos x="200" y="10"/>
                </a:cxn>
                <a:cxn ang="0">
                  <a:pos x="283" y="9"/>
                </a:cxn>
                <a:cxn ang="0">
                  <a:pos x="324" y="8"/>
                </a:cxn>
                <a:cxn ang="0">
                  <a:pos x="715" y="7"/>
                </a:cxn>
                <a:cxn ang="0">
                  <a:pos x="750" y="8"/>
                </a:cxn>
                <a:cxn ang="0">
                  <a:pos x="784" y="10"/>
                </a:cxn>
                <a:cxn ang="0">
                  <a:pos x="855" y="13"/>
                </a:cxn>
                <a:cxn ang="0">
                  <a:pos x="894" y="13"/>
                </a:cxn>
                <a:cxn ang="0">
                  <a:pos x="932" y="12"/>
                </a:cxn>
                <a:cxn ang="0">
                  <a:pos x="963" y="13"/>
                </a:cxn>
                <a:cxn ang="0">
                  <a:pos x="989" y="15"/>
                </a:cxn>
                <a:cxn ang="0">
                  <a:pos x="1043" y="19"/>
                </a:cxn>
                <a:cxn ang="0">
                  <a:pos x="1096" y="19"/>
                </a:cxn>
                <a:cxn ang="0">
                  <a:pos x="1125" y="19"/>
                </a:cxn>
                <a:cxn ang="0">
                  <a:pos x="1154" y="19"/>
                </a:cxn>
                <a:cxn ang="0">
                  <a:pos x="1217" y="20"/>
                </a:cxn>
                <a:cxn ang="0">
                  <a:pos x="1281" y="26"/>
                </a:cxn>
                <a:cxn ang="0">
                  <a:pos x="1285" y="27"/>
                </a:cxn>
                <a:cxn ang="0">
                  <a:pos x="1290" y="31"/>
                </a:cxn>
                <a:cxn ang="0">
                  <a:pos x="1293" y="38"/>
                </a:cxn>
                <a:cxn ang="0">
                  <a:pos x="1293" y="42"/>
                </a:cxn>
                <a:cxn ang="0">
                  <a:pos x="1290" y="52"/>
                </a:cxn>
                <a:cxn ang="0">
                  <a:pos x="1285" y="57"/>
                </a:cxn>
                <a:cxn ang="0">
                  <a:pos x="1278" y="61"/>
                </a:cxn>
                <a:cxn ang="0">
                  <a:pos x="1274" y="61"/>
                </a:cxn>
                <a:cxn ang="0">
                  <a:pos x="1274" y="61"/>
                </a:cxn>
              </a:cxnLst>
              <a:rect l="0" t="0" r="r" b="b"/>
              <a:pathLst>
                <a:path w="1293" h="61">
                  <a:moveTo>
                    <a:pt x="1274" y="61"/>
                  </a:moveTo>
                  <a:lnTo>
                    <a:pt x="1274" y="61"/>
                  </a:lnTo>
                  <a:lnTo>
                    <a:pt x="1271" y="61"/>
                  </a:lnTo>
                  <a:lnTo>
                    <a:pt x="1271" y="61"/>
                  </a:lnTo>
                  <a:lnTo>
                    <a:pt x="1245" y="58"/>
                  </a:lnTo>
                  <a:lnTo>
                    <a:pt x="1219" y="56"/>
                  </a:lnTo>
                  <a:lnTo>
                    <a:pt x="1194" y="55"/>
                  </a:lnTo>
                  <a:lnTo>
                    <a:pt x="1171" y="55"/>
                  </a:lnTo>
                  <a:lnTo>
                    <a:pt x="1171" y="55"/>
                  </a:lnTo>
                  <a:lnTo>
                    <a:pt x="1140" y="55"/>
                  </a:lnTo>
                  <a:lnTo>
                    <a:pt x="1140" y="55"/>
                  </a:lnTo>
                  <a:lnTo>
                    <a:pt x="1109" y="55"/>
                  </a:lnTo>
                  <a:lnTo>
                    <a:pt x="1109" y="55"/>
                  </a:lnTo>
                  <a:lnTo>
                    <a:pt x="1071" y="54"/>
                  </a:lnTo>
                  <a:lnTo>
                    <a:pt x="1034" y="52"/>
                  </a:lnTo>
                  <a:lnTo>
                    <a:pt x="1034" y="52"/>
                  </a:lnTo>
                  <a:lnTo>
                    <a:pt x="997" y="50"/>
                  </a:lnTo>
                  <a:lnTo>
                    <a:pt x="960" y="49"/>
                  </a:lnTo>
                  <a:lnTo>
                    <a:pt x="960" y="49"/>
                  </a:lnTo>
                  <a:lnTo>
                    <a:pt x="889" y="48"/>
                  </a:lnTo>
                  <a:lnTo>
                    <a:pt x="820" y="46"/>
                  </a:lnTo>
                  <a:lnTo>
                    <a:pt x="820" y="46"/>
                  </a:lnTo>
                  <a:lnTo>
                    <a:pt x="751" y="44"/>
                  </a:lnTo>
                  <a:lnTo>
                    <a:pt x="681" y="43"/>
                  </a:lnTo>
                  <a:lnTo>
                    <a:pt x="681" y="43"/>
                  </a:lnTo>
                  <a:lnTo>
                    <a:pt x="570" y="43"/>
                  </a:lnTo>
                  <a:lnTo>
                    <a:pt x="570" y="43"/>
                  </a:lnTo>
                  <a:lnTo>
                    <a:pt x="460" y="42"/>
                  </a:lnTo>
                  <a:lnTo>
                    <a:pt x="460" y="42"/>
                  </a:lnTo>
                  <a:lnTo>
                    <a:pt x="393" y="43"/>
                  </a:lnTo>
                  <a:lnTo>
                    <a:pt x="333" y="43"/>
                  </a:lnTo>
                  <a:lnTo>
                    <a:pt x="333" y="43"/>
                  </a:lnTo>
                  <a:lnTo>
                    <a:pt x="289" y="45"/>
                  </a:lnTo>
                  <a:lnTo>
                    <a:pt x="289" y="45"/>
                  </a:lnTo>
                  <a:lnTo>
                    <a:pt x="251" y="46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164" y="45"/>
                  </a:lnTo>
                  <a:lnTo>
                    <a:pt x="164" y="45"/>
                  </a:lnTo>
                  <a:lnTo>
                    <a:pt x="111" y="42"/>
                  </a:lnTo>
                  <a:lnTo>
                    <a:pt x="111" y="42"/>
                  </a:lnTo>
                  <a:lnTo>
                    <a:pt x="64" y="38"/>
                  </a:lnTo>
                  <a:lnTo>
                    <a:pt x="41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0" y="34"/>
                  </a:lnTo>
                  <a:lnTo>
                    <a:pt x="7" y="33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3" y="9"/>
                  </a:lnTo>
                  <a:lnTo>
                    <a:pt x="4" y="7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40" y="0"/>
                  </a:lnTo>
                  <a:lnTo>
                    <a:pt x="63" y="1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52" y="8"/>
                  </a:lnTo>
                  <a:lnTo>
                    <a:pt x="175" y="9"/>
                  </a:lnTo>
                  <a:lnTo>
                    <a:pt x="197" y="10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42" y="9"/>
                  </a:lnTo>
                  <a:lnTo>
                    <a:pt x="283" y="9"/>
                  </a:lnTo>
                  <a:lnTo>
                    <a:pt x="283" y="9"/>
                  </a:lnTo>
                  <a:lnTo>
                    <a:pt x="324" y="8"/>
                  </a:lnTo>
                  <a:lnTo>
                    <a:pt x="366" y="7"/>
                  </a:lnTo>
                  <a:lnTo>
                    <a:pt x="715" y="7"/>
                  </a:lnTo>
                  <a:lnTo>
                    <a:pt x="715" y="7"/>
                  </a:lnTo>
                  <a:lnTo>
                    <a:pt x="750" y="8"/>
                  </a:lnTo>
                  <a:lnTo>
                    <a:pt x="784" y="10"/>
                  </a:lnTo>
                  <a:lnTo>
                    <a:pt x="784" y="10"/>
                  </a:lnTo>
                  <a:lnTo>
                    <a:pt x="819" y="12"/>
                  </a:lnTo>
                  <a:lnTo>
                    <a:pt x="855" y="13"/>
                  </a:lnTo>
                  <a:lnTo>
                    <a:pt x="855" y="13"/>
                  </a:lnTo>
                  <a:lnTo>
                    <a:pt x="894" y="13"/>
                  </a:lnTo>
                  <a:lnTo>
                    <a:pt x="894" y="13"/>
                  </a:lnTo>
                  <a:lnTo>
                    <a:pt x="932" y="12"/>
                  </a:lnTo>
                  <a:lnTo>
                    <a:pt x="932" y="12"/>
                  </a:lnTo>
                  <a:lnTo>
                    <a:pt x="963" y="13"/>
                  </a:lnTo>
                  <a:lnTo>
                    <a:pt x="989" y="15"/>
                  </a:lnTo>
                  <a:lnTo>
                    <a:pt x="989" y="15"/>
                  </a:lnTo>
                  <a:lnTo>
                    <a:pt x="1016" y="17"/>
                  </a:lnTo>
                  <a:lnTo>
                    <a:pt x="1043" y="19"/>
                  </a:lnTo>
                  <a:lnTo>
                    <a:pt x="1096" y="19"/>
                  </a:lnTo>
                  <a:lnTo>
                    <a:pt x="1096" y="19"/>
                  </a:lnTo>
                  <a:lnTo>
                    <a:pt x="1125" y="19"/>
                  </a:lnTo>
                  <a:lnTo>
                    <a:pt x="1125" y="19"/>
                  </a:lnTo>
                  <a:lnTo>
                    <a:pt x="1154" y="19"/>
                  </a:lnTo>
                  <a:lnTo>
                    <a:pt x="1154" y="19"/>
                  </a:lnTo>
                  <a:lnTo>
                    <a:pt x="1185" y="19"/>
                  </a:lnTo>
                  <a:lnTo>
                    <a:pt x="1217" y="20"/>
                  </a:lnTo>
                  <a:lnTo>
                    <a:pt x="1249" y="23"/>
                  </a:lnTo>
                  <a:lnTo>
                    <a:pt x="1281" y="26"/>
                  </a:lnTo>
                  <a:lnTo>
                    <a:pt x="1281" y="26"/>
                  </a:lnTo>
                  <a:lnTo>
                    <a:pt x="1285" y="27"/>
                  </a:lnTo>
                  <a:lnTo>
                    <a:pt x="1288" y="29"/>
                  </a:lnTo>
                  <a:lnTo>
                    <a:pt x="1290" y="31"/>
                  </a:lnTo>
                  <a:lnTo>
                    <a:pt x="1292" y="33"/>
                  </a:lnTo>
                  <a:lnTo>
                    <a:pt x="1293" y="38"/>
                  </a:lnTo>
                  <a:lnTo>
                    <a:pt x="1293" y="42"/>
                  </a:lnTo>
                  <a:lnTo>
                    <a:pt x="1293" y="42"/>
                  </a:lnTo>
                  <a:lnTo>
                    <a:pt x="1291" y="49"/>
                  </a:lnTo>
                  <a:lnTo>
                    <a:pt x="1290" y="52"/>
                  </a:lnTo>
                  <a:lnTo>
                    <a:pt x="1287" y="55"/>
                  </a:lnTo>
                  <a:lnTo>
                    <a:pt x="1285" y="57"/>
                  </a:lnTo>
                  <a:lnTo>
                    <a:pt x="1281" y="59"/>
                  </a:lnTo>
                  <a:lnTo>
                    <a:pt x="1278" y="61"/>
                  </a:lnTo>
                  <a:lnTo>
                    <a:pt x="1274" y="61"/>
                  </a:lnTo>
                  <a:lnTo>
                    <a:pt x="1274" y="61"/>
                  </a:lnTo>
                  <a:lnTo>
                    <a:pt x="1274" y="61"/>
                  </a:lnTo>
                  <a:lnTo>
                    <a:pt x="1274" y="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8" name="chenying0907 411"/>
            <p:cNvSpPr/>
            <p:nvPr/>
          </p:nvSpPr>
          <p:spPr bwMode="auto">
            <a:xfrm>
              <a:off x="5334001" y="3676650"/>
              <a:ext cx="481013" cy="55563"/>
            </a:xfrm>
            <a:custGeom>
              <a:avLst/>
              <a:gdLst/>
              <a:ahLst/>
              <a:cxnLst>
                <a:cxn ang="0">
                  <a:pos x="888" y="105"/>
                </a:cxn>
                <a:cxn ang="0">
                  <a:pos x="879" y="103"/>
                </a:cxn>
                <a:cxn ang="0">
                  <a:pos x="854" y="92"/>
                </a:cxn>
                <a:cxn ang="0">
                  <a:pos x="799" y="74"/>
                </a:cxn>
                <a:cxn ang="0">
                  <a:pos x="743" y="62"/>
                </a:cxn>
                <a:cxn ang="0">
                  <a:pos x="658" y="48"/>
                </a:cxn>
                <a:cxn ang="0">
                  <a:pos x="652" y="47"/>
                </a:cxn>
                <a:cxn ang="0">
                  <a:pos x="592" y="41"/>
                </a:cxn>
                <a:cxn ang="0">
                  <a:pos x="533" y="38"/>
                </a:cxn>
                <a:cxn ang="0">
                  <a:pos x="415" y="36"/>
                </a:cxn>
                <a:cxn ang="0">
                  <a:pos x="389" y="37"/>
                </a:cxn>
                <a:cxn ang="0">
                  <a:pos x="341" y="40"/>
                </a:cxn>
                <a:cxn ang="0">
                  <a:pos x="267" y="48"/>
                </a:cxn>
                <a:cxn ang="0">
                  <a:pos x="198" y="58"/>
                </a:cxn>
                <a:cxn ang="0">
                  <a:pos x="167" y="63"/>
                </a:cxn>
                <a:cxn ang="0">
                  <a:pos x="128" y="69"/>
                </a:cxn>
                <a:cxn ang="0">
                  <a:pos x="90" y="77"/>
                </a:cxn>
                <a:cxn ang="0">
                  <a:pos x="71" y="82"/>
                </a:cxn>
                <a:cxn ang="0">
                  <a:pos x="35" y="91"/>
                </a:cxn>
                <a:cxn ang="0">
                  <a:pos x="16" y="93"/>
                </a:cxn>
                <a:cxn ang="0">
                  <a:pos x="14" y="93"/>
                </a:cxn>
                <a:cxn ang="0">
                  <a:pos x="7" y="92"/>
                </a:cxn>
                <a:cxn ang="0">
                  <a:pos x="3" y="88"/>
                </a:cxn>
                <a:cxn ang="0">
                  <a:pos x="0" y="77"/>
                </a:cxn>
                <a:cxn ang="0">
                  <a:pos x="0" y="71"/>
                </a:cxn>
                <a:cxn ang="0">
                  <a:pos x="3" y="64"/>
                </a:cxn>
                <a:cxn ang="0">
                  <a:pos x="9" y="60"/>
                </a:cxn>
                <a:cxn ang="0">
                  <a:pos x="16" y="56"/>
                </a:cxn>
                <a:cxn ang="0">
                  <a:pos x="35" y="54"/>
                </a:cxn>
                <a:cxn ang="0">
                  <a:pos x="89" y="43"/>
                </a:cxn>
                <a:cxn ang="0">
                  <a:pos x="115" y="37"/>
                </a:cxn>
                <a:cxn ang="0">
                  <a:pos x="141" y="32"/>
                </a:cxn>
                <a:cxn ang="0">
                  <a:pos x="250" y="13"/>
                </a:cxn>
                <a:cxn ang="0">
                  <a:pos x="279" y="9"/>
                </a:cxn>
                <a:cxn ang="0">
                  <a:pos x="336" y="4"/>
                </a:cxn>
                <a:cxn ang="0">
                  <a:pos x="419" y="1"/>
                </a:cxn>
                <a:cxn ang="0">
                  <a:pos x="472" y="0"/>
                </a:cxn>
                <a:cxn ang="0">
                  <a:pos x="569" y="3"/>
                </a:cxn>
                <a:cxn ang="0">
                  <a:pos x="651" y="9"/>
                </a:cxn>
                <a:cxn ang="0">
                  <a:pos x="707" y="16"/>
                </a:cxn>
                <a:cxn ang="0">
                  <a:pos x="763" y="26"/>
                </a:cxn>
                <a:cxn ang="0">
                  <a:pos x="819" y="42"/>
                </a:cxn>
                <a:cxn ang="0">
                  <a:pos x="873" y="61"/>
                </a:cxn>
                <a:cxn ang="0">
                  <a:pos x="899" y="72"/>
                </a:cxn>
                <a:cxn ang="0">
                  <a:pos x="904" y="76"/>
                </a:cxn>
                <a:cxn ang="0">
                  <a:pos x="908" y="85"/>
                </a:cxn>
                <a:cxn ang="0">
                  <a:pos x="907" y="88"/>
                </a:cxn>
                <a:cxn ang="0">
                  <a:pos x="901" y="100"/>
                </a:cxn>
                <a:cxn ang="0">
                  <a:pos x="891" y="105"/>
                </a:cxn>
                <a:cxn ang="0">
                  <a:pos x="888" y="105"/>
                </a:cxn>
              </a:cxnLst>
              <a:rect l="0" t="0" r="r" b="b"/>
              <a:pathLst>
                <a:path w="908" h="105">
                  <a:moveTo>
                    <a:pt x="888" y="105"/>
                  </a:moveTo>
                  <a:lnTo>
                    <a:pt x="888" y="105"/>
                  </a:lnTo>
                  <a:lnTo>
                    <a:pt x="884" y="104"/>
                  </a:lnTo>
                  <a:lnTo>
                    <a:pt x="879" y="103"/>
                  </a:lnTo>
                  <a:lnTo>
                    <a:pt x="879" y="103"/>
                  </a:lnTo>
                  <a:lnTo>
                    <a:pt x="854" y="92"/>
                  </a:lnTo>
                  <a:lnTo>
                    <a:pt x="827" y="82"/>
                  </a:lnTo>
                  <a:lnTo>
                    <a:pt x="799" y="74"/>
                  </a:lnTo>
                  <a:lnTo>
                    <a:pt x="770" y="68"/>
                  </a:lnTo>
                  <a:lnTo>
                    <a:pt x="743" y="62"/>
                  </a:lnTo>
                  <a:lnTo>
                    <a:pt x="714" y="56"/>
                  </a:lnTo>
                  <a:lnTo>
                    <a:pt x="658" y="48"/>
                  </a:lnTo>
                  <a:lnTo>
                    <a:pt x="652" y="47"/>
                  </a:lnTo>
                  <a:lnTo>
                    <a:pt x="652" y="47"/>
                  </a:lnTo>
                  <a:lnTo>
                    <a:pt x="622" y="44"/>
                  </a:lnTo>
                  <a:lnTo>
                    <a:pt x="592" y="41"/>
                  </a:lnTo>
                  <a:lnTo>
                    <a:pt x="563" y="39"/>
                  </a:lnTo>
                  <a:lnTo>
                    <a:pt x="533" y="38"/>
                  </a:lnTo>
                  <a:lnTo>
                    <a:pt x="473" y="36"/>
                  </a:lnTo>
                  <a:lnTo>
                    <a:pt x="415" y="36"/>
                  </a:lnTo>
                  <a:lnTo>
                    <a:pt x="415" y="36"/>
                  </a:lnTo>
                  <a:lnTo>
                    <a:pt x="389" y="37"/>
                  </a:lnTo>
                  <a:lnTo>
                    <a:pt x="366" y="38"/>
                  </a:lnTo>
                  <a:lnTo>
                    <a:pt x="341" y="40"/>
                  </a:lnTo>
                  <a:lnTo>
                    <a:pt x="316" y="42"/>
                  </a:lnTo>
                  <a:lnTo>
                    <a:pt x="267" y="48"/>
                  </a:lnTo>
                  <a:lnTo>
                    <a:pt x="219" y="55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67" y="63"/>
                  </a:lnTo>
                  <a:lnTo>
                    <a:pt x="167" y="63"/>
                  </a:lnTo>
                  <a:lnTo>
                    <a:pt x="128" y="69"/>
                  </a:lnTo>
                  <a:lnTo>
                    <a:pt x="109" y="72"/>
                  </a:lnTo>
                  <a:lnTo>
                    <a:pt x="90" y="77"/>
                  </a:lnTo>
                  <a:lnTo>
                    <a:pt x="90" y="77"/>
                  </a:lnTo>
                  <a:lnTo>
                    <a:pt x="71" y="82"/>
                  </a:lnTo>
                  <a:lnTo>
                    <a:pt x="53" y="87"/>
                  </a:lnTo>
                  <a:lnTo>
                    <a:pt x="35" y="91"/>
                  </a:lnTo>
                  <a:lnTo>
                    <a:pt x="16" y="93"/>
                  </a:lnTo>
                  <a:lnTo>
                    <a:pt x="16" y="93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0" y="93"/>
                  </a:lnTo>
                  <a:lnTo>
                    <a:pt x="7" y="92"/>
                  </a:lnTo>
                  <a:lnTo>
                    <a:pt x="5" y="91"/>
                  </a:lnTo>
                  <a:lnTo>
                    <a:pt x="3" y="88"/>
                  </a:lnTo>
                  <a:lnTo>
                    <a:pt x="0" y="83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2" y="67"/>
                  </a:lnTo>
                  <a:lnTo>
                    <a:pt x="3" y="64"/>
                  </a:lnTo>
                  <a:lnTo>
                    <a:pt x="6" y="62"/>
                  </a:lnTo>
                  <a:lnTo>
                    <a:pt x="9" y="60"/>
                  </a:lnTo>
                  <a:lnTo>
                    <a:pt x="12" y="57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35" y="54"/>
                  </a:lnTo>
                  <a:lnTo>
                    <a:pt x="54" y="51"/>
                  </a:lnTo>
                  <a:lnTo>
                    <a:pt x="89" y="43"/>
                  </a:lnTo>
                  <a:lnTo>
                    <a:pt x="89" y="43"/>
                  </a:lnTo>
                  <a:lnTo>
                    <a:pt x="115" y="37"/>
                  </a:lnTo>
                  <a:lnTo>
                    <a:pt x="141" y="32"/>
                  </a:lnTo>
                  <a:lnTo>
                    <a:pt x="141" y="32"/>
                  </a:lnTo>
                  <a:lnTo>
                    <a:pt x="195" y="23"/>
                  </a:lnTo>
                  <a:lnTo>
                    <a:pt x="250" y="13"/>
                  </a:lnTo>
                  <a:lnTo>
                    <a:pt x="250" y="13"/>
                  </a:lnTo>
                  <a:lnTo>
                    <a:pt x="279" y="9"/>
                  </a:lnTo>
                  <a:lnTo>
                    <a:pt x="308" y="6"/>
                  </a:lnTo>
                  <a:lnTo>
                    <a:pt x="336" y="4"/>
                  </a:lnTo>
                  <a:lnTo>
                    <a:pt x="363" y="2"/>
                  </a:lnTo>
                  <a:lnTo>
                    <a:pt x="419" y="1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518" y="1"/>
                  </a:lnTo>
                  <a:lnTo>
                    <a:pt x="569" y="3"/>
                  </a:lnTo>
                  <a:lnTo>
                    <a:pt x="624" y="6"/>
                  </a:lnTo>
                  <a:lnTo>
                    <a:pt x="651" y="9"/>
                  </a:lnTo>
                  <a:lnTo>
                    <a:pt x="680" y="12"/>
                  </a:lnTo>
                  <a:lnTo>
                    <a:pt x="707" y="16"/>
                  </a:lnTo>
                  <a:lnTo>
                    <a:pt x="735" y="21"/>
                  </a:lnTo>
                  <a:lnTo>
                    <a:pt x="763" y="26"/>
                  </a:lnTo>
                  <a:lnTo>
                    <a:pt x="792" y="34"/>
                  </a:lnTo>
                  <a:lnTo>
                    <a:pt x="819" y="42"/>
                  </a:lnTo>
                  <a:lnTo>
                    <a:pt x="846" y="50"/>
                  </a:lnTo>
                  <a:lnTo>
                    <a:pt x="873" y="61"/>
                  </a:lnTo>
                  <a:lnTo>
                    <a:pt x="899" y="72"/>
                  </a:lnTo>
                  <a:lnTo>
                    <a:pt x="899" y="72"/>
                  </a:lnTo>
                  <a:lnTo>
                    <a:pt x="902" y="74"/>
                  </a:lnTo>
                  <a:lnTo>
                    <a:pt x="904" y="76"/>
                  </a:lnTo>
                  <a:lnTo>
                    <a:pt x="907" y="81"/>
                  </a:lnTo>
                  <a:lnTo>
                    <a:pt x="908" y="85"/>
                  </a:lnTo>
                  <a:lnTo>
                    <a:pt x="907" y="88"/>
                  </a:lnTo>
                  <a:lnTo>
                    <a:pt x="907" y="88"/>
                  </a:lnTo>
                  <a:lnTo>
                    <a:pt x="905" y="95"/>
                  </a:lnTo>
                  <a:lnTo>
                    <a:pt x="901" y="100"/>
                  </a:lnTo>
                  <a:lnTo>
                    <a:pt x="894" y="104"/>
                  </a:lnTo>
                  <a:lnTo>
                    <a:pt x="891" y="105"/>
                  </a:lnTo>
                  <a:lnTo>
                    <a:pt x="888" y="105"/>
                  </a:lnTo>
                  <a:lnTo>
                    <a:pt x="888" y="10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59" name="chenying0907 412"/>
            <p:cNvSpPr/>
            <p:nvPr/>
          </p:nvSpPr>
          <p:spPr bwMode="auto">
            <a:xfrm>
              <a:off x="5305426" y="3159125"/>
              <a:ext cx="180975" cy="641350"/>
            </a:xfrm>
            <a:custGeom>
              <a:avLst/>
              <a:gdLst/>
              <a:ahLst/>
              <a:cxnLst>
                <a:cxn ang="0">
                  <a:pos x="244" y="1210"/>
                </a:cxn>
                <a:cxn ang="0">
                  <a:pos x="223" y="1198"/>
                </a:cxn>
                <a:cxn ang="0">
                  <a:pos x="196" y="1170"/>
                </a:cxn>
                <a:cxn ang="0">
                  <a:pos x="153" y="1107"/>
                </a:cxn>
                <a:cxn ang="0">
                  <a:pos x="87" y="998"/>
                </a:cxn>
                <a:cxn ang="0">
                  <a:pos x="60" y="953"/>
                </a:cxn>
                <a:cxn ang="0">
                  <a:pos x="54" y="927"/>
                </a:cxn>
                <a:cxn ang="0">
                  <a:pos x="30" y="874"/>
                </a:cxn>
                <a:cxn ang="0">
                  <a:pos x="17" y="839"/>
                </a:cxn>
                <a:cxn ang="0">
                  <a:pos x="6" y="782"/>
                </a:cxn>
                <a:cxn ang="0">
                  <a:pos x="2" y="708"/>
                </a:cxn>
                <a:cxn ang="0">
                  <a:pos x="2" y="665"/>
                </a:cxn>
                <a:cxn ang="0">
                  <a:pos x="0" y="599"/>
                </a:cxn>
                <a:cxn ang="0">
                  <a:pos x="4" y="530"/>
                </a:cxn>
                <a:cxn ang="0">
                  <a:pos x="20" y="388"/>
                </a:cxn>
                <a:cxn ang="0">
                  <a:pos x="30" y="310"/>
                </a:cxn>
                <a:cxn ang="0">
                  <a:pos x="57" y="241"/>
                </a:cxn>
                <a:cxn ang="0">
                  <a:pos x="93" y="191"/>
                </a:cxn>
                <a:cxn ang="0">
                  <a:pos x="164" y="118"/>
                </a:cxn>
                <a:cxn ang="0">
                  <a:pos x="234" y="64"/>
                </a:cxn>
                <a:cxn ang="0">
                  <a:pos x="279" y="30"/>
                </a:cxn>
                <a:cxn ang="0">
                  <a:pos x="300" y="12"/>
                </a:cxn>
                <a:cxn ang="0">
                  <a:pos x="310" y="7"/>
                </a:cxn>
                <a:cxn ang="0">
                  <a:pos x="325" y="0"/>
                </a:cxn>
                <a:cxn ang="0">
                  <a:pos x="337" y="5"/>
                </a:cxn>
                <a:cxn ang="0">
                  <a:pos x="342" y="18"/>
                </a:cxn>
                <a:cxn ang="0">
                  <a:pos x="341" y="30"/>
                </a:cxn>
                <a:cxn ang="0">
                  <a:pos x="335" y="39"/>
                </a:cxn>
                <a:cxn ang="0">
                  <a:pos x="325" y="42"/>
                </a:cxn>
                <a:cxn ang="0">
                  <a:pos x="298" y="57"/>
                </a:cxn>
                <a:cxn ang="0">
                  <a:pos x="269" y="79"/>
                </a:cxn>
                <a:cxn ang="0">
                  <a:pos x="192" y="141"/>
                </a:cxn>
                <a:cxn ang="0">
                  <a:pos x="126" y="205"/>
                </a:cxn>
                <a:cxn ang="0">
                  <a:pos x="81" y="274"/>
                </a:cxn>
                <a:cxn ang="0">
                  <a:pos x="67" y="315"/>
                </a:cxn>
                <a:cxn ang="0">
                  <a:pos x="55" y="413"/>
                </a:cxn>
                <a:cxn ang="0">
                  <a:pos x="49" y="471"/>
                </a:cxn>
                <a:cxn ang="0">
                  <a:pos x="38" y="548"/>
                </a:cxn>
                <a:cxn ang="0">
                  <a:pos x="37" y="630"/>
                </a:cxn>
                <a:cxn ang="0">
                  <a:pos x="36" y="725"/>
                </a:cxn>
                <a:cxn ang="0">
                  <a:pos x="44" y="787"/>
                </a:cxn>
                <a:cxn ang="0">
                  <a:pos x="70" y="871"/>
                </a:cxn>
                <a:cxn ang="0">
                  <a:pos x="95" y="941"/>
                </a:cxn>
                <a:cxn ang="0">
                  <a:pos x="114" y="969"/>
                </a:cxn>
                <a:cxn ang="0">
                  <a:pos x="131" y="998"/>
                </a:cxn>
                <a:cxn ang="0">
                  <a:pos x="160" y="1049"/>
                </a:cxn>
                <a:cxn ang="0">
                  <a:pos x="191" y="1093"/>
                </a:cxn>
                <a:cxn ang="0">
                  <a:pos x="212" y="1124"/>
                </a:cxn>
                <a:cxn ang="0">
                  <a:pos x="234" y="1160"/>
                </a:cxn>
                <a:cxn ang="0">
                  <a:pos x="253" y="1175"/>
                </a:cxn>
                <a:cxn ang="0">
                  <a:pos x="264" y="1185"/>
                </a:cxn>
                <a:cxn ang="0">
                  <a:pos x="264" y="1202"/>
                </a:cxn>
                <a:cxn ang="0">
                  <a:pos x="251" y="1211"/>
                </a:cxn>
              </a:cxnLst>
              <a:rect l="0" t="0" r="r" b="b"/>
              <a:pathLst>
                <a:path w="342" h="1211">
                  <a:moveTo>
                    <a:pt x="251" y="1211"/>
                  </a:moveTo>
                  <a:lnTo>
                    <a:pt x="251" y="1211"/>
                  </a:lnTo>
                  <a:lnTo>
                    <a:pt x="248" y="1211"/>
                  </a:lnTo>
                  <a:lnTo>
                    <a:pt x="244" y="1210"/>
                  </a:lnTo>
                  <a:lnTo>
                    <a:pt x="244" y="1210"/>
                  </a:lnTo>
                  <a:lnTo>
                    <a:pt x="237" y="1206"/>
                  </a:lnTo>
                  <a:lnTo>
                    <a:pt x="229" y="1202"/>
                  </a:lnTo>
                  <a:lnTo>
                    <a:pt x="223" y="1198"/>
                  </a:lnTo>
                  <a:lnTo>
                    <a:pt x="217" y="1192"/>
                  </a:lnTo>
                  <a:lnTo>
                    <a:pt x="206" y="1181"/>
                  </a:lnTo>
                  <a:lnTo>
                    <a:pt x="196" y="1170"/>
                  </a:lnTo>
                  <a:lnTo>
                    <a:pt x="196" y="1170"/>
                  </a:lnTo>
                  <a:lnTo>
                    <a:pt x="184" y="1154"/>
                  </a:lnTo>
                  <a:lnTo>
                    <a:pt x="173" y="1138"/>
                  </a:lnTo>
                  <a:lnTo>
                    <a:pt x="161" y="1122"/>
                  </a:lnTo>
                  <a:lnTo>
                    <a:pt x="153" y="1107"/>
                  </a:lnTo>
                  <a:lnTo>
                    <a:pt x="153" y="1107"/>
                  </a:lnTo>
                  <a:lnTo>
                    <a:pt x="138" y="1079"/>
                  </a:lnTo>
                  <a:lnTo>
                    <a:pt x="121" y="1052"/>
                  </a:lnTo>
                  <a:lnTo>
                    <a:pt x="87" y="998"/>
                  </a:lnTo>
                  <a:lnTo>
                    <a:pt x="87" y="998"/>
                  </a:lnTo>
                  <a:lnTo>
                    <a:pt x="62" y="957"/>
                  </a:lnTo>
                  <a:lnTo>
                    <a:pt x="62" y="957"/>
                  </a:lnTo>
                  <a:lnTo>
                    <a:pt x="60" y="953"/>
                  </a:lnTo>
                  <a:lnTo>
                    <a:pt x="58" y="948"/>
                  </a:lnTo>
                  <a:lnTo>
                    <a:pt x="56" y="936"/>
                  </a:lnTo>
                  <a:lnTo>
                    <a:pt x="56" y="936"/>
                  </a:lnTo>
                  <a:lnTo>
                    <a:pt x="54" y="927"/>
                  </a:lnTo>
                  <a:lnTo>
                    <a:pt x="52" y="919"/>
                  </a:lnTo>
                  <a:lnTo>
                    <a:pt x="52" y="919"/>
                  </a:lnTo>
                  <a:lnTo>
                    <a:pt x="43" y="898"/>
                  </a:lnTo>
                  <a:lnTo>
                    <a:pt x="30" y="874"/>
                  </a:lnTo>
                  <a:lnTo>
                    <a:pt x="30" y="874"/>
                  </a:lnTo>
                  <a:lnTo>
                    <a:pt x="26" y="866"/>
                  </a:lnTo>
                  <a:lnTo>
                    <a:pt x="23" y="858"/>
                  </a:lnTo>
                  <a:lnTo>
                    <a:pt x="17" y="839"/>
                  </a:lnTo>
                  <a:lnTo>
                    <a:pt x="13" y="820"/>
                  </a:lnTo>
                  <a:lnTo>
                    <a:pt x="9" y="801"/>
                  </a:lnTo>
                  <a:lnTo>
                    <a:pt x="9" y="801"/>
                  </a:lnTo>
                  <a:lnTo>
                    <a:pt x="6" y="782"/>
                  </a:lnTo>
                  <a:lnTo>
                    <a:pt x="6" y="782"/>
                  </a:lnTo>
                  <a:lnTo>
                    <a:pt x="4" y="764"/>
                  </a:lnTo>
                  <a:lnTo>
                    <a:pt x="2" y="745"/>
                  </a:lnTo>
                  <a:lnTo>
                    <a:pt x="2" y="708"/>
                  </a:lnTo>
                  <a:lnTo>
                    <a:pt x="2" y="708"/>
                  </a:lnTo>
                  <a:lnTo>
                    <a:pt x="3" y="686"/>
                  </a:lnTo>
                  <a:lnTo>
                    <a:pt x="3" y="686"/>
                  </a:lnTo>
                  <a:lnTo>
                    <a:pt x="2" y="665"/>
                  </a:lnTo>
                  <a:lnTo>
                    <a:pt x="1" y="643"/>
                  </a:lnTo>
                  <a:lnTo>
                    <a:pt x="1" y="643"/>
                  </a:lnTo>
                  <a:lnTo>
                    <a:pt x="0" y="613"/>
                  </a:lnTo>
                  <a:lnTo>
                    <a:pt x="0" y="599"/>
                  </a:lnTo>
                  <a:lnTo>
                    <a:pt x="0" y="583"/>
                  </a:lnTo>
                  <a:lnTo>
                    <a:pt x="0" y="583"/>
                  </a:lnTo>
                  <a:lnTo>
                    <a:pt x="2" y="556"/>
                  </a:lnTo>
                  <a:lnTo>
                    <a:pt x="4" y="530"/>
                  </a:lnTo>
                  <a:lnTo>
                    <a:pt x="10" y="478"/>
                  </a:lnTo>
                  <a:lnTo>
                    <a:pt x="10" y="478"/>
                  </a:lnTo>
                  <a:lnTo>
                    <a:pt x="16" y="433"/>
                  </a:lnTo>
                  <a:lnTo>
                    <a:pt x="20" y="388"/>
                  </a:lnTo>
                  <a:lnTo>
                    <a:pt x="20" y="388"/>
                  </a:lnTo>
                  <a:lnTo>
                    <a:pt x="24" y="352"/>
                  </a:lnTo>
                  <a:lnTo>
                    <a:pt x="26" y="331"/>
                  </a:lnTo>
                  <a:lnTo>
                    <a:pt x="30" y="310"/>
                  </a:lnTo>
                  <a:lnTo>
                    <a:pt x="36" y="290"/>
                  </a:lnTo>
                  <a:lnTo>
                    <a:pt x="43" y="270"/>
                  </a:lnTo>
                  <a:lnTo>
                    <a:pt x="52" y="250"/>
                  </a:lnTo>
                  <a:lnTo>
                    <a:pt x="57" y="241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78" y="210"/>
                  </a:lnTo>
                  <a:lnTo>
                    <a:pt x="93" y="191"/>
                  </a:lnTo>
                  <a:lnTo>
                    <a:pt x="111" y="171"/>
                  </a:lnTo>
                  <a:lnTo>
                    <a:pt x="128" y="152"/>
                  </a:lnTo>
                  <a:lnTo>
                    <a:pt x="146" y="135"/>
                  </a:lnTo>
                  <a:lnTo>
                    <a:pt x="164" y="118"/>
                  </a:lnTo>
                  <a:lnTo>
                    <a:pt x="202" y="86"/>
                  </a:lnTo>
                  <a:lnTo>
                    <a:pt x="202" y="86"/>
                  </a:lnTo>
                  <a:lnTo>
                    <a:pt x="217" y="7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58" y="48"/>
                  </a:lnTo>
                  <a:lnTo>
                    <a:pt x="269" y="40"/>
                  </a:lnTo>
                  <a:lnTo>
                    <a:pt x="279" y="30"/>
                  </a:lnTo>
                  <a:lnTo>
                    <a:pt x="279" y="30"/>
                  </a:lnTo>
                  <a:lnTo>
                    <a:pt x="286" y="23"/>
                  </a:lnTo>
                  <a:lnTo>
                    <a:pt x="294" y="17"/>
                  </a:lnTo>
                  <a:lnTo>
                    <a:pt x="300" y="12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10" y="7"/>
                  </a:lnTo>
                  <a:lnTo>
                    <a:pt x="310" y="7"/>
                  </a:lnTo>
                  <a:lnTo>
                    <a:pt x="313" y="5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31" y="1"/>
                  </a:lnTo>
                  <a:lnTo>
                    <a:pt x="334" y="3"/>
                  </a:lnTo>
                  <a:lnTo>
                    <a:pt x="337" y="5"/>
                  </a:lnTo>
                  <a:lnTo>
                    <a:pt x="339" y="7"/>
                  </a:lnTo>
                  <a:lnTo>
                    <a:pt x="341" y="10"/>
                  </a:lnTo>
                  <a:lnTo>
                    <a:pt x="342" y="14"/>
                  </a:lnTo>
                  <a:lnTo>
                    <a:pt x="342" y="18"/>
                  </a:lnTo>
                  <a:lnTo>
                    <a:pt x="342" y="24"/>
                  </a:lnTo>
                  <a:lnTo>
                    <a:pt x="342" y="24"/>
                  </a:lnTo>
                  <a:lnTo>
                    <a:pt x="342" y="27"/>
                  </a:lnTo>
                  <a:lnTo>
                    <a:pt x="341" y="30"/>
                  </a:lnTo>
                  <a:lnTo>
                    <a:pt x="339" y="34"/>
                  </a:lnTo>
                  <a:lnTo>
                    <a:pt x="337" y="36"/>
                  </a:lnTo>
                  <a:lnTo>
                    <a:pt x="337" y="36"/>
                  </a:lnTo>
                  <a:lnTo>
                    <a:pt x="335" y="39"/>
                  </a:lnTo>
                  <a:lnTo>
                    <a:pt x="332" y="40"/>
                  </a:lnTo>
                  <a:lnTo>
                    <a:pt x="329" y="41"/>
                  </a:lnTo>
                  <a:lnTo>
                    <a:pt x="326" y="42"/>
                  </a:lnTo>
                  <a:lnTo>
                    <a:pt x="325" y="42"/>
                  </a:lnTo>
                  <a:lnTo>
                    <a:pt x="325" y="42"/>
                  </a:lnTo>
                  <a:lnTo>
                    <a:pt x="319" y="43"/>
                  </a:lnTo>
                  <a:lnTo>
                    <a:pt x="310" y="48"/>
                  </a:lnTo>
                  <a:lnTo>
                    <a:pt x="298" y="57"/>
                  </a:lnTo>
                  <a:lnTo>
                    <a:pt x="278" y="73"/>
                  </a:lnTo>
                  <a:lnTo>
                    <a:pt x="278" y="73"/>
                  </a:lnTo>
                  <a:lnTo>
                    <a:pt x="269" y="79"/>
                  </a:lnTo>
                  <a:lnTo>
                    <a:pt x="269" y="79"/>
                  </a:lnTo>
                  <a:lnTo>
                    <a:pt x="249" y="93"/>
                  </a:lnTo>
                  <a:lnTo>
                    <a:pt x="231" y="109"/>
                  </a:lnTo>
                  <a:lnTo>
                    <a:pt x="192" y="141"/>
                  </a:lnTo>
                  <a:lnTo>
                    <a:pt x="192" y="141"/>
                  </a:lnTo>
                  <a:lnTo>
                    <a:pt x="176" y="155"/>
                  </a:lnTo>
                  <a:lnTo>
                    <a:pt x="158" y="171"/>
                  </a:lnTo>
                  <a:lnTo>
                    <a:pt x="142" y="187"/>
                  </a:lnTo>
                  <a:lnTo>
                    <a:pt x="126" y="205"/>
                  </a:lnTo>
                  <a:lnTo>
                    <a:pt x="111" y="224"/>
                  </a:lnTo>
                  <a:lnTo>
                    <a:pt x="97" y="243"/>
                  </a:lnTo>
                  <a:lnTo>
                    <a:pt x="86" y="263"/>
                  </a:lnTo>
                  <a:lnTo>
                    <a:pt x="81" y="274"/>
                  </a:lnTo>
                  <a:lnTo>
                    <a:pt x="77" y="285"/>
                  </a:lnTo>
                  <a:lnTo>
                    <a:pt x="77" y="285"/>
                  </a:lnTo>
                  <a:lnTo>
                    <a:pt x="71" y="300"/>
                  </a:lnTo>
                  <a:lnTo>
                    <a:pt x="67" y="315"/>
                  </a:lnTo>
                  <a:lnTo>
                    <a:pt x="64" y="332"/>
                  </a:lnTo>
                  <a:lnTo>
                    <a:pt x="61" y="348"/>
                  </a:lnTo>
                  <a:lnTo>
                    <a:pt x="58" y="381"/>
                  </a:lnTo>
                  <a:lnTo>
                    <a:pt x="55" y="413"/>
                  </a:lnTo>
                  <a:lnTo>
                    <a:pt x="55" y="413"/>
                  </a:lnTo>
                  <a:lnTo>
                    <a:pt x="52" y="445"/>
                  </a:lnTo>
                  <a:lnTo>
                    <a:pt x="52" y="445"/>
                  </a:lnTo>
                  <a:lnTo>
                    <a:pt x="49" y="471"/>
                  </a:lnTo>
                  <a:lnTo>
                    <a:pt x="45" y="498"/>
                  </a:lnTo>
                  <a:lnTo>
                    <a:pt x="45" y="498"/>
                  </a:lnTo>
                  <a:lnTo>
                    <a:pt x="41" y="523"/>
                  </a:lnTo>
                  <a:lnTo>
                    <a:pt x="38" y="548"/>
                  </a:lnTo>
                  <a:lnTo>
                    <a:pt x="36" y="573"/>
                  </a:lnTo>
                  <a:lnTo>
                    <a:pt x="36" y="597"/>
                  </a:lnTo>
                  <a:lnTo>
                    <a:pt x="36" y="597"/>
                  </a:lnTo>
                  <a:lnTo>
                    <a:pt x="37" y="630"/>
                  </a:lnTo>
                  <a:lnTo>
                    <a:pt x="36" y="662"/>
                  </a:lnTo>
                  <a:lnTo>
                    <a:pt x="36" y="662"/>
                  </a:lnTo>
                  <a:lnTo>
                    <a:pt x="36" y="694"/>
                  </a:lnTo>
                  <a:lnTo>
                    <a:pt x="36" y="725"/>
                  </a:lnTo>
                  <a:lnTo>
                    <a:pt x="38" y="757"/>
                  </a:lnTo>
                  <a:lnTo>
                    <a:pt x="40" y="772"/>
                  </a:lnTo>
                  <a:lnTo>
                    <a:pt x="44" y="787"/>
                  </a:lnTo>
                  <a:lnTo>
                    <a:pt x="44" y="787"/>
                  </a:lnTo>
                  <a:lnTo>
                    <a:pt x="50" y="808"/>
                  </a:lnTo>
                  <a:lnTo>
                    <a:pt x="56" y="830"/>
                  </a:lnTo>
                  <a:lnTo>
                    <a:pt x="70" y="871"/>
                  </a:lnTo>
                  <a:lnTo>
                    <a:pt x="70" y="871"/>
                  </a:lnTo>
                  <a:lnTo>
                    <a:pt x="82" y="900"/>
                  </a:lnTo>
                  <a:lnTo>
                    <a:pt x="91" y="931"/>
                  </a:lnTo>
                  <a:lnTo>
                    <a:pt x="91" y="931"/>
                  </a:lnTo>
                  <a:lnTo>
                    <a:pt x="95" y="941"/>
                  </a:lnTo>
                  <a:lnTo>
                    <a:pt x="100" y="952"/>
                  </a:lnTo>
                  <a:lnTo>
                    <a:pt x="107" y="960"/>
                  </a:lnTo>
                  <a:lnTo>
                    <a:pt x="114" y="969"/>
                  </a:lnTo>
                  <a:lnTo>
                    <a:pt x="114" y="969"/>
                  </a:lnTo>
                  <a:lnTo>
                    <a:pt x="124" y="984"/>
                  </a:lnTo>
                  <a:lnTo>
                    <a:pt x="128" y="991"/>
                  </a:lnTo>
                  <a:lnTo>
                    <a:pt x="131" y="998"/>
                  </a:lnTo>
                  <a:lnTo>
                    <a:pt x="131" y="998"/>
                  </a:lnTo>
                  <a:lnTo>
                    <a:pt x="139" y="1012"/>
                  </a:lnTo>
                  <a:lnTo>
                    <a:pt x="145" y="1025"/>
                  </a:lnTo>
                  <a:lnTo>
                    <a:pt x="160" y="1049"/>
                  </a:lnTo>
                  <a:lnTo>
                    <a:pt x="160" y="1049"/>
                  </a:lnTo>
                  <a:lnTo>
                    <a:pt x="176" y="1071"/>
                  </a:lnTo>
                  <a:lnTo>
                    <a:pt x="176" y="1071"/>
                  </a:lnTo>
                  <a:lnTo>
                    <a:pt x="183" y="1082"/>
                  </a:lnTo>
                  <a:lnTo>
                    <a:pt x="191" y="1093"/>
                  </a:lnTo>
                  <a:lnTo>
                    <a:pt x="191" y="1093"/>
                  </a:lnTo>
                  <a:lnTo>
                    <a:pt x="203" y="1109"/>
                  </a:lnTo>
                  <a:lnTo>
                    <a:pt x="208" y="1116"/>
                  </a:lnTo>
                  <a:lnTo>
                    <a:pt x="212" y="1124"/>
                  </a:lnTo>
                  <a:lnTo>
                    <a:pt x="212" y="1124"/>
                  </a:lnTo>
                  <a:lnTo>
                    <a:pt x="219" y="1139"/>
                  </a:lnTo>
                  <a:lnTo>
                    <a:pt x="228" y="1154"/>
                  </a:lnTo>
                  <a:lnTo>
                    <a:pt x="234" y="1160"/>
                  </a:lnTo>
                  <a:lnTo>
                    <a:pt x="240" y="1167"/>
                  </a:lnTo>
                  <a:lnTo>
                    <a:pt x="246" y="1172"/>
                  </a:lnTo>
                  <a:lnTo>
                    <a:pt x="253" y="1175"/>
                  </a:lnTo>
                  <a:lnTo>
                    <a:pt x="253" y="1175"/>
                  </a:lnTo>
                  <a:lnTo>
                    <a:pt x="256" y="1177"/>
                  </a:lnTo>
                  <a:lnTo>
                    <a:pt x="259" y="1179"/>
                  </a:lnTo>
                  <a:lnTo>
                    <a:pt x="261" y="1182"/>
                  </a:lnTo>
                  <a:lnTo>
                    <a:pt x="264" y="1185"/>
                  </a:lnTo>
                  <a:lnTo>
                    <a:pt x="265" y="1191"/>
                  </a:lnTo>
                  <a:lnTo>
                    <a:pt x="265" y="1198"/>
                  </a:lnTo>
                  <a:lnTo>
                    <a:pt x="265" y="1198"/>
                  </a:lnTo>
                  <a:lnTo>
                    <a:pt x="264" y="1202"/>
                  </a:lnTo>
                  <a:lnTo>
                    <a:pt x="260" y="1207"/>
                  </a:lnTo>
                  <a:lnTo>
                    <a:pt x="256" y="1210"/>
                  </a:lnTo>
                  <a:lnTo>
                    <a:pt x="254" y="1211"/>
                  </a:lnTo>
                  <a:lnTo>
                    <a:pt x="251" y="1211"/>
                  </a:lnTo>
                  <a:lnTo>
                    <a:pt x="251" y="12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0" name="chenying0907 413"/>
            <p:cNvSpPr/>
            <p:nvPr/>
          </p:nvSpPr>
          <p:spPr bwMode="auto">
            <a:xfrm>
              <a:off x="5449888" y="3138488"/>
              <a:ext cx="133350" cy="681038"/>
            </a:xfrm>
            <a:custGeom>
              <a:avLst/>
              <a:gdLst/>
              <a:ahLst/>
              <a:cxnLst>
                <a:cxn ang="0">
                  <a:pos x="171" y="1285"/>
                </a:cxn>
                <a:cxn ang="0">
                  <a:pos x="162" y="1274"/>
                </a:cxn>
                <a:cxn ang="0">
                  <a:pos x="155" y="1248"/>
                </a:cxn>
                <a:cxn ang="0">
                  <a:pos x="119" y="1178"/>
                </a:cxn>
                <a:cxn ang="0">
                  <a:pos x="96" y="1130"/>
                </a:cxn>
                <a:cxn ang="0">
                  <a:pos x="85" y="1100"/>
                </a:cxn>
                <a:cxn ang="0">
                  <a:pos x="65" y="1060"/>
                </a:cxn>
                <a:cxn ang="0">
                  <a:pos x="41" y="1009"/>
                </a:cxn>
                <a:cxn ang="0">
                  <a:pos x="29" y="965"/>
                </a:cxn>
                <a:cxn ang="0">
                  <a:pos x="11" y="900"/>
                </a:cxn>
                <a:cxn ang="0">
                  <a:pos x="3" y="792"/>
                </a:cxn>
                <a:cxn ang="0">
                  <a:pos x="2" y="697"/>
                </a:cxn>
                <a:cxn ang="0">
                  <a:pos x="0" y="595"/>
                </a:cxn>
                <a:cxn ang="0">
                  <a:pos x="9" y="478"/>
                </a:cxn>
                <a:cxn ang="0">
                  <a:pos x="18" y="409"/>
                </a:cxn>
                <a:cxn ang="0">
                  <a:pos x="33" y="366"/>
                </a:cxn>
                <a:cxn ang="0">
                  <a:pos x="63" y="254"/>
                </a:cxn>
                <a:cxn ang="0">
                  <a:pos x="82" y="213"/>
                </a:cxn>
                <a:cxn ang="0">
                  <a:pos x="97" y="186"/>
                </a:cxn>
                <a:cxn ang="0">
                  <a:pos x="132" y="111"/>
                </a:cxn>
                <a:cxn ang="0">
                  <a:pos x="166" y="62"/>
                </a:cxn>
                <a:cxn ang="0">
                  <a:pos x="175" y="47"/>
                </a:cxn>
                <a:cxn ang="0">
                  <a:pos x="185" y="31"/>
                </a:cxn>
                <a:cxn ang="0">
                  <a:pos x="218" y="5"/>
                </a:cxn>
                <a:cxn ang="0">
                  <a:pos x="236" y="0"/>
                </a:cxn>
                <a:cxn ang="0">
                  <a:pos x="248" y="5"/>
                </a:cxn>
                <a:cxn ang="0">
                  <a:pos x="253" y="22"/>
                </a:cxn>
                <a:cxn ang="0">
                  <a:pos x="245" y="34"/>
                </a:cxn>
                <a:cxn ang="0">
                  <a:pos x="226" y="41"/>
                </a:cxn>
                <a:cxn ang="0">
                  <a:pos x="212" y="55"/>
                </a:cxn>
                <a:cxn ang="0">
                  <a:pos x="200" y="78"/>
                </a:cxn>
                <a:cxn ang="0">
                  <a:pos x="183" y="100"/>
                </a:cxn>
                <a:cxn ang="0">
                  <a:pos x="161" y="131"/>
                </a:cxn>
                <a:cxn ang="0">
                  <a:pos x="127" y="197"/>
                </a:cxn>
                <a:cxn ang="0">
                  <a:pos x="98" y="264"/>
                </a:cxn>
                <a:cxn ang="0">
                  <a:pos x="75" y="349"/>
                </a:cxn>
                <a:cxn ang="0">
                  <a:pos x="61" y="391"/>
                </a:cxn>
                <a:cxn ang="0">
                  <a:pos x="51" y="429"/>
                </a:cxn>
                <a:cxn ang="0">
                  <a:pos x="41" y="559"/>
                </a:cxn>
                <a:cxn ang="0">
                  <a:pos x="39" y="812"/>
                </a:cxn>
                <a:cxn ang="0">
                  <a:pos x="46" y="879"/>
                </a:cxn>
                <a:cxn ang="0">
                  <a:pos x="73" y="987"/>
                </a:cxn>
                <a:cxn ang="0">
                  <a:pos x="93" y="1036"/>
                </a:cxn>
                <a:cxn ang="0">
                  <a:pos x="112" y="1071"/>
                </a:cxn>
                <a:cxn ang="0">
                  <a:pos x="124" y="1104"/>
                </a:cxn>
                <a:cxn ang="0">
                  <a:pos x="141" y="1147"/>
                </a:cxn>
                <a:cxn ang="0">
                  <a:pos x="182" y="1217"/>
                </a:cxn>
                <a:cxn ang="0">
                  <a:pos x="197" y="1271"/>
                </a:cxn>
                <a:cxn ang="0">
                  <a:pos x="193" y="1282"/>
                </a:cxn>
                <a:cxn ang="0">
                  <a:pos x="185" y="1287"/>
                </a:cxn>
              </a:cxnLst>
              <a:rect l="0" t="0" r="r" b="b"/>
              <a:pathLst>
                <a:path w="253" h="1287">
                  <a:moveTo>
                    <a:pt x="181" y="1287"/>
                  </a:moveTo>
                  <a:lnTo>
                    <a:pt x="181" y="1287"/>
                  </a:lnTo>
                  <a:lnTo>
                    <a:pt x="174" y="1286"/>
                  </a:lnTo>
                  <a:lnTo>
                    <a:pt x="171" y="1285"/>
                  </a:lnTo>
                  <a:lnTo>
                    <a:pt x="168" y="1283"/>
                  </a:lnTo>
                  <a:lnTo>
                    <a:pt x="165" y="1280"/>
                  </a:lnTo>
                  <a:lnTo>
                    <a:pt x="163" y="1277"/>
                  </a:lnTo>
                  <a:lnTo>
                    <a:pt x="162" y="1274"/>
                  </a:lnTo>
                  <a:lnTo>
                    <a:pt x="161" y="1270"/>
                  </a:lnTo>
                  <a:lnTo>
                    <a:pt x="161" y="1270"/>
                  </a:lnTo>
                  <a:lnTo>
                    <a:pt x="159" y="1259"/>
                  </a:lnTo>
                  <a:lnTo>
                    <a:pt x="155" y="1248"/>
                  </a:lnTo>
                  <a:lnTo>
                    <a:pt x="151" y="1236"/>
                  </a:lnTo>
                  <a:lnTo>
                    <a:pt x="144" y="1222"/>
                  </a:lnTo>
                  <a:lnTo>
                    <a:pt x="131" y="1197"/>
                  </a:lnTo>
                  <a:lnTo>
                    <a:pt x="119" y="1178"/>
                  </a:lnTo>
                  <a:lnTo>
                    <a:pt x="119" y="1178"/>
                  </a:lnTo>
                  <a:lnTo>
                    <a:pt x="110" y="1162"/>
                  </a:lnTo>
                  <a:lnTo>
                    <a:pt x="102" y="1147"/>
                  </a:lnTo>
                  <a:lnTo>
                    <a:pt x="96" y="1130"/>
                  </a:lnTo>
                  <a:lnTo>
                    <a:pt x="90" y="1114"/>
                  </a:lnTo>
                  <a:lnTo>
                    <a:pt x="90" y="1114"/>
                  </a:lnTo>
                  <a:lnTo>
                    <a:pt x="85" y="1100"/>
                  </a:lnTo>
                  <a:lnTo>
                    <a:pt x="85" y="1100"/>
                  </a:lnTo>
                  <a:lnTo>
                    <a:pt x="80" y="1090"/>
                  </a:lnTo>
                  <a:lnTo>
                    <a:pt x="75" y="1080"/>
                  </a:lnTo>
                  <a:lnTo>
                    <a:pt x="65" y="1060"/>
                  </a:lnTo>
                  <a:lnTo>
                    <a:pt x="65" y="1060"/>
                  </a:lnTo>
                  <a:lnTo>
                    <a:pt x="58" y="1048"/>
                  </a:lnTo>
                  <a:lnTo>
                    <a:pt x="51" y="1035"/>
                  </a:lnTo>
                  <a:lnTo>
                    <a:pt x="45" y="1023"/>
                  </a:lnTo>
                  <a:lnTo>
                    <a:pt x="41" y="1009"/>
                  </a:lnTo>
                  <a:lnTo>
                    <a:pt x="41" y="1009"/>
                  </a:lnTo>
                  <a:lnTo>
                    <a:pt x="35" y="988"/>
                  </a:lnTo>
                  <a:lnTo>
                    <a:pt x="29" y="965"/>
                  </a:lnTo>
                  <a:lnTo>
                    <a:pt x="29" y="965"/>
                  </a:lnTo>
                  <a:lnTo>
                    <a:pt x="23" y="943"/>
                  </a:lnTo>
                  <a:lnTo>
                    <a:pt x="16" y="921"/>
                  </a:lnTo>
                  <a:lnTo>
                    <a:pt x="16" y="921"/>
                  </a:lnTo>
                  <a:lnTo>
                    <a:pt x="11" y="900"/>
                  </a:lnTo>
                  <a:lnTo>
                    <a:pt x="8" y="878"/>
                  </a:lnTo>
                  <a:lnTo>
                    <a:pt x="6" y="856"/>
                  </a:lnTo>
                  <a:lnTo>
                    <a:pt x="4" y="836"/>
                  </a:lnTo>
                  <a:lnTo>
                    <a:pt x="3" y="792"/>
                  </a:lnTo>
                  <a:lnTo>
                    <a:pt x="3" y="748"/>
                  </a:lnTo>
                  <a:lnTo>
                    <a:pt x="3" y="729"/>
                  </a:lnTo>
                  <a:lnTo>
                    <a:pt x="3" y="729"/>
                  </a:lnTo>
                  <a:lnTo>
                    <a:pt x="2" y="697"/>
                  </a:lnTo>
                  <a:lnTo>
                    <a:pt x="2" y="664"/>
                  </a:lnTo>
                  <a:lnTo>
                    <a:pt x="2" y="664"/>
                  </a:lnTo>
                  <a:lnTo>
                    <a:pt x="1" y="630"/>
                  </a:lnTo>
                  <a:lnTo>
                    <a:pt x="0" y="595"/>
                  </a:lnTo>
                  <a:lnTo>
                    <a:pt x="1" y="561"/>
                  </a:lnTo>
                  <a:lnTo>
                    <a:pt x="3" y="527"/>
                  </a:lnTo>
                  <a:lnTo>
                    <a:pt x="3" y="527"/>
                  </a:lnTo>
                  <a:lnTo>
                    <a:pt x="9" y="478"/>
                  </a:lnTo>
                  <a:lnTo>
                    <a:pt x="9" y="478"/>
                  </a:lnTo>
                  <a:lnTo>
                    <a:pt x="16" y="420"/>
                  </a:lnTo>
                  <a:lnTo>
                    <a:pt x="16" y="420"/>
                  </a:lnTo>
                  <a:lnTo>
                    <a:pt x="18" y="409"/>
                  </a:lnTo>
                  <a:lnTo>
                    <a:pt x="20" y="399"/>
                  </a:lnTo>
                  <a:lnTo>
                    <a:pt x="28" y="380"/>
                  </a:lnTo>
                  <a:lnTo>
                    <a:pt x="28" y="380"/>
                  </a:lnTo>
                  <a:lnTo>
                    <a:pt x="33" y="366"/>
                  </a:lnTo>
                  <a:lnTo>
                    <a:pt x="37" y="351"/>
                  </a:lnTo>
                  <a:lnTo>
                    <a:pt x="37" y="351"/>
                  </a:lnTo>
                  <a:lnTo>
                    <a:pt x="49" y="306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7" y="243"/>
                  </a:lnTo>
                  <a:lnTo>
                    <a:pt x="71" y="233"/>
                  </a:lnTo>
                  <a:lnTo>
                    <a:pt x="82" y="213"/>
                  </a:lnTo>
                  <a:lnTo>
                    <a:pt x="82" y="213"/>
                  </a:lnTo>
                  <a:lnTo>
                    <a:pt x="90" y="200"/>
                  </a:lnTo>
                  <a:lnTo>
                    <a:pt x="97" y="186"/>
                  </a:lnTo>
                  <a:lnTo>
                    <a:pt x="97" y="186"/>
                  </a:lnTo>
                  <a:lnTo>
                    <a:pt x="107" y="162"/>
                  </a:lnTo>
                  <a:lnTo>
                    <a:pt x="107" y="162"/>
                  </a:lnTo>
                  <a:lnTo>
                    <a:pt x="119" y="135"/>
                  </a:lnTo>
                  <a:lnTo>
                    <a:pt x="132" y="111"/>
                  </a:lnTo>
                  <a:lnTo>
                    <a:pt x="139" y="98"/>
                  </a:lnTo>
                  <a:lnTo>
                    <a:pt x="146" y="86"/>
                  </a:lnTo>
                  <a:lnTo>
                    <a:pt x="156" y="7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9" y="59"/>
                  </a:lnTo>
                  <a:lnTo>
                    <a:pt x="171" y="55"/>
                  </a:lnTo>
                  <a:lnTo>
                    <a:pt x="175" y="47"/>
                  </a:lnTo>
                  <a:lnTo>
                    <a:pt x="175" y="47"/>
                  </a:lnTo>
                  <a:lnTo>
                    <a:pt x="180" y="38"/>
                  </a:lnTo>
                  <a:lnTo>
                    <a:pt x="183" y="34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96" y="21"/>
                  </a:lnTo>
                  <a:lnTo>
                    <a:pt x="206" y="13"/>
                  </a:lnTo>
                  <a:lnTo>
                    <a:pt x="218" y="5"/>
                  </a:lnTo>
                  <a:lnTo>
                    <a:pt x="231" y="1"/>
                  </a:lnTo>
                  <a:lnTo>
                    <a:pt x="231" y="1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9" y="0"/>
                  </a:lnTo>
                  <a:lnTo>
                    <a:pt x="243" y="1"/>
                  </a:lnTo>
                  <a:lnTo>
                    <a:pt x="246" y="3"/>
                  </a:lnTo>
                  <a:lnTo>
                    <a:pt x="248" y="5"/>
                  </a:lnTo>
                  <a:lnTo>
                    <a:pt x="251" y="10"/>
                  </a:lnTo>
                  <a:lnTo>
                    <a:pt x="253" y="17"/>
                  </a:lnTo>
                  <a:lnTo>
                    <a:pt x="253" y="17"/>
                  </a:lnTo>
                  <a:lnTo>
                    <a:pt x="253" y="22"/>
                  </a:lnTo>
                  <a:lnTo>
                    <a:pt x="251" y="28"/>
                  </a:lnTo>
                  <a:lnTo>
                    <a:pt x="250" y="30"/>
                  </a:lnTo>
                  <a:lnTo>
                    <a:pt x="247" y="32"/>
                  </a:lnTo>
                  <a:lnTo>
                    <a:pt x="245" y="34"/>
                  </a:lnTo>
                  <a:lnTo>
                    <a:pt x="240" y="35"/>
                  </a:lnTo>
                  <a:lnTo>
                    <a:pt x="240" y="35"/>
                  </a:lnTo>
                  <a:lnTo>
                    <a:pt x="232" y="38"/>
                  </a:lnTo>
                  <a:lnTo>
                    <a:pt x="226" y="41"/>
                  </a:lnTo>
                  <a:lnTo>
                    <a:pt x="221" y="45"/>
                  </a:lnTo>
                  <a:lnTo>
                    <a:pt x="217" y="48"/>
                  </a:lnTo>
                  <a:lnTo>
                    <a:pt x="214" y="51"/>
                  </a:lnTo>
                  <a:lnTo>
                    <a:pt x="212" y="55"/>
                  </a:lnTo>
                  <a:lnTo>
                    <a:pt x="207" y="64"/>
                  </a:lnTo>
                  <a:lnTo>
                    <a:pt x="207" y="64"/>
                  </a:lnTo>
                  <a:lnTo>
                    <a:pt x="204" y="70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193" y="89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71" y="115"/>
                  </a:lnTo>
                  <a:lnTo>
                    <a:pt x="166" y="123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50" y="153"/>
                  </a:lnTo>
                  <a:lnTo>
                    <a:pt x="138" y="176"/>
                  </a:lnTo>
                  <a:lnTo>
                    <a:pt x="138" y="176"/>
                  </a:lnTo>
                  <a:lnTo>
                    <a:pt x="127" y="197"/>
                  </a:lnTo>
                  <a:lnTo>
                    <a:pt x="116" y="219"/>
                  </a:lnTo>
                  <a:lnTo>
                    <a:pt x="106" y="242"/>
                  </a:lnTo>
                  <a:lnTo>
                    <a:pt x="98" y="264"/>
                  </a:lnTo>
                  <a:lnTo>
                    <a:pt x="98" y="264"/>
                  </a:lnTo>
                  <a:lnTo>
                    <a:pt x="87" y="304"/>
                  </a:lnTo>
                  <a:lnTo>
                    <a:pt x="76" y="344"/>
                  </a:lnTo>
                  <a:lnTo>
                    <a:pt x="75" y="349"/>
                  </a:lnTo>
                  <a:lnTo>
                    <a:pt x="75" y="349"/>
                  </a:lnTo>
                  <a:lnTo>
                    <a:pt x="70" y="364"/>
                  </a:lnTo>
                  <a:lnTo>
                    <a:pt x="65" y="379"/>
                  </a:lnTo>
                  <a:lnTo>
                    <a:pt x="65" y="379"/>
                  </a:lnTo>
                  <a:lnTo>
                    <a:pt x="61" y="391"/>
                  </a:lnTo>
                  <a:lnTo>
                    <a:pt x="56" y="403"/>
                  </a:lnTo>
                  <a:lnTo>
                    <a:pt x="53" y="416"/>
                  </a:lnTo>
                  <a:lnTo>
                    <a:pt x="51" y="429"/>
                  </a:lnTo>
                  <a:lnTo>
                    <a:pt x="51" y="429"/>
                  </a:lnTo>
                  <a:lnTo>
                    <a:pt x="49" y="468"/>
                  </a:lnTo>
                  <a:lnTo>
                    <a:pt x="45" y="506"/>
                  </a:lnTo>
                  <a:lnTo>
                    <a:pt x="45" y="506"/>
                  </a:lnTo>
                  <a:lnTo>
                    <a:pt x="41" y="559"/>
                  </a:lnTo>
                  <a:lnTo>
                    <a:pt x="39" y="586"/>
                  </a:lnTo>
                  <a:lnTo>
                    <a:pt x="39" y="613"/>
                  </a:lnTo>
                  <a:lnTo>
                    <a:pt x="39" y="812"/>
                  </a:lnTo>
                  <a:lnTo>
                    <a:pt x="39" y="812"/>
                  </a:lnTo>
                  <a:lnTo>
                    <a:pt x="39" y="830"/>
                  </a:lnTo>
                  <a:lnTo>
                    <a:pt x="41" y="846"/>
                  </a:lnTo>
                  <a:lnTo>
                    <a:pt x="43" y="863"/>
                  </a:lnTo>
                  <a:lnTo>
                    <a:pt x="46" y="879"/>
                  </a:lnTo>
                  <a:lnTo>
                    <a:pt x="54" y="912"/>
                  </a:lnTo>
                  <a:lnTo>
                    <a:pt x="62" y="944"/>
                  </a:lnTo>
                  <a:lnTo>
                    <a:pt x="62" y="944"/>
                  </a:lnTo>
                  <a:lnTo>
                    <a:pt x="73" y="987"/>
                  </a:lnTo>
                  <a:lnTo>
                    <a:pt x="73" y="987"/>
                  </a:lnTo>
                  <a:lnTo>
                    <a:pt x="78" y="1003"/>
                  </a:lnTo>
                  <a:lnTo>
                    <a:pt x="86" y="1020"/>
                  </a:lnTo>
                  <a:lnTo>
                    <a:pt x="93" y="1036"/>
                  </a:lnTo>
                  <a:lnTo>
                    <a:pt x="102" y="1052"/>
                  </a:lnTo>
                  <a:lnTo>
                    <a:pt x="102" y="1052"/>
                  </a:lnTo>
                  <a:lnTo>
                    <a:pt x="112" y="1071"/>
                  </a:lnTo>
                  <a:lnTo>
                    <a:pt x="112" y="1071"/>
                  </a:lnTo>
                  <a:lnTo>
                    <a:pt x="116" y="1079"/>
                  </a:lnTo>
                  <a:lnTo>
                    <a:pt x="119" y="1087"/>
                  </a:lnTo>
                  <a:lnTo>
                    <a:pt x="124" y="1104"/>
                  </a:lnTo>
                  <a:lnTo>
                    <a:pt x="124" y="1104"/>
                  </a:lnTo>
                  <a:lnTo>
                    <a:pt x="131" y="1126"/>
                  </a:lnTo>
                  <a:lnTo>
                    <a:pt x="136" y="1136"/>
                  </a:lnTo>
                  <a:lnTo>
                    <a:pt x="141" y="1147"/>
                  </a:lnTo>
                  <a:lnTo>
                    <a:pt x="141" y="1147"/>
                  </a:lnTo>
                  <a:lnTo>
                    <a:pt x="154" y="1166"/>
                  </a:lnTo>
                  <a:lnTo>
                    <a:pt x="164" y="1184"/>
                  </a:lnTo>
                  <a:lnTo>
                    <a:pt x="173" y="1201"/>
                  </a:lnTo>
                  <a:lnTo>
                    <a:pt x="182" y="1217"/>
                  </a:lnTo>
                  <a:lnTo>
                    <a:pt x="188" y="1232"/>
                  </a:lnTo>
                  <a:lnTo>
                    <a:pt x="192" y="1246"/>
                  </a:lnTo>
                  <a:lnTo>
                    <a:pt x="195" y="1259"/>
                  </a:lnTo>
                  <a:lnTo>
                    <a:pt x="197" y="1271"/>
                  </a:lnTo>
                  <a:lnTo>
                    <a:pt x="197" y="1271"/>
                  </a:lnTo>
                  <a:lnTo>
                    <a:pt x="196" y="1277"/>
                  </a:lnTo>
                  <a:lnTo>
                    <a:pt x="195" y="1280"/>
                  </a:lnTo>
                  <a:lnTo>
                    <a:pt x="193" y="1282"/>
                  </a:lnTo>
                  <a:lnTo>
                    <a:pt x="193" y="1282"/>
                  </a:lnTo>
                  <a:lnTo>
                    <a:pt x="191" y="1284"/>
                  </a:lnTo>
                  <a:lnTo>
                    <a:pt x="188" y="1286"/>
                  </a:lnTo>
                  <a:lnTo>
                    <a:pt x="185" y="1287"/>
                  </a:lnTo>
                  <a:lnTo>
                    <a:pt x="181" y="1287"/>
                  </a:lnTo>
                  <a:lnTo>
                    <a:pt x="181" y="128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1" name="chenying0907 414"/>
            <p:cNvSpPr/>
            <p:nvPr/>
          </p:nvSpPr>
          <p:spPr bwMode="auto">
            <a:xfrm>
              <a:off x="5559426" y="3148013"/>
              <a:ext cx="134938" cy="661988"/>
            </a:xfrm>
            <a:custGeom>
              <a:avLst/>
              <a:gdLst/>
              <a:ahLst/>
              <a:cxnLst>
                <a:cxn ang="0">
                  <a:pos x="66" y="1250"/>
                </a:cxn>
                <a:cxn ang="0">
                  <a:pos x="58" y="1244"/>
                </a:cxn>
                <a:cxn ang="0">
                  <a:pos x="58" y="1224"/>
                </a:cxn>
                <a:cxn ang="0">
                  <a:pos x="80" y="1168"/>
                </a:cxn>
                <a:cxn ang="0">
                  <a:pos x="111" y="1115"/>
                </a:cxn>
                <a:cxn ang="0">
                  <a:pos x="129" y="1073"/>
                </a:cxn>
                <a:cxn ang="0">
                  <a:pos x="141" y="1041"/>
                </a:cxn>
                <a:cxn ang="0">
                  <a:pos x="168" y="991"/>
                </a:cxn>
                <a:cxn ang="0">
                  <a:pos x="192" y="918"/>
                </a:cxn>
                <a:cxn ang="0">
                  <a:pos x="210" y="838"/>
                </a:cxn>
                <a:cxn ang="0">
                  <a:pos x="214" y="595"/>
                </a:cxn>
                <a:cxn ang="0">
                  <a:pos x="208" y="491"/>
                </a:cxn>
                <a:cxn ang="0">
                  <a:pos x="202" y="417"/>
                </a:cxn>
                <a:cxn ang="0">
                  <a:pos x="188" y="367"/>
                </a:cxn>
                <a:cxn ang="0">
                  <a:pos x="177" y="333"/>
                </a:cxn>
                <a:cxn ang="0">
                  <a:pos x="155" y="256"/>
                </a:cxn>
                <a:cxn ang="0">
                  <a:pos x="115" y="170"/>
                </a:cxn>
                <a:cxn ang="0">
                  <a:pos x="92" y="127"/>
                </a:cxn>
                <a:cxn ang="0">
                  <a:pos x="70" y="97"/>
                </a:cxn>
                <a:cxn ang="0">
                  <a:pos x="49" y="68"/>
                </a:cxn>
                <a:cxn ang="0">
                  <a:pos x="40" y="49"/>
                </a:cxn>
                <a:cxn ang="0">
                  <a:pos x="21" y="37"/>
                </a:cxn>
                <a:cxn ang="0">
                  <a:pos x="7" y="31"/>
                </a:cxn>
                <a:cxn ang="0">
                  <a:pos x="0" y="15"/>
                </a:cxn>
                <a:cxn ang="0">
                  <a:pos x="8" y="3"/>
                </a:cxn>
                <a:cxn ang="0">
                  <a:pos x="17" y="0"/>
                </a:cxn>
                <a:cxn ang="0">
                  <a:pos x="47" y="11"/>
                </a:cxn>
                <a:cxn ang="0">
                  <a:pos x="71" y="33"/>
                </a:cxn>
                <a:cxn ang="0">
                  <a:pos x="82" y="52"/>
                </a:cxn>
                <a:cxn ang="0">
                  <a:pos x="98" y="71"/>
                </a:cxn>
                <a:cxn ang="0">
                  <a:pos x="135" y="132"/>
                </a:cxn>
                <a:cxn ang="0">
                  <a:pos x="156" y="180"/>
                </a:cxn>
                <a:cxn ang="0">
                  <a:pos x="182" y="226"/>
                </a:cxn>
                <a:cxn ang="0">
                  <a:pos x="204" y="297"/>
                </a:cxn>
                <a:cxn ang="0">
                  <a:pos x="226" y="368"/>
                </a:cxn>
                <a:cxn ang="0">
                  <a:pos x="237" y="407"/>
                </a:cxn>
                <a:cxn ang="0">
                  <a:pos x="249" y="512"/>
                </a:cxn>
                <a:cxn ang="0">
                  <a:pos x="253" y="612"/>
                </a:cxn>
                <a:cxn ang="0">
                  <a:pos x="250" y="709"/>
                </a:cxn>
                <a:cxn ang="0">
                  <a:pos x="249" y="812"/>
                </a:cxn>
                <a:cxn ang="0">
                  <a:pos x="237" y="895"/>
                </a:cxn>
                <a:cxn ang="0">
                  <a:pos x="225" y="939"/>
                </a:cxn>
                <a:cxn ang="0">
                  <a:pos x="208" y="993"/>
                </a:cxn>
                <a:cxn ang="0">
                  <a:pos x="188" y="1031"/>
                </a:cxn>
                <a:cxn ang="0">
                  <a:pos x="168" y="1070"/>
                </a:cxn>
                <a:cxn ang="0">
                  <a:pos x="150" y="1114"/>
                </a:cxn>
                <a:cxn ang="0">
                  <a:pos x="122" y="1164"/>
                </a:cxn>
                <a:cxn ang="0">
                  <a:pos x="94" y="1224"/>
                </a:cxn>
                <a:cxn ang="0">
                  <a:pos x="90" y="1241"/>
                </a:cxn>
                <a:cxn ang="0">
                  <a:pos x="73" y="1251"/>
                </a:cxn>
              </a:cxnLst>
              <a:rect l="0" t="0" r="r" b="b"/>
              <a:pathLst>
                <a:path w="254" h="1251">
                  <a:moveTo>
                    <a:pt x="73" y="1251"/>
                  </a:moveTo>
                  <a:lnTo>
                    <a:pt x="73" y="1251"/>
                  </a:lnTo>
                  <a:lnTo>
                    <a:pt x="69" y="1251"/>
                  </a:lnTo>
                  <a:lnTo>
                    <a:pt x="66" y="1250"/>
                  </a:lnTo>
                  <a:lnTo>
                    <a:pt x="62" y="1249"/>
                  </a:lnTo>
                  <a:lnTo>
                    <a:pt x="59" y="1246"/>
                  </a:lnTo>
                  <a:lnTo>
                    <a:pt x="59" y="1246"/>
                  </a:lnTo>
                  <a:lnTo>
                    <a:pt x="58" y="1244"/>
                  </a:lnTo>
                  <a:lnTo>
                    <a:pt x="57" y="1241"/>
                  </a:lnTo>
                  <a:lnTo>
                    <a:pt x="56" y="1235"/>
                  </a:lnTo>
                  <a:lnTo>
                    <a:pt x="56" y="1235"/>
                  </a:lnTo>
                  <a:lnTo>
                    <a:pt x="58" y="1224"/>
                  </a:lnTo>
                  <a:lnTo>
                    <a:pt x="61" y="1211"/>
                  </a:lnTo>
                  <a:lnTo>
                    <a:pt x="66" y="1198"/>
                  </a:lnTo>
                  <a:lnTo>
                    <a:pt x="72" y="1183"/>
                  </a:lnTo>
                  <a:lnTo>
                    <a:pt x="80" y="1168"/>
                  </a:lnTo>
                  <a:lnTo>
                    <a:pt x="89" y="1151"/>
                  </a:lnTo>
                  <a:lnTo>
                    <a:pt x="100" y="1134"/>
                  </a:lnTo>
                  <a:lnTo>
                    <a:pt x="111" y="1115"/>
                  </a:lnTo>
                  <a:lnTo>
                    <a:pt x="111" y="1115"/>
                  </a:lnTo>
                  <a:lnTo>
                    <a:pt x="117" y="1105"/>
                  </a:lnTo>
                  <a:lnTo>
                    <a:pt x="121" y="1095"/>
                  </a:lnTo>
                  <a:lnTo>
                    <a:pt x="129" y="1073"/>
                  </a:lnTo>
                  <a:lnTo>
                    <a:pt x="129" y="1073"/>
                  </a:lnTo>
                  <a:lnTo>
                    <a:pt x="135" y="1056"/>
                  </a:lnTo>
                  <a:lnTo>
                    <a:pt x="138" y="1049"/>
                  </a:lnTo>
                  <a:lnTo>
                    <a:pt x="141" y="1041"/>
                  </a:lnTo>
                  <a:lnTo>
                    <a:pt x="141" y="1041"/>
                  </a:lnTo>
                  <a:lnTo>
                    <a:pt x="151" y="1022"/>
                  </a:lnTo>
                  <a:lnTo>
                    <a:pt x="151" y="1022"/>
                  </a:lnTo>
                  <a:lnTo>
                    <a:pt x="161" y="1007"/>
                  </a:lnTo>
                  <a:lnTo>
                    <a:pt x="168" y="991"/>
                  </a:lnTo>
                  <a:lnTo>
                    <a:pt x="175" y="976"/>
                  </a:lnTo>
                  <a:lnTo>
                    <a:pt x="180" y="959"/>
                  </a:lnTo>
                  <a:lnTo>
                    <a:pt x="180" y="959"/>
                  </a:lnTo>
                  <a:lnTo>
                    <a:pt x="192" y="918"/>
                  </a:lnTo>
                  <a:lnTo>
                    <a:pt x="192" y="918"/>
                  </a:lnTo>
                  <a:lnTo>
                    <a:pt x="200" y="887"/>
                  </a:lnTo>
                  <a:lnTo>
                    <a:pt x="207" y="855"/>
                  </a:lnTo>
                  <a:lnTo>
                    <a:pt x="210" y="838"/>
                  </a:lnTo>
                  <a:lnTo>
                    <a:pt x="212" y="823"/>
                  </a:lnTo>
                  <a:lnTo>
                    <a:pt x="214" y="806"/>
                  </a:lnTo>
                  <a:lnTo>
                    <a:pt x="214" y="789"/>
                  </a:lnTo>
                  <a:lnTo>
                    <a:pt x="214" y="595"/>
                  </a:lnTo>
                  <a:lnTo>
                    <a:pt x="214" y="595"/>
                  </a:lnTo>
                  <a:lnTo>
                    <a:pt x="214" y="569"/>
                  </a:lnTo>
                  <a:lnTo>
                    <a:pt x="212" y="543"/>
                  </a:lnTo>
                  <a:lnTo>
                    <a:pt x="208" y="491"/>
                  </a:lnTo>
                  <a:lnTo>
                    <a:pt x="208" y="491"/>
                  </a:lnTo>
                  <a:lnTo>
                    <a:pt x="204" y="454"/>
                  </a:lnTo>
                  <a:lnTo>
                    <a:pt x="202" y="417"/>
                  </a:lnTo>
                  <a:lnTo>
                    <a:pt x="202" y="417"/>
                  </a:lnTo>
                  <a:lnTo>
                    <a:pt x="200" y="404"/>
                  </a:lnTo>
                  <a:lnTo>
                    <a:pt x="197" y="391"/>
                  </a:lnTo>
                  <a:lnTo>
                    <a:pt x="193" y="380"/>
                  </a:lnTo>
                  <a:lnTo>
                    <a:pt x="188" y="367"/>
                  </a:lnTo>
                  <a:lnTo>
                    <a:pt x="188" y="367"/>
                  </a:lnTo>
                  <a:lnTo>
                    <a:pt x="182" y="354"/>
                  </a:lnTo>
                  <a:lnTo>
                    <a:pt x="178" y="340"/>
                  </a:lnTo>
                  <a:lnTo>
                    <a:pt x="177" y="333"/>
                  </a:lnTo>
                  <a:lnTo>
                    <a:pt x="177" y="333"/>
                  </a:lnTo>
                  <a:lnTo>
                    <a:pt x="167" y="294"/>
                  </a:lnTo>
                  <a:lnTo>
                    <a:pt x="155" y="256"/>
                  </a:lnTo>
                  <a:lnTo>
                    <a:pt x="155" y="256"/>
                  </a:lnTo>
                  <a:lnTo>
                    <a:pt x="147" y="234"/>
                  </a:lnTo>
                  <a:lnTo>
                    <a:pt x="138" y="212"/>
                  </a:lnTo>
                  <a:lnTo>
                    <a:pt x="126" y="192"/>
                  </a:lnTo>
                  <a:lnTo>
                    <a:pt x="115" y="170"/>
                  </a:lnTo>
                  <a:lnTo>
                    <a:pt x="115" y="170"/>
                  </a:lnTo>
                  <a:lnTo>
                    <a:pt x="103" y="148"/>
                  </a:lnTo>
                  <a:lnTo>
                    <a:pt x="92" y="127"/>
                  </a:lnTo>
                  <a:lnTo>
                    <a:pt x="92" y="127"/>
                  </a:lnTo>
                  <a:lnTo>
                    <a:pt x="87" y="118"/>
                  </a:lnTo>
                  <a:lnTo>
                    <a:pt x="82" y="111"/>
                  </a:lnTo>
                  <a:lnTo>
                    <a:pt x="70" y="97"/>
                  </a:lnTo>
                  <a:lnTo>
                    <a:pt x="70" y="97"/>
                  </a:lnTo>
                  <a:lnTo>
                    <a:pt x="60" y="86"/>
                  </a:lnTo>
                  <a:lnTo>
                    <a:pt x="52" y="75"/>
                  </a:lnTo>
                  <a:lnTo>
                    <a:pt x="52" y="75"/>
                  </a:lnTo>
                  <a:lnTo>
                    <a:pt x="49" y="68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2" y="52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2" y="42"/>
                  </a:lnTo>
                  <a:lnTo>
                    <a:pt x="27" y="39"/>
                  </a:lnTo>
                  <a:lnTo>
                    <a:pt x="21" y="37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6" y="5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36" y="5"/>
                  </a:lnTo>
                  <a:lnTo>
                    <a:pt x="47" y="11"/>
                  </a:lnTo>
                  <a:lnTo>
                    <a:pt x="57" y="19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71" y="33"/>
                  </a:lnTo>
                  <a:lnTo>
                    <a:pt x="74" y="37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2" y="52"/>
                  </a:lnTo>
                  <a:lnTo>
                    <a:pt x="84" y="57"/>
                  </a:lnTo>
                  <a:lnTo>
                    <a:pt x="87" y="61"/>
                  </a:lnTo>
                  <a:lnTo>
                    <a:pt x="87" y="61"/>
                  </a:lnTo>
                  <a:lnTo>
                    <a:pt x="98" y="71"/>
                  </a:lnTo>
                  <a:lnTo>
                    <a:pt x="107" y="83"/>
                  </a:lnTo>
                  <a:lnTo>
                    <a:pt x="114" y="95"/>
                  </a:lnTo>
                  <a:lnTo>
                    <a:pt x="121" y="107"/>
                  </a:lnTo>
                  <a:lnTo>
                    <a:pt x="135" y="132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56" y="180"/>
                  </a:lnTo>
                  <a:lnTo>
                    <a:pt x="156" y="180"/>
                  </a:lnTo>
                  <a:lnTo>
                    <a:pt x="164" y="194"/>
                  </a:lnTo>
                  <a:lnTo>
                    <a:pt x="171" y="206"/>
                  </a:lnTo>
                  <a:lnTo>
                    <a:pt x="171" y="206"/>
                  </a:lnTo>
                  <a:lnTo>
                    <a:pt x="182" y="226"/>
                  </a:lnTo>
                  <a:lnTo>
                    <a:pt x="186" y="236"/>
                  </a:lnTo>
                  <a:lnTo>
                    <a:pt x="191" y="247"/>
                  </a:lnTo>
                  <a:lnTo>
                    <a:pt x="191" y="247"/>
                  </a:lnTo>
                  <a:lnTo>
                    <a:pt x="204" y="29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220" y="355"/>
                  </a:lnTo>
                  <a:lnTo>
                    <a:pt x="226" y="368"/>
                  </a:lnTo>
                  <a:lnTo>
                    <a:pt x="226" y="368"/>
                  </a:lnTo>
                  <a:lnTo>
                    <a:pt x="233" y="388"/>
                  </a:lnTo>
                  <a:lnTo>
                    <a:pt x="235" y="397"/>
                  </a:lnTo>
                  <a:lnTo>
                    <a:pt x="237" y="407"/>
                  </a:lnTo>
                  <a:lnTo>
                    <a:pt x="237" y="407"/>
                  </a:lnTo>
                  <a:lnTo>
                    <a:pt x="244" y="466"/>
                  </a:lnTo>
                  <a:lnTo>
                    <a:pt x="244" y="466"/>
                  </a:lnTo>
                  <a:lnTo>
                    <a:pt x="249" y="512"/>
                  </a:lnTo>
                  <a:lnTo>
                    <a:pt x="249" y="512"/>
                  </a:lnTo>
                  <a:lnTo>
                    <a:pt x="253" y="545"/>
                  </a:lnTo>
                  <a:lnTo>
                    <a:pt x="254" y="579"/>
                  </a:lnTo>
                  <a:lnTo>
                    <a:pt x="253" y="612"/>
                  </a:lnTo>
                  <a:lnTo>
                    <a:pt x="251" y="646"/>
                  </a:lnTo>
                  <a:lnTo>
                    <a:pt x="251" y="646"/>
                  </a:lnTo>
                  <a:lnTo>
                    <a:pt x="250" y="677"/>
                  </a:lnTo>
                  <a:lnTo>
                    <a:pt x="250" y="709"/>
                  </a:lnTo>
                  <a:lnTo>
                    <a:pt x="250" y="727"/>
                  </a:lnTo>
                  <a:lnTo>
                    <a:pt x="250" y="727"/>
                  </a:lnTo>
                  <a:lnTo>
                    <a:pt x="250" y="770"/>
                  </a:lnTo>
                  <a:lnTo>
                    <a:pt x="249" y="812"/>
                  </a:lnTo>
                  <a:lnTo>
                    <a:pt x="247" y="832"/>
                  </a:lnTo>
                  <a:lnTo>
                    <a:pt x="245" y="853"/>
                  </a:lnTo>
                  <a:lnTo>
                    <a:pt x="241" y="875"/>
                  </a:lnTo>
                  <a:lnTo>
                    <a:pt x="237" y="895"/>
                  </a:lnTo>
                  <a:lnTo>
                    <a:pt x="237" y="895"/>
                  </a:lnTo>
                  <a:lnTo>
                    <a:pt x="231" y="917"/>
                  </a:lnTo>
                  <a:lnTo>
                    <a:pt x="225" y="939"/>
                  </a:lnTo>
                  <a:lnTo>
                    <a:pt x="225" y="939"/>
                  </a:lnTo>
                  <a:lnTo>
                    <a:pt x="217" y="959"/>
                  </a:lnTo>
                  <a:lnTo>
                    <a:pt x="212" y="981"/>
                  </a:lnTo>
                  <a:lnTo>
                    <a:pt x="212" y="981"/>
                  </a:lnTo>
                  <a:lnTo>
                    <a:pt x="208" y="993"/>
                  </a:lnTo>
                  <a:lnTo>
                    <a:pt x="202" y="1006"/>
                  </a:lnTo>
                  <a:lnTo>
                    <a:pt x="196" y="1018"/>
                  </a:lnTo>
                  <a:lnTo>
                    <a:pt x="188" y="1031"/>
                  </a:lnTo>
                  <a:lnTo>
                    <a:pt x="188" y="1031"/>
                  </a:lnTo>
                  <a:lnTo>
                    <a:pt x="177" y="1050"/>
                  </a:lnTo>
                  <a:lnTo>
                    <a:pt x="173" y="1059"/>
                  </a:lnTo>
                  <a:lnTo>
                    <a:pt x="168" y="1070"/>
                  </a:lnTo>
                  <a:lnTo>
                    <a:pt x="168" y="1070"/>
                  </a:lnTo>
                  <a:lnTo>
                    <a:pt x="164" y="1082"/>
                  </a:lnTo>
                  <a:lnTo>
                    <a:pt x="164" y="1082"/>
                  </a:lnTo>
                  <a:lnTo>
                    <a:pt x="157" y="1099"/>
                  </a:lnTo>
                  <a:lnTo>
                    <a:pt x="150" y="1114"/>
                  </a:lnTo>
                  <a:lnTo>
                    <a:pt x="143" y="1130"/>
                  </a:lnTo>
                  <a:lnTo>
                    <a:pt x="135" y="1144"/>
                  </a:lnTo>
                  <a:lnTo>
                    <a:pt x="135" y="1144"/>
                  </a:lnTo>
                  <a:lnTo>
                    <a:pt x="122" y="1164"/>
                  </a:lnTo>
                  <a:lnTo>
                    <a:pt x="109" y="1188"/>
                  </a:lnTo>
                  <a:lnTo>
                    <a:pt x="103" y="1201"/>
                  </a:lnTo>
                  <a:lnTo>
                    <a:pt x="98" y="1213"/>
                  </a:lnTo>
                  <a:lnTo>
                    <a:pt x="94" y="1224"/>
                  </a:lnTo>
                  <a:lnTo>
                    <a:pt x="92" y="1234"/>
                  </a:lnTo>
                  <a:lnTo>
                    <a:pt x="92" y="1234"/>
                  </a:lnTo>
                  <a:lnTo>
                    <a:pt x="91" y="1238"/>
                  </a:lnTo>
                  <a:lnTo>
                    <a:pt x="90" y="1241"/>
                  </a:lnTo>
                  <a:lnTo>
                    <a:pt x="88" y="1244"/>
                  </a:lnTo>
                  <a:lnTo>
                    <a:pt x="85" y="1246"/>
                  </a:lnTo>
                  <a:lnTo>
                    <a:pt x="79" y="1250"/>
                  </a:lnTo>
                  <a:lnTo>
                    <a:pt x="73" y="1251"/>
                  </a:lnTo>
                  <a:lnTo>
                    <a:pt x="73" y="12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2" name="chenying0907 415"/>
            <p:cNvSpPr/>
            <p:nvPr/>
          </p:nvSpPr>
          <p:spPr bwMode="auto">
            <a:xfrm>
              <a:off x="5618163" y="3146425"/>
              <a:ext cx="193675" cy="657225"/>
            </a:xfrm>
            <a:custGeom>
              <a:avLst/>
              <a:gdLst/>
              <a:ahLst/>
              <a:cxnLst>
                <a:cxn ang="0">
                  <a:pos x="29" y="1241"/>
                </a:cxn>
                <a:cxn ang="0">
                  <a:pos x="21" y="1231"/>
                </a:cxn>
                <a:cxn ang="0">
                  <a:pos x="22" y="1216"/>
                </a:cxn>
                <a:cxn ang="0">
                  <a:pos x="37" y="1201"/>
                </a:cxn>
                <a:cxn ang="0">
                  <a:pos x="66" y="1186"/>
                </a:cxn>
                <a:cxn ang="0">
                  <a:pos x="125" y="1154"/>
                </a:cxn>
                <a:cxn ang="0">
                  <a:pos x="154" y="1122"/>
                </a:cxn>
                <a:cxn ang="0">
                  <a:pos x="200" y="1069"/>
                </a:cxn>
                <a:cxn ang="0">
                  <a:pos x="251" y="1009"/>
                </a:cxn>
                <a:cxn ang="0">
                  <a:pos x="273" y="965"/>
                </a:cxn>
                <a:cxn ang="0">
                  <a:pos x="314" y="827"/>
                </a:cxn>
                <a:cxn ang="0">
                  <a:pos x="325" y="757"/>
                </a:cxn>
                <a:cxn ang="0">
                  <a:pos x="330" y="644"/>
                </a:cxn>
                <a:cxn ang="0">
                  <a:pos x="324" y="570"/>
                </a:cxn>
                <a:cxn ang="0">
                  <a:pos x="305" y="434"/>
                </a:cxn>
                <a:cxn ang="0">
                  <a:pos x="288" y="354"/>
                </a:cxn>
                <a:cxn ang="0">
                  <a:pos x="257" y="277"/>
                </a:cxn>
                <a:cxn ang="0">
                  <a:pos x="238" y="239"/>
                </a:cxn>
                <a:cxn ang="0">
                  <a:pos x="207" y="198"/>
                </a:cxn>
                <a:cxn ang="0">
                  <a:pos x="187" y="173"/>
                </a:cxn>
                <a:cxn ang="0">
                  <a:pos x="167" y="148"/>
                </a:cxn>
                <a:cxn ang="0">
                  <a:pos x="132" y="123"/>
                </a:cxn>
                <a:cxn ang="0">
                  <a:pos x="63" y="65"/>
                </a:cxn>
                <a:cxn ang="0">
                  <a:pos x="13" y="39"/>
                </a:cxn>
                <a:cxn ang="0">
                  <a:pos x="1" y="27"/>
                </a:cxn>
                <a:cxn ang="0">
                  <a:pos x="1" y="13"/>
                </a:cxn>
                <a:cxn ang="0">
                  <a:pos x="8" y="2"/>
                </a:cxn>
                <a:cxn ang="0">
                  <a:pos x="23" y="1"/>
                </a:cxn>
                <a:cxn ang="0">
                  <a:pos x="34" y="9"/>
                </a:cxn>
                <a:cxn ang="0">
                  <a:pos x="64" y="23"/>
                </a:cxn>
                <a:cxn ang="0">
                  <a:pos x="139" y="80"/>
                </a:cxn>
                <a:cxn ang="0">
                  <a:pos x="178" y="111"/>
                </a:cxn>
                <a:cxn ang="0">
                  <a:pos x="234" y="172"/>
                </a:cxn>
                <a:cxn ang="0">
                  <a:pos x="281" y="244"/>
                </a:cxn>
                <a:cxn ang="0">
                  <a:pos x="313" y="317"/>
                </a:cxn>
                <a:cxn ang="0">
                  <a:pos x="342" y="432"/>
                </a:cxn>
                <a:cxn ang="0">
                  <a:pos x="356" y="550"/>
                </a:cxn>
                <a:cxn ang="0">
                  <a:pos x="366" y="650"/>
                </a:cxn>
                <a:cxn ang="0">
                  <a:pos x="364" y="730"/>
                </a:cxn>
                <a:cxn ang="0">
                  <a:pos x="361" y="791"/>
                </a:cxn>
                <a:cxn ang="0">
                  <a:pos x="348" y="839"/>
                </a:cxn>
                <a:cxn ang="0">
                  <a:pos x="325" y="927"/>
                </a:cxn>
                <a:cxn ang="0">
                  <a:pos x="304" y="984"/>
                </a:cxn>
                <a:cxn ang="0">
                  <a:pos x="258" y="1059"/>
                </a:cxn>
                <a:cxn ang="0">
                  <a:pos x="192" y="1135"/>
                </a:cxn>
                <a:cxn ang="0">
                  <a:pos x="170" y="1160"/>
                </a:cxn>
                <a:cxn ang="0">
                  <a:pos x="132" y="1196"/>
                </a:cxn>
                <a:cxn ang="0">
                  <a:pos x="104" y="1207"/>
                </a:cxn>
                <a:cxn ang="0">
                  <a:pos x="65" y="1224"/>
                </a:cxn>
                <a:cxn ang="0">
                  <a:pos x="53" y="1235"/>
                </a:cxn>
                <a:cxn ang="0">
                  <a:pos x="39" y="1244"/>
                </a:cxn>
              </a:cxnLst>
              <a:rect l="0" t="0" r="r" b="b"/>
              <a:pathLst>
                <a:path w="366" h="1244">
                  <a:moveTo>
                    <a:pt x="39" y="1244"/>
                  </a:moveTo>
                  <a:lnTo>
                    <a:pt x="39" y="1244"/>
                  </a:lnTo>
                  <a:lnTo>
                    <a:pt x="34" y="1243"/>
                  </a:lnTo>
                  <a:lnTo>
                    <a:pt x="29" y="1241"/>
                  </a:lnTo>
                  <a:lnTo>
                    <a:pt x="25" y="1238"/>
                  </a:lnTo>
                  <a:lnTo>
                    <a:pt x="22" y="1234"/>
                  </a:lnTo>
                  <a:lnTo>
                    <a:pt x="22" y="1234"/>
                  </a:lnTo>
                  <a:lnTo>
                    <a:pt x="21" y="1231"/>
                  </a:lnTo>
                  <a:lnTo>
                    <a:pt x="20" y="1227"/>
                  </a:lnTo>
                  <a:lnTo>
                    <a:pt x="20" y="1222"/>
                  </a:lnTo>
                  <a:lnTo>
                    <a:pt x="22" y="1216"/>
                  </a:lnTo>
                  <a:lnTo>
                    <a:pt x="22" y="1216"/>
                  </a:lnTo>
                  <a:lnTo>
                    <a:pt x="25" y="1211"/>
                  </a:lnTo>
                  <a:lnTo>
                    <a:pt x="29" y="1207"/>
                  </a:lnTo>
                  <a:lnTo>
                    <a:pt x="33" y="1204"/>
                  </a:lnTo>
                  <a:lnTo>
                    <a:pt x="37" y="1201"/>
                  </a:lnTo>
                  <a:lnTo>
                    <a:pt x="48" y="1195"/>
                  </a:lnTo>
                  <a:lnTo>
                    <a:pt x="59" y="1190"/>
                  </a:lnTo>
                  <a:lnTo>
                    <a:pt x="66" y="1186"/>
                  </a:lnTo>
                  <a:lnTo>
                    <a:pt x="66" y="1186"/>
                  </a:lnTo>
                  <a:lnTo>
                    <a:pt x="91" y="1175"/>
                  </a:lnTo>
                  <a:lnTo>
                    <a:pt x="103" y="1169"/>
                  </a:lnTo>
                  <a:lnTo>
                    <a:pt x="115" y="1162"/>
                  </a:lnTo>
                  <a:lnTo>
                    <a:pt x="125" y="1154"/>
                  </a:lnTo>
                  <a:lnTo>
                    <a:pt x="135" y="1145"/>
                  </a:lnTo>
                  <a:lnTo>
                    <a:pt x="145" y="1135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65" y="1108"/>
                  </a:lnTo>
                  <a:lnTo>
                    <a:pt x="177" y="1095"/>
                  </a:lnTo>
                  <a:lnTo>
                    <a:pt x="200" y="1069"/>
                  </a:lnTo>
                  <a:lnTo>
                    <a:pt x="200" y="1069"/>
                  </a:lnTo>
                  <a:lnTo>
                    <a:pt x="218" y="1050"/>
                  </a:lnTo>
                  <a:lnTo>
                    <a:pt x="236" y="1030"/>
                  </a:lnTo>
                  <a:lnTo>
                    <a:pt x="244" y="1020"/>
                  </a:lnTo>
                  <a:lnTo>
                    <a:pt x="251" y="1009"/>
                  </a:lnTo>
                  <a:lnTo>
                    <a:pt x="258" y="997"/>
                  </a:lnTo>
                  <a:lnTo>
                    <a:pt x="263" y="985"/>
                  </a:lnTo>
                  <a:lnTo>
                    <a:pt x="263" y="985"/>
                  </a:lnTo>
                  <a:lnTo>
                    <a:pt x="273" y="965"/>
                  </a:lnTo>
                  <a:lnTo>
                    <a:pt x="280" y="946"/>
                  </a:lnTo>
                  <a:lnTo>
                    <a:pt x="293" y="905"/>
                  </a:lnTo>
                  <a:lnTo>
                    <a:pt x="305" y="866"/>
                  </a:lnTo>
                  <a:lnTo>
                    <a:pt x="314" y="827"/>
                  </a:lnTo>
                  <a:lnTo>
                    <a:pt x="314" y="827"/>
                  </a:lnTo>
                  <a:lnTo>
                    <a:pt x="319" y="804"/>
                  </a:lnTo>
                  <a:lnTo>
                    <a:pt x="323" y="780"/>
                  </a:lnTo>
                  <a:lnTo>
                    <a:pt x="325" y="757"/>
                  </a:lnTo>
                  <a:lnTo>
                    <a:pt x="327" y="734"/>
                  </a:lnTo>
                  <a:lnTo>
                    <a:pt x="330" y="711"/>
                  </a:lnTo>
                  <a:lnTo>
                    <a:pt x="330" y="689"/>
                  </a:lnTo>
                  <a:lnTo>
                    <a:pt x="330" y="644"/>
                  </a:lnTo>
                  <a:lnTo>
                    <a:pt x="330" y="644"/>
                  </a:lnTo>
                  <a:lnTo>
                    <a:pt x="328" y="619"/>
                  </a:lnTo>
                  <a:lnTo>
                    <a:pt x="327" y="595"/>
                  </a:lnTo>
                  <a:lnTo>
                    <a:pt x="324" y="570"/>
                  </a:lnTo>
                  <a:lnTo>
                    <a:pt x="322" y="545"/>
                  </a:lnTo>
                  <a:lnTo>
                    <a:pt x="315" y="496"/>
                  </a:lnTo>
                  <a:lnTo>
                    <a:pt x="307" y="447"/>
                  </a:lnTo>
                  <a:lnTo>
                    <a:pt x="305" y="434"/>
                  </a:lnTo>
                  <a:lnTo>
                    <a:pt x="305" y="434"/>
                  </a:lnTo>
                  <a:lnTo>
                    <a:pt x="298" y="394"/>
                  </a:lnTo>
                  <a:lnTo>
                    <a:pt x="293" y="374"/>
                  </a:lnTo>
                  <a:lnTo>
                    <a:pt x="288" y="354"/>
                  </a:lnTo>
                  <a:lnTo>
                    <a:pt x="282" y="333"/>
                  </a:lnTo>
                  <a:lnTo>
                    <a:pt x="275" y="314"/>
                  </a:lnTo>
                  <a:lnTo>
                    <a:pt x="267" y="295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46" y="256"/>
                  </a:lnTo>
                  <a:lnTo>
                    <a:pt x="246" y="256"/>
                  </a:lnTo>
                  <a:lnTo>
                    <a:pt x="238" y="239"/>
                  </a:lnTo>
                  <a:lnTo>
                    <a:pt x="229" y="224"/>
                  </a:lnTo>
                  <a:lnTo>
                    <a:pt x="219" y="210"/>
                  </a:lnTo>
                  <a:lnTo>
                    <a:pt x="213" y="203"/>
                  </a:lnTo>
                  <a:lnTo>
                    <a:pt x="207" y="198"/>
                  </a:lnTo>
                  <a:lnTo>
                    <a:pt x="207" y="198"/>
                  </a:lnTo>
                  <a:lnTo>
                    <a:pt x="201" y="193"/>
                  </a:lnTo>
                  <a:lnTo>
                    <a:pt x="196" y="187"/>
                  </a:lnTo>
                  <a:lnTo>
                    <a:pt x="187" y="173"/>
                  </a:lnTo>
                  <a:lnTo>
                    <a:pt x="187" y="173"/>
                  </a:lnTo>
                  <a:lnTo>
                    <a:pt x="181" y="165"/>
                  </a:lnTo>
                  <a:lnTo>
                    <a:pt x="175" y="157"/>
                  </a:lnTo>
                  <a:lnTo>
                    <a:pt x="167" y="148"/>
                  </a:lnTo>
                  <a:lnTo>
                    <a:pt x="160" y="143"/>
                  </a:lnTo>
                  <a:lnTo>
                    <a:pt x="160" y="143"/>
                  </a:lnTo>
                  <a:lnTo>
                    <a:pt x="146" y="133"/>
                  </a:lnTo>
                  <a:lnTo>
                    <a:pt x="132" y="123"/>
                  </a:lnTo>
                  <a:lnTo>
                    <a:pt x="105" y="100"/>
                  </a:lnTo>
                  <a:lnTo>
                    <a:pt x="105" y="100"/>
                  </a:lnTo>
                  <a:lnTo>
                    <a:pt x="85" y="82"/>
                  </a:lnTo>
                  <a:lnTo>
                    <a:pt x="63" y="65"/>
                  </a:lnTo>
                  <a:lnTo>
                    <a:pt x="52" y="57"/>
                  </a:lnTo>
                  <a:lnTo>
                    <a:pt x="39" y="50"/>
                  </a:lnTo>
                  <a:lnTo>
                    <a:pt x="27" y="44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1" y="4"/>
                  </a:lnTo>
                  <a:lnTo>
                    <a:pt x="33" y="7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51" y="15"/>
                  </a:lnTo>
                  <a:lnTo>
                    <a:pt x="64" y="23"/>
                  </a:lnTo>
                  <a:lnTo>
                    <a:pt x="77" y="32"/>
                  </a:lnTo>
                  <a:lnTo>
                    <a:pt x="90" y="40"/>
                  </a:lnTo>
                  <a:lnTo>
                    <a:pt x="115" y="60"/>
                  </a:lnTo>
                  <a:lnTo>
                    <a:pt x="139" y="80"/>
                  </a:lnTo>
                  <a:lnTo>
                    <a:pt x="139" y="80"/>
                  </a:lnTo>
                  <a:lnTo>
                    <a:pt x="158" y="96"/>
                  </a:lnTo>
                  <a:lnTo>
                    <a:pt x="178" y="111"/>
                  </a:lnTo>
                  <a:lnTo>
                    <a:pt x="178" y="111"/>
                  </a:lnTo>
                  <a:lnTo>
                    <a:pt x="193" y="125"/>
                  </a:lnTo>
                  <a:lnTo>
                    <a:pt x="208" y="139"/>
                  </a:lnTo>
                  <a:lnTo>
                    <a:pt x="222" y="156"/>
                  </a:lnTo>
                  <a:lnTo>
                    <a:pt x="234" y="172"/>
                  </a:lnTo>
                  <a:lnTo>
                    <a:pt x="247" y="190"/>
                  </a:lnTo>
                  <a:lnTo>
                    <a:pt x="258" y="208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90" y="262"/>
                  </a:lnTo>
                  <a:lnTo>
                    <a:pt x="299" y="281"/>
                  </a:lnTo>
                  <a:lnTo>
                    <a:pt x="307" y="298"/>
                  </a:lnTo>
                  <a:lnTo>
                    <a:pt x="313" y="317"/>
                  </a:lnTo>
                  <a:lnTo>
                    <a:pt x="319" y="335"/>
                  </a:lnTo>
                  <a:lnTo>
                    <a:pt x="325" y="355"/>
                  </a:lnTo>
                  <a:lnTo>
                    <a:pt x="335" y="393"/>
                  </a:lnTo>
                  <a:lnTo>
                    <a:pt x="342" y="432"/>
                  </a:lnTo>
                  <a:lnTo>
                    <a:pt x="347" y="472"/>
                  </a:lnTo>
                  <a:lnTo>
                    <a:pt x="352" y="511"/>
                  </a:lnTo>
                  <a:lnTo>
                    <a:pt x="356" y="550"/>
                  </a:lnTo>
                  <a:lnTo>
                    <a:pt x="356" y="550"/>
                  </a:lnTo>
                  <a:lnTo>
                    <a:pt x="364" y="615"/>
                  </a:lnTo>
                  <a:lnTo>
                    <a:pt x="364" y="615"/>
                  </a:lnTo>
                  <a:lnTo>
                    <a:pt x="365" y="633"/>
                  </a:lnTo>
                  <a:lnTo>
                    <a:pt x="366" y="650"/>
                  </a:lnTo>
                  <a:lnTo>
                    <a:pt x="365" y="686"/>
                  </a:lnTo>
                  <a:lnTo>
                    <a:pt x="365" y="686"/>
                  </a:lnTo>
                  <a:lnTo>
                    <a:pt x="364" y="723"/>
                  </a:lnTo>
                  <a:lnTo>
                    <a:pt x="364" y="730"/>
                  </a:lnTo>
                  <a:lnTo>
                    <a:pt x="364" y="730"/>
                  </a:lnTo>
                  <a:lnTo>
                    <a:pt x="364" y="751"/>
                  </a:lnTo>
                  <a:lnTo>
                    <a:pt x="363" y="770"/>
                  </a:lnTo>
                  <a:lnTo>
                    <a:pt x="361" y="791"/>
                  </a:lnTo>
                  <a:lnTo>
                    <a:pt x="358" y="800"/>
                  </a:lnTo>
                  <a:lnTo>
                    <a:pt x="355" y="810"/>
                  </a:lnTo>
                  <a:lnTo>
                    <a:pt x="355" y="810"/>
                  </a:lnTo>
                  <a:lnTo>
                    <a:pt x="348" y="839"/>
                  </a:lnTo>
                  <a:lnTo>
                    <a:pt x="341" y="868"/>
                  </a:lnTo>
                  <a:lnTo>
                    <a:pt x="341" y="868"/>
                  </a:lnTo>
                  <a:lnTo>
                    <a:pt x="334" y="897"/>
                  </a:lnTo>
                  <a:lnTo>
                    <a:pt x="325" y="927"/>
                  </a:lnTo>
                  <a:lnTo>
                    <a:pt x="316" y="956"/>
                  </a:lnTo>
                  <a:lnTo>
                    <a:pt x="310" y="971"/>
                  </a:lnTo>
                  <a:lnTo>
                    <a:pt x="304" y="984"/>
                  </a:lnTo>
                  <a:lnTo>
                    <a:pt x="304" y="984"/>
                  </a:lnTo>
                  <a:lnTo>
                    <a:pt x="294" y="1004"/>
                  </a:lnTo>
                  <a:lnTo>
                    <a:pt x="283" y="1022"/>
                  </a:lnTo>
                  <a:lnTo>
                    <a:pt x="271" y="1041"/>
                  </a:lnTo>
                  <a:lnTo>
                    <a:pt x="258" y="1059"/>
                  </a:lnTo>
                  <a:lnTo>
                    <a:pt x="244" y="1078"/>
                  </a:lnTo>
                  <a:lnTo>
                    <a:pt x="228" y="1097"/>
                  </a:lnTo>
                  <a:lnTo>
                    <a:pt x="211" y="1115"/>
                  </a:lnTo>
                  <a:lnTo>
                    <a:pt x="192" y="1135"/>
                  </a:lnTo>
                  <a:lnTo>
                    <a:pt x="192" y="1135"/>
                  </a:lnTo>
                  <a:lnTo>
                    <a:pt x="181" y="1147"/>
                  </a:lnTo>
                  <a:lnTo>
                    <a:pt x="170" y="1160"/>
                  </a:lnTo>
                  <a:lnTo>
                    <a:pt x="170" y="1160"/>
                  </a:lnTo>
                  <a:lnTo>
                    <a:pt x="161" y="1171"/>
                  </a:lnTo>
                  <a:lnTo>
                    <a:pt x="151" y="1181"/>
                  </a:lnTo>
                  <a:lnTo>
                    <a:pt x="139" y="1191"/>
                  </a:lnTo>
                  <a:lnTo>
                    <a:pt x="132" y="1196"/>
                  </a:lnTo>
                  <a:lnTo>
                    <a:pt x="124" y="1200"/>
                  </a:lnTo>
                  <a:lnTo>
                    <a:pt x="124" y="1200"/>
                  </a:lnTo>
                  <a:lnTo>
                    <a:pt x="116" y="1203"/>
                  </a:lnTo>
                  <a:lnTo>
                    <a:pt x="104" y="1207"/>
                  </a:lnTo>
                  <a:lnTo>
                    <a:pt x="104" y="1207"/>
                  </a:lnTo>
                  <a:lnTo>
                    <a:pt x="87" y="1213"/>
                  </a:lnTo>
                  <a:lnTo>
                    <a:pt x="71" y="1221"/>
                  </a:lnTo>
                  <a:lnTo>
                    <a:pt x="65" y="1224"/>
                  </a:lnTo>
                  <a:lnTo>
                    <a:pt x="60" y="1228"/>
                  </a:lnTo>
                  <a:lnTo>
                    <a:pt x="56" y="1231"/>
                  </a:lnTo>
                  <a:lnTo>
                    <a:pt x="53" y="1235"/>
                  </a:lnTo>
                  <a:lnTo>
                    <a:pt x="53" y="1235"/>
                  </a:lnTo>
                  <a:lnTo>
                    <a:pt x="50" y="1240"/>
                  </a:lnTo>
                  <a:lnTo>
                    <a:pt x="47" y="1242"/>
                  </a:lnTo>
                  <a:lnTo>
                    <a:pt x="42" y="1243"/>
                  </a:lnTo>
                  <a:lnTo>
                    <a:pt x="39" y="1244"/>
                  </a:lnTo>
                  <a:lnTo>
                    <a:pt x="39" y="124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</p:grpSp>
      <p:sp>
        <p:nvSpPr>
          <p:cNvPr id="63" name="椭圆 31"/>
          <p:cNvSpPr/>
          <p:nvPr/>
        </p:nvSpPr>
        <p:spPr>
          <a:xfrm rot="15654318">
            <a:off x="7950266" y="3420672"/>
            <a:ext cx="1833549" cy="18152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605448"/>
              </a:solidFill>
            </a:endParaRPr>
          </a:p>
        </p:txBody>
      </p:sp>
      <p:grpSp>
        <p:nvGrpSpPr>
          <p:cNvPr id="64" name="chenying0907 70"/>
          <p:cNvGrpSpPr/>
          <p:nvPr/>
        </p:nvGrpSpPr>
        <p:grpSpPr>
          <a:xfrm>
            <a:off x="8611831" y="4072661"/>
            <a:ext cx="586619" cy="599465"/>
            <a:chOff x="5268913" y="4124325"/>
            <a:chExt cx="652463" cy="666751"/>
          </a:xfrm>
          <a:solidFill>
            <a:srgbClr val="FFFFFF"/>
          </a:solidFill>
        </p:grpSpPr>
        <p:sp>
          <p:nvSpPr>
            <p:cNvPr id="65" name="chenying0907 719"/>
            <p:cNvSpPr/>
            <p:nvPr/>
          </p:nvSpPr>
          <p:spPr bwMode="auto">
            <a:xfrm>
              <a:off x="5356226" y="4351338"/>
              <a:ext cx="9525" cy="5715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4" y="15"/>
                </a:cxn>
                <a:cxn ang="0">
                  <a:pos x="7" y="25"/>
                </a:cxn>
                <a:cxn ang="0">
                  <a:pos x="9" y="35"/>
                </a:cxn>
                <a:cxn ang="0">
                  <a:pos x="11" y="46"/>
                </a:cxn>
                <a:cxn ang="0">
                  <a:pos x="11" y="46"/>
                </a:cxn>
                <a:cxn ang="0">
                  <a:pos x="11" y="53"/>
                </a:cxn>
                <a:cxn ang="0">
                  <a:pos x="9" y="60"/>
                </a:cxn>
                <a:cxn ang="0">
                  <a:pos x="6" y="75"/>
                </a:cxn>
                <a:cxn ang="0">
                  <a:pos x="2" y="89"/>
                </a:cxn>
                <a:cxn ang="0">
                  <a:pos x="1" y="9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3" y="108"/>
                </a:cxn>
                <a:cxn ang="0">
                  <a:pos x="5" y="109"/>
                </a:cxn>
                <a:cxn ang="0">
                  <a:pos x="6" y="108"/>
                </a:cxn>
                <a:cxn ang="0">
                  <a:pos x="8" y="108"/>
                </a:cxn>
                <a:cxn ang="0">
                  <a:pos x="9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2" y="89"/>
                </a:cxn>
                <a:cxn ang="0">
                  <a:pos x="15" y="75"/>
                </a:cxn>
                <a:cxn ang="0">
                  <a:pos x="18" y="60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1"/>
                </a:cxn>
                <a:cxn ang="0">
                  <a:pos x="20" y="35"/>
                </a:cxn>
                <a:cxn ang="0">
                  <a:pos x="18" y="24"/>
                </a:cxn>
                <a:cxn ang="0">
                  <a:pos x="14" y="13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20" h="109">
                  <a:moveTo>
                    <a:pt x="9" y="3"/>
                  </a:move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15"/>
                  </a:lnTo>
                  <a:lnTo>
                    <a:pt x="7" y="25"/>
                  </a:lnTo>
                  <a:lnTo>
                    <a:pt x="9" y="3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53"/>
                  </a:lnTo>
                  <a:lnTo>
                    <a:pt x="9" y="60"/>
                  </a:lnTo>
                  <a:lnTo>
                    <a:pt x="6" y="75"/>
                  </a:lnTo>
                  <a:lnTo>
                    <a:pt x="2" y="89"/>
                  </a:lnTo>
                  <a:lnTo>
                    <a:pt x="1" y="9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3" y="108"/>
                  </a:lnTo>
                  <a:lnTo>
                    <a:pt x="5" y="109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" y="89"/>
                  </a:lnTo>
                  <a:lnTo>
                    <a:pt x="15" y="75"/>
                  </a:lnTo>
                  <a:lnTo>
                    <a:pt x="18" y="6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18" y="24"/>
                  </a:lnTo>
                  <a:lnTo>
                    <a:pt x="14" y="13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6" name="chenying0907 720"/>
            <p:cNvSpPr/>
            <p:nvPr/>
          </p:nvSpPr>
          <p:spPr bwMode="auto">
            <a:xfrm>
              <a:off x="5392738" y="4365625"/>
              <a:ext cx="12700" cy="80963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4" y="24"/>
                </a:cxn>
                <a:cxn ang="0">
                  <a:pos x="11" y="43"/>
                </a:cxn>
                <a:cxn ang="0">
                  <a:pos x="4" y="80"/>
                </a:cxn>
                <a:cxn ang="0">
                  <a:pos x="4" y="80"/>
                </a:cxn>
                <a:cxn ang="0">
                  <a:pos x="1" y="96"/>
                </a:cxn>
                <a:cxn ang="0">
                  <a:pos x="0" y="114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5" y="151"/>
                </a:cxn>
                <a:cxn ang="0">
                  <a:pos x="7" y="151"/>
                </a:cxn>
                <a:cxn ang="0">
                  <a:pos x="8" y="151"/>
                </a:cxn>
                <a:cxn ang="0">
                  <a:pos x="10" y="150"/>
                </a:cxn>
                <a:cxn ang="0">
                  <a:pos x="11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1" y="126"/>
                </a:cxn>
                <a:cxn ang="0">
                  <a:pos x="11" y="107"/>
                </a:cxn>
                <a:cxn ang="0">
                  <a:pos x="13" y="86"/>
                </a:cxn>
                <a:cxn ang="0">
                  <a:pos x="16" y="65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4" y="20"/>
                </a:cxn>
                <a:cxn ang="0">
                  <a:pos x="25" y="4"/>
                </a:cxn>
                <a:cxn ang="0">
                  <a:pos x="25" y="4"/>
                </a:cxn>
              </a:cxnLst>
              <a:rect l="0" t="0" r="r" b="b"/>
              <a:pathLst>
                <a:path w="25" h="151">
                  <a:moveTo>
                    <a:pt x="25" y="4"/>
                  </a:move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4"/>
                  </a:lnTo>
                  <a:lnTo>
                    <a:pt x="11" y="43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" y="96"/>
                  </a:lnTo>
                  <a:lnTo>
                    <a:pt x="0" y="11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5" y="151"/>
                  </a:lnTo>
                  <a:lnTo>
                    <a:pt x="7" y="151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1" y="126"/>
                  </a:lnTo>
                  <a:lnTo>
                    <a:pt x="11" y="107"/>
                  </a:lnTo>
                  <a:lnTo>
                    <a:pt x="13" y="86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4" y="20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7" name="chenying0907 721"/>
            <p:cNvSpPr/>
            <p:nvPr/>
          </p:nvSpPr>
          <p:spPr bwMode="auto">
            <a:xfrm>
              <a:off x="5421313" y="4389438"/>
              <a:ext cx="19050" cy="84138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29" y="2"/>
                </a:cxn>
                <a:cxn ang="0">
                  <a:pos x="22" y="16"/>
                </a:cxn>
                <a:cxn ang="0">
                  <a:pos x="18" y="30"/>
                </a:cxn>
                <a:cxn ang="0">
                  <a:pos x="15" y="46"/>
                </a:cxn>
                <a:cxn ang="0">
                  <a:pos x="13" y="61"/>
                </a:cxn>
                <a:cxn ang="0">
                  <a:pos x="13" y="61"/>
                </a:cxn>
                <a:cxn ang="0">
                  <a:pos x="8" y="85"/>
                </a:cxn>
                <a:cxn ang="0">
                  <a:pos x="4" y="109"/>
                </a:cxn>
                <a:cxn ang="0">
                  <a:pos x="1" y="13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0" y="158"/>
                </a:cxn>
                <a:cxn ang="0">
                  <a:pos x="1" y="160"/>
                </a:cxn>
                <a:cxn ang="0">
                  <a:pos x="2" y="161"/>
                </a:cxn>
                <a:cxn ang="0">
                  <a:pos x="4" y="161"/>
                </a:cxn>
                <a:cxn ang="0">
                  <a:pos x="6" y="161"/>
                </a:cxn>
                <a:cxn ang="0">
                  <a:pos x="7" y="160"/>
                </a:cxn>
                <a:cxn ang="0">
                  <a:pos x="8" y="158"/>
                </a:cxn>
                <a:cxn ang="0">
                  <a:pos x="9" y="157"/>
                </a:cxn>
                <a:cxn ang="0">
                  <a:pos x="9" y="157"/>
                </a:cxn>
                <a:cxn ang="0">
                  <a:pos x="10" y="137"/>
                </a:cxn>
                <a:cxn ang="0">
                  <a:pos x="14" y="117"/>
                </a:cxn>
                <a:cxn ang="0">
                  <a:pos x="20" y="78"/>
                </a:cxn>
                <a:cxn ang="0">
                  <a:pos x="20" y="78"/>
                </a:cxn>
                <a:cxn ang="0">
                  <a:pos x="22" y="59"/>
                </a:cxn>
                <a:cxn ang="0">
                  <a:pos x="25" y="42"/>
                </a:cxn>
                <a:cxn ang="0">
                  <a:pos x="30" y="24"/>
                </a:cxn>
                <a:cxn ang="0">
                  <a:pos x="33" y="15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7" y="5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2"/>
                </a:cxn>
              </a:cxnLst>
              <a:rect l="0" t="0" r="r" b="b"/>
              <a:pathLst>
                <a:path w="37" h="161">
                  <a:moveTo>
                    <a:pt x="29" y="2"/>
                  </a:moveTo>
                  <a:lnTo>
                    <a:pt x="29" y="2"/>
                  </a:lnTo>
                  <a:lnTo>
                    <a:pt x="22" y="16"/>
                  </a:lnTo>
                  <a:lnTo>
                    <a:pt x="18" y="30"/>
                  </a:lnTo>
                  <a:lnTo>
                    <a:pt x="15" y="46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8" y="85"/>
                  </a:lnTo>
                  <a:lnTo>
                    <a:pt x="4" y="109"/>
                  </a:lnTo>
                  <a:lnTo>
                    <a:pt x="1" y="13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60"/>
                  </a:lnTo>
                  <a:lnTo>
                    <a:pt x="2" y="161"/>
                  </a:lnTo>
                  <a:lnTo>
                    <a:pt x="4" y="161"/>
                  </a:lnTo>
                  <a:lnTo>
                    <a:pt x="6" y="161"/>
                  </a:lnTo>
                  <a:lnTo>
                    <a:pt x="7" y="160"/>
                  </a:lnTo>
                  <a:lnTo>
                    <a:pt x="8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10" y="137"/>
                  </a:lnTo>
                  <a:lnTo>
                    <a:pt x="14" y="117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2" y="59"/>
                  </a:lnTo>
                  <a:lnTo>
                    <a:pt x="25" y="42"/>
                  </a:lnTo>
                  <a:lnTo>
                    <a:pt x="30" y="24"/>
                  </a:lnTo>
                  <a:lnTo>
                    <a:pt x="33" y="15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8" name="chenying0907 722"/>
            <p:cNvSpPr/>
            <p:nvPr/>
          </p:nvSpPr>
          <p:spPr bwMode="auto">
            <a:xfrm>
              <a:off x="5461001" y="4381500"/>
              <a:ext cx="22225" cy="12541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1" y="16"/>
                </a:cxn>
                <a:cxn ang="0">
                  <a:pos x="28" y="21"/>
                </a:cxn>
                <a:cxn ang="0">
                  <a:pos x="25" y="25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17" y="67"/>
                </a:cxn>
                <a:cxn ang="0">
                  <a:pos x="17" y="67"/>
                </a:cxn>
                <a:cxn ang="0">
                  <a:pos x="13" y="96"/>
                </a:cxn>
                <a:cxn ang="0">
                  <a:pos x="10" y="124"/>
                </a:cxn>
                <a:cxn ang="0">
                  <a:pos x="10" y="124"/>
                </a:cxn>
                <a:cxn ang="0">
                  <a:pos x="6" y="152"/>
                </a:cxn>
                <a:cxn ang="0">
                  <a:pos x="3" y="179"/>
                </a:cxn>
                <a:cxn ang="0">
                  <a:pos x="1" y="206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0" y="235"/>
                </a:cxn>
                <a:cxn ang="0">
                  <a:pos x="1" y="237"/>
                </a:cxn>
                <a:cxn ang="0">
                  <a:pos x="3" y="237"/>
                </a:cxn>
                <a:cxn ang="0">
                  <a:pos x="5" y="238"/>
                </a:cxn>
                <a:cxn ang="0">
                  <a:pos x="6" y="237"/>
                </a:cxn>
                <a:cxn ang="0">
                  <a:pos x="8" y="237"/>
                </a:cxn>
                <a:cxn ang="0">
                  <a:pos x="9" y="235"/>
                </a:cxn>
                <a:cxn ang="0">
                  <a:pos x="9" y="232"/>
                </a:cxn>
                <a:cxn ang="0">
                  <a:pos x="9" y="232"/>
                </a:cxn>
                <a:cxn ang="0">
                  <a:pos x="10" y="201"/>
                </a:cxn>
                <a:cxn ang="0">
                  <a:pos x="13" y="170"/>
                </a:cxn>
                <a:cxn ang="0">
                  <a:pos x="17" y="141"/>
                </a:cxn>
                <a:cxn ang="0">
                  <a:pos x="21" y="110"/>
                </a:cxn>
                <a:cxn ang="0">
                  <a:pos x="21" y="110"/>
                </a:cxn>
                <a:cxn ang="0">
                  <a:pos x="25" y="81"/>
                </a:cxn>
                <a:cxn ang="0">
                  <a:pos x="26" y="67"/>
                </a:cxn>
                <a:cxn ang="0">
                  <a:pos x="30" y="53"/>
                </a:cxn>
                <a:cxn ang="0">
                  <a:pos x="30" y="53"/>
                </a:cxn>
                <a:cxn ang="0">
                  <a:pos x="33" y="40"/>
                </a:cxn>
                <a:cxn ang="0">
                  <a:pos x="36" y="29"/>
                </a:cxn>
                <a:cxn ang="0">
                  <a:pos x="40" y="18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4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238">
                  <a:moveTo>
                    <a:pt x="33" y="5"/>
                  </a:moveTo>
                  <a:lnTo>
                    <a:pt x="33" y="5"/>
                  </a:lnTo>
                  <a:lnTo>
                    <a:pt x="31" y="16"/>
                  </a:lnTo>
                  <a:lnTo>
                    <a:pt x="28" y="21"/>
                  </a:lnTo>
                  <a:lnTo>
                    <a:pt x="25" y="25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3" y="9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6" y="152"/>
                  </a:lnTo>
                  <a:lnTo>
                    <a:pt x="3" y="179"/>
                  </a:lnTo>
                  <a:lnTo>
                    <a:pt x="1" y="20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5"/>
                  </a:lnTo>
                  <a:lnTo>
                    <a:pt x="1" y="237"/>
                  </a:lnTo>
                  <a:lnTo>
                    <a:pt x="3" y="237"/>
                  </a:lnTo>
                  <a:lnTo>
                    <a:pt x="5" y="238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9" y="235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10" y="201"/>
                  </a:lnTo>
                  <a:lnTo>
                    <a:pt x="13" y="170"/>
                  </a:lnTo>
                  <a:lnTo>
                    <a:pt x="17" y="14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5" y="81"/>
                  </a:lnTo>
                  <a:lnTo>
                    <a:pt x="26" y="6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3" y="40"/>
                  </a:lnTo>
                  <a:lnTo>
                    <a:pt x="36" y="29"/>
                  </a:lnTo>
                  <a:lnTo>
                    <a:pt x="40" y="18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4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69" name="chenying0907 723"/>
            <p:cNvSpPr/>
            <p:nvPr/>
          </p:nvSpPr>
          <p:spPr bwMode="auto">
            <a:xfrm>
              <a:off x="5483226" y="4329113"/>
              <a:ext cx="38100" cy="220663"/>
            </a:xfrm>
            <a:custGeom>
              <a:avLst/>
              <a:gdLst/>
              <a:ahLst/>
              <a:cxnLst>
                <a:cxn ang="0">
                  <a:pos x="65" y="1"/>
                </a:cxn>
                <a:cxn ang="0">
                  <a:pos x="56" y="18"/>
                </a:cxn>
                <a:cxn ang="0">
                  <a:pos x="50" y="38"/>
                </a:cxn>
                <a:cxn ang="0">
                  <a:pos x="46" y="78"/>
                </a:cxn>
                <a:cxn ang="0">
                  <a:pos x="25" y="213"/>
                </a:cxn>
                <a:cxn ang="0">
                  <a:pos x="18" y="243"/>
                </a:cxn>
                <a:cxn ang="0">
                  <a:pos x="8" y="300"/>
                </a:cxn>
                <a:cxn ang="0">
                  <a:pos x="4" y="330"/>
                </a:cxn>
                <a:cxn ang="0">
                  <a:pos x="1" y="363"/>
                </a:cxn>
                <a:cxn ang="0">
                  <a:pos x="1" y="386"/>
                </a:cxn>
                <a:cxn ang="0">
                  <a:pos x="7" y="407"/>
                </a:cxn>
                <a:cxn ang="0">
                  <a:pos x="13" y="415"/>
                </a:cxn>
                <a:cxn ang="0">
                  <a:pos x="14" y="417"/>
                </a:cxn>
                <a:cxn ang="0">
                  <a:pos x="18" y="417"/>
                </a:cxn>
                <a:cxn ang="0">
                  <a:pos x="20" y="413"/>
                </a:cxn>
                <a:cxn ang="0">
                  <a:pos x="19" y="409"/>
                </a:cxn>
                <a:cxn ang="0">
                  <a:pos x="15" y="403"/>
                </a:cxn>
                <a:cxn ang="0">
                  <a:pos x="11" y="390"/>
                </a:cxn>
                <a:cxn ang="0">
                  <a:pos x="11" y="370"/>
                </a:cxn>
                <a:cxn ang="0">
                  <a:pos x="12" y="356"/>
                </a:cxn>
                <a:cxn ang="0">
                  <a:pos x="13" y="327"/>
                </a:cxn>
                <a:cxn ang="0">
                  <a:pos x="17" y="298"/>
                </a:cxn>
                <a:cxn ang="0">
                  <a:pos x="27" y="248"/>
                </a:cxn>
                <a:cxn ang="0">
                  <a:pos x="36" y="197"/>
                </a:cxn>
                <a:cxn ang="0">
                  <a:pos x="55" y="90"/>
                </a:cxn>
                <a:cxn ang="0">
                  <a:pos x="57" y="69"/>
                </a:cxn>
                <a:cxn ang="0">
                  <a:pos x="60" y="36"/>
                </a:cxn>
                <a:cxn ang="0">
                  <a:pos x="67" y="16"/>
                </a:cxn>
                <a:cxn ang="0">
                  <a:pos x="72" y="8"/>
                </a:cxn>
                <a:cxn ang="0">
                  <a:pos x="73" y="4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5" y="1"/>
                </a:cxn>
              </a:cxnLst>
              <a:rect l="0" t="0" r="r" b="b"/>
              <a:pathLst>
                <a:path w="73" h="417">
                  <a:moveTo>
                    <a:pt x="65" y="1"/>
                  </a:moveTo>
                  <a:lnTo>
                    <a:pt x="65" y="1"/>
                  </a:lnTo>
                  <a:lnTo>
                    <a:pt x="60" y="9"/>
                  </a:lnTo>
                  <a:lnTo>
                    <a:pt x="56" y="18"/>
                  </a:lnTo>
                  <a:lnTo>
                    <a:pt x="53" y="28"/>
                  </a:lnTo>
                  <a:lnTo>
                    <a:pt x="50" y="38"/>
                  </a:lnTo>
                  <a:lnTo>
                    <a:pt x="49" y="58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8" y="243"/>
                  </a:lnTo>
                  <a:lnTo>
                    <a:pt x="13" y="272"/>
                  </a:lnTo>
                  <a:lnTo>
                    <a:pt x="8" y="300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2" y="352"/>
                  </a:lnTo>
                  <a:lnTo>
                    <a:pt x="1" y="363"/>
                  </a:lnTo>
                  <a:lnTo>
                    <a:pt x="0" y="375"/>
                  </a:lnTo>
                  <a:lnTo>
                    <a:pt x="1" y="386"/>
                  </a:lnTo>
                  <a:lnTo>
                    <a:pt x="3" y="397"/>
                  </a:lnTo>
                  <a:lnTo>
                    <a:pt x="7" y="407"/>
                  </a:lnTo>
                  <a:lnTo>
                    <a:pt x="10" y="411"/>
                  </a:lnTo>
                  <a:lnTo>
                    <a:pt x="13" y="415"/>
                  </a:lnTo>
                  <a:lnTo>
                    <a:pt x="13" y="415"/>
                  </a:lnTo>
                  <a:lnTo>
                    <a:pt x="14" y="417"/>
                  </a:lnTo>
                  <a:lnTo>
                    <a:pt x="16" y="417"/>
                  </a:lnTo>
                  <a:lnTo>
                    <a:pt x="18" y="417"/>
                  </a:lnTo>
                  <a:lnTo>
                    <a:pt x="19" y="416"/>
                  </a:lnTo>
                  <a:lnTo>
                    <a:pt x="20" y="413"/>
                  </a:lnTo>
                  <a:lnTo>
                    <a:pt x="20" y="411"/>
                  </a:lnTo>
                  <a:lnTo>
                    <a:pt x="19" y="409"/>
                  </a:lnTo>
                  <a:lnTo>
                    <a:pt x="19" y="409"/>
                  </a:lnTo>
                  <a:lnTo>
                    <a:pt x="15" y="403"/>
                  </a:lnTo>
                  <a:lnTo>
                    <a:pt x="13" y="397"/>
                  </a:lnTo>
                  <a:lnTo>
                    <a:pt x="11" y="390"/>
                  </a:lnTo>
                  <a:lnTo>
                    <a:pt x="11" y="383"/>
                  </a:lnTo>
                  <a:lnTo>
                    <a:pt x="11" y="370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2" y="342"/>
                  </a:lnTo>
                  <a:lnTo>
                    <a:pt x="13" y="327"/>
                  </a:lnTo>
                  <a:lnTo>
                    <a:pt x="17" y="298"/>
                  </a:lnTo>
                  <a:lnTo>
                    <a:pt x="17" y="298"/>
                  </a:lnTo>
                  <a:lnTo>
                    <a:pt x="22" y="273"/>
                  </a:lnTo>
                  <a:lnTo>
                    <a:pt x="27" y="248"/>
                  </a:lnTo>
                  <a:lnTo>
                    <a:pt x="32" y="223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7" y="69"/>
                  </a:lnTo>
                  <a:lnTo>
                    <a:pt x="59" y="47"/>
                  </a:lnTo>
                  <a:lnTo>
                    <a:pt x="60" y="36"/>
                  </a:lnTo>
                  <a:lnTo>
                    <a:pt x="63" y="26"/>
                  </a:lnTo>
                  <a:lnTo>
                    <a:pt x="67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5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0" name="chenying0907 724"/>
            <p:cNvSpPr/>
            <p:nvPr/>
          </p:nvSpPr>
          <p:spPr bwMode="auto">
            <a:xfrm>
              <a:off x="5516563" y="4291013"/>
              <a:ext cx="46038" cy="2682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61" y="44"/>
                </a:cxn>
                <a:cxn ang="0">
                  <a:pos x="58" y="58"/>
                </a:cxn>
                <a:cxn ang="0">
                  <a:pos x="56" y="84"/>
                </a:cxn>
                <a:cxn ang="0">
                  <a:pos x="56" y="111"/>
                </a:cxn>
                <a:cxn ang="0">
                  <a:pos x="52" y="180"/>
                </a:cxn>
                <a:cxn ang="0">
                  <a:pos x="41" y="249"/>
                </a:cxn>
                <a:cxn ang="0">
                  <a:pos x="33" y="280"/>
                </a:cxn>
                <a:cxn ang="0">
                  <a:pos x="17" y="343"/>
                </a:cxn>
                <a:cxn ang="0">
                  <a:pos x="4" y="408"/>
                </a:cxn>
                <a:cxn ang="0">
                  <a:pos x="1" y="440"/>
                </a:cxn>
                <a:cxn ang="0">
                  <a:pos x="0" y="472"/>
                </a:cxn>
                <a:cxn ang="0">
                  <a:pos x="4" y="504"/>
                </a:cxn>
                <a:cxn ang="0">
                  <a:pos x="4" y="506"/>
                </a:cxn>
                <a:cxn ang="0">
                  <a:pos x="7" y="507"/>
                </a:cxn>
                <a:cxn ang="0">
                  <a:pos x="12" y="505"/>
                </a:cxn>
                <a:cxn ang="0">
                  <a:pos x="13" y="501"/>
                </a:cxn>
                <a:cxn ang="0">
                  <a:pos x="10" y="485"/>
                </a:cxn>
                <a:cxn ang="0">
                  <a:pos x="9" y="453"/>
                </a:cxn>
                <a:cxn ang="0">
                  <a:pos x="11" y="420"/>
                </a:cxn>
                <a:cxn ang="0">
                  <a:pos x="20" y="371"/>
                </a:cxn>
                <a:cxn ang="0">
                  <a:pos x="36" y="306"/>
                </a:cxn>
                <a:cxn ang="0">
                  <a:pos x="52" y="243"/>
                </a:cxn>
                <a:cxn ang="0">
                  <a:pos x="57" y="214"/>
                </a:cxn>
                <a:cxn ang="0">
                  <a:pos x="63" y="157"/>
                </a:cxn>
                <a:cxn ang="0">
                  <a:pos x="65" y="128"/>
                </a:cxn>
                <a:cxn ang="0">
                  <a:pos x="66" y="67"/>
                </a:cxn>
                <a:cxn ang="0">
                  <a:pos x="67" y="60"/>
                </a:cxn>
                <a:cxn ang="0">
                  <a:pos x="73" y="36"/>
                </a:cxn>
                <a:cxn ang="0">
                  <a:pos x="84" y="6"/>
                </a:cxn>
                <a:cxn ang="0">
                  <a:pos x="85" y="4"/>
                </a:cxn>
                <a:cxn ang="0">
                  <a:pos x="83" y="1"/>
                </a:cxn>
                <a:cxn ang="0">
                  <a:pos x="77" y="1"/>
                </a:cxn>
                <a:cxn ang="0">
                  <a:pos x="75" y="3"/>
                </a:cxn>
              </a:cxnLst>
              <a:rect l="0" t="0" r="r" b="b"/>
              <a:pathLst>
                <a:path w="85" h="507">
                  <a:moveTo>
                    <a:pt x="75" y="3"/>
                  </a:moveTo>
                  <a:lnTo>
                    <a:pt x="75" y="3"/>
                  </a:lnTo>
                  <a:lnTo>
                    <a:pt x="65" y="31"/>
                  </a:lnTo>
                  <a:lnTo>
                    <a:pt x="61" y="4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6" y="72"/>
                  </a:lnTo>
                  <a:lnTo>
                    <a:pt x="56" y="84"/>
                  </a:lnTo>
                  <a:lnTo>
                    <a:pt x="56" y="111"/>
                  </a:lnTo>
                  <a:lnTo>
                    <a:pt x="56" y="111"/>
                  </a:lnTo>
                  <a:lnTo>
                    <a:pt x="55" y="145"/>
                  </a:lnTo>
                  <a:lnTo>
                    <a:pt x="52" y="180"/>
                  </a:lnTo>
                  <a:lnTo>
                    <a:pt x="47" y="214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3" y="280"/>
                  </a:lnTo>
                  <a:lnTo>
                    <a:pt x="25" y="312"/>
                  </a:lnTo>
                  <a:lnTo>
                    <a:pt x="17" y="343"/>
                  </a:lnTo>
                  <a:lnTo>
                    <a:pt x="10" y="375"/>
                  </a:lnTo>
                  <a:lnTo>
                    <a:pt x="4" y="408"/>
                  </a:lnTo>
                  <a:lnTo>
                    <a:pt x="2" y="423"/>
                  </a:lnTo>
                  <a:lnTo>
                    <a:pt x="1" y="440"/>
                  </a:lnTo>
                  <a:lnTo>
                    <a:pt x="0" y="455"/>
                  </a:lnTo>
                  <a:lnTo>
                    <a:pt x="0" y="472"/>
                  </a:lnTo>
                  <a:lnTo>
                    <a:pt x="1" y="487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6" y="507"/>
                  </a:lnTo>
                  <a:lnTo>
                    <a:pt x="7" y="507"/>
                  </a:lnTo>
                  <a:lnTo>
                    <a:pt x="9" y="507"/>
                  </a:lnTo>
                  <a:lnTo>
                    <a:pt x="12" y="505"/>
                  </a:lnTo>
                  <a:lnTo>
                    <a:pt x="12" y="503"/>
                  </a:lnTo>
                  <a:lnTo>
                    <a:pt x="13" y="501"/>
                  </a:lnTo>
                  <a:lnTo>
                    <a:pt x="13" y="501"/>
                  </a:lnTo>
                  <a:lnTo>
                    <a:pt x="10" y="485"/>
                  </a:lnTo>
                  <a:lnTo>
                    <a:pt x="9" y="469"/>
                  </a:lnTo>
                  <a:lnTo>
                    <a:pt x="9" y="453"/>
                  </a:lnTo>
                  <a:lnTo>
                    <a:pt x="10" y="437"/>
                  </a:lnTo>
                  <a:lnTo>
                    <a:pt x="11" y="420"/>
                  </a:lnTo>
                  <a:lnTo>
                    <a:pt x="13" y="403"/>
                  </a:lnTo>
                  <a:lnTo>
                    <a:pt x="20" y="371"/>
                  </a:lnTo>
                  <a:lnTo>
                    <a:pt x="28" y="338"/>
                  </a:lnTo>
                  <a:lnTo>
                    <a:pt x="36" y="306"/>
                  </a:lnTo>
                  <a:lnTo>
                    <a:pt x="44" y="274"/>
                  </a:lnTo>
                  <a:lnTo>
                    <a:pt x="52" y="243"/>
                  </a:lnTo>
                  <a:lnTo>
                    <a:pt x="52" y="243"/>
                  </a:lnTo>
                  <a:lnTo>
                    <a:pt x="57" y="214"/>
                  </a:lnTo>
                  <a:lnTo>
                    <a:pt x="61" y="186"/>
                  </a:lnTo>
                  <a:lnTo>
                    <a:pt x="63" y="157"/>
                  </a:lnTo>
                  <a:lnTo>
                    <a:pt x="65" y="128"/>
                  </a:lnTo>
                  <a:lnTo>
                    <a:pt x="65" y="128"/>
                  </a:lnTo>
                  <a:lnTo>
                    <a:pt x="65" y="98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7" y="60"/>
                  </a:lnTo>
                  <a:lnTo>
                    <a:pt x="68" y="51"/>
                  </a:lnTo>
                  <a:lnTo>
                    <a:pt x="73" y="36"/>
                  </a:lnTo>
                  <a:lnTo>
                    <a:pt x="78" y="20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5" y="4"/>
                  </a:lnTo>
                  <a:lnTo>
                    <a:pt x="84" y="2"/>
                  </a:lnTo>
                  <a:lnTo>
                    <a:pt x="83" y="1"/>
                  </a:lnTo>
                  <a:lnTo>
                    <a:pt x="82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1" name="chenying0907 725"/>
            <p:cNvSpPr/>
            <p:nvPr/>
          </p:nvSpPr>
          <p:spPr bwMode="auto">
            <a:xfrm>
              <a:off x="5546726" y="4252913"/>
              <a:ext cx="60325" cy="376238"/>
            </a:xfrm>
            <a:custGeom>
              <a:avLst/>
              <a:gdLst/>
              <a:ahLst/>
              <a:cxnLst>
                <a:cxn ang="0">
                  <a:pos x="104" y="5"/>
                </a:cxn>
                <a:cxn ang="0">
                  <a:pos x="104" y="5"/>
                </a:cxn>
                <a:cxn ang="0">
                  <a:pos x="103" y="28"/>
                </a:cxn>
                <a:cxn ang="0">
                  <a:pos x="101" y="51"/>
                </a:cxn>
                <a:cxn ang="0">
                  <a:pos x="98" y="74"/>
                </a:cxn>
                <a:cxn ang="0">
                  <a:pos x="95" y="95"/>
                </a:cxn>
                <a:cxn ang="0">
                  <a:pos x="86" y="141"/>
                </a:cxn>
                <a:cxn ang="0">
                  <a:pos x="78" y="185"/>
                </a:cxn>
                <a:cxn ang="0">
                  <a:pos x="78" y="185"/>
                </a:cxn>
                <a:cxn ang="0">
                  <a:pos x="64" y="275"/>
                </a:cxn>
                <a:cxn ang="0">
                  <a:pos x="48" y="364"/>
                </a:cxn>
                <a:cxn ang="0">
                  <a:pos x="48" y="364"/>
                </a:cxn>
                <a:cxn ang="0">
                  <a:pos x="39" y="407"/>
                </a:cxn>
                <a:cxn ang="0">
                  <a:pos x="29" y="451"/>
                </a:cxn>
                <a:cxn ang="0">
                  <a:pos x="19" y="495"/>
                </a:cxn>
                <a:cxn ang="0">
                  <a:pos x="11" y="538"/>
                </a:cxn>
                <a:cxn ang="0">
                  <a:pos x="11" y="538"/>
                </a:cxn>
                <a:cxn ang="0">
                  <a:pos x="4" y="580"/>
                </a:cxn>
                <a:cxn ang="0">
                  <a:pos x="1" y="600"/>
                </a:cxn>
                <a:cxn ang="0">
                  <a:pos x="0" y="621"/>
                </a:cxn>
                <a:cxn ang="0">
                  <a:pos x="0" y="707"/>
                </a:cxn>
                <a:cxn ang="0">
                  <a:pos x="0" y="707"/>
                </a:cxn>
                <a:cxn ang="0">
                  <a:pos x="0" y="709"/>
                </a:cxn>
                <a:cxn ang="0">
                  <a:pos x="1" y="710"/>
                </a:cxn>
                <a:cxn ang="0">
                  <a:pos x="3" y="711"/>
                </a:cxn>
                <a:cxn ang="0">
                  <a:pos x="5" y="712"/>
                </a:cxn>
                <a:cxn ang="0">
                  <a:pos x="6" y="711"/>
                </a:cxn>
                <a:cxn ang="0">
                  <a:pos x="8" y="710"/>
                </a:cxn>
                <a:cxn ang="0">
                  <a:pos x="9" y="709"/>
                </a:cxn>
                <a:cxn ang="0">
                  <a:pos x="9" y="707"/>
                </a:cxn>
                <a:cxn ang="0">
                  <a:pos x="9" y="621"/>
                </a:cxn>
                <a:cxn ang="0">
                  <a:pos x="9" y="621"/>
                </a:cxn>
                <a:cxn ang="0">
                  <a:pos x="10" y="609"/>
                </a:cxn>
                <a:cxn ang="0">
                  <a:pos x="11" y="596"/>
                </a:cxn>
                <a:cxn ang="0">
                  <a:pos x="14" y="572"/>
                </a:cxn>
                <a:cxn ang="0">
                  <a:pos x="22" y="523"/>
                </a:cxn>
                <a:cxn ang="0">
                  <a:pos x="22" y="523"/>
                </a:cxn>
                <a:cxn ang="0">
                  <a:pos x="32" y="480"/>
                </a:cxn>
                <a:cxn ang="0">
                  <a:pos x="41" y="436"/>
                </a:cxn>
                <a:cxn ang="0">
                  <a:pos x="51" y="392"/>
                </a:cxn>
                <a:cxn ang="0">
                  <a:pos x="61" y="348"/>
                </a:cxn>
                <a:cxn ang="0">
                  <a:pos x="61" y="348"/>
                </a:cxn>
                <a:cxn ang="0">
                  <a:pos x="76" y="260"/>
                </a:cxn>
                <a:cxn ang="0">
                  <a:pos x="91" y="171"/>
                </a:cxn>
                <a:cxn ang="0">
                  <a:pos x="91" y="171"/>
                </a:cxn>
                <a:cxn ang="0">
                  <a:pos x="98" y="129"/>
                </a:cxn>
                <a:cxn ang="0">
                  <a:pos x="105" y="88"/>
                </a:cxn>
                <a:cxn ang="0">
                  <a:pos x="108" y="67"/>
                </a:cxn>
                <a:cxn ang="0">
                  <a:pos x="111" y="47"/>
                </a:cxn>
                <a:cxn ang="0">
                  <a:pos x="112" y="26"/>
                </a:cxn>
                <a:cxn ang="0">
                  <a:pos x="113" y="5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1"/>
                </a:cxn>
                <a:cxn ang="0">
                  <a:pos x="110" y="1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5" y="1"/>
                </a:cxn>
                <a:cxn ang="0">
                  <a:pos x="104" y="3"/>
                </a:cxn>
                <a:cxn ang="0">
                  <a:pos x="104" y="5"/>
                </a:cxn>
                <a:cxn ang="0">
                  <a:pos x="104" y="5"/>
                </a:cxn>
              </a:cxnLst>
              <a:rect l="0" t="0" r="r" b="b"/>
              <a:pathLst>
                <a:path w="113" h="712">
                  <a:moveTo>
                    <a:pt x="104" y="5"/>
                  </a:moveTo>
                  <a:lnTo>
                    <a:pt x="104" y="5"/>
                  </a:lnTo>
                  <a:lnTo>
                    <a:pt x="103" y="28"/>
                  </a:lnTo>
                  <a:lnTo>
                    <a:pt x="101" y="51"/>
                  </a:lnTo>
                  <a:lnTo>
                    <a:pt x="98" y="74"/>
                  </a:lnTo>
                  <a:lnTo>
                    <a:pt x="95" y="95"/>
                  </a:lnTo>
                  <a:lnTo>
                    <a:pt x="86" y="141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64" y="275"/>
                  </a:lnTo>
                  <a:lnTo>
                    <a:pt x="48" y="364"/>
                  </a:lnTo>
                  <a:lnTo>
                    <a:pt x="48" y="364"/>
                  </a:lnTo>
                  <a:lnTo>
                    <a:pt x="39" y="407"/>
                  </a:lnTo>
                  <a:lnTo>
                    <a:pt x="29" y="451"/>
                  </a:lnTo>
                  <a:lnTo>
                    <a:pt x="19" y="495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4" y="580"/>
                  </a:lnTo>
                  <a:lnTo>
                    <a:pt x="1" y="600"/>
                  </a:lnTo>
                  <a:lnTo>
                    <a:pt x="0" y="621"/>
                  </a:lnTo>
                  <a:lnTo>
                    <a:pt x="0" y="707"/>
                  </a:lnTo>
                  <a:lnTo>
                    <a:pt x="0" y="707"/>
                  </a:lnTo>
                  <a:lnTo>
                    <a:pt x="0" y="709"/>
                  </a:lnTo>
                  <a:lnTo>
                    <a:pt x="1" y="710"/>
                  </a:lnTo>
                  <a:lnTo>
                    <a:pt x="3" y="711"/>
                  </a:lnTo>
                  <a:lnTo>
                    <a:pt x="5" y="712"/>
                  </a:lnTo>
                  <a:lnTo>
                    <a:pt x="6" y="711"/>
                  </a:lnTo>
                  <a:lnTo>
                    <a:pt x="8" y="710"/>
                  </a:lnTo>
                  <a:lnTo>
                    <a:pt x="9" y="709"/>
                  </a:lnTo>
                  <a:lnTo>
                    <a:pt x="9" y="707"/>
                  </a:lnTo>
                  <a:lnTo>
                    <a:pt x="9" y="621"/>
                  </a:lnTo>
                  <a:lnTo>
                    <a:pt x="9" y="621"/>
                  </a:lnTo>
                  <a:lnTo>
                    <a:pt x="10" y="609"/>
                  </a:lnTo>
                  <a:lnTo>
                    <a:pt x="11" y="596"/>
                  </a:lnTo>
                  <a:lnTo>
                    <a:pt x="14" y="572"/>
                  </a:lnTo>
                  <a:lnTo>
                    <a:pt x="22" y="523"/>
                  </a:lnTo>
                  <a:lnTo>
                    <a:pt x="22" y="523"/>
                  </a:lnTo>
                  <a:lnTo>
                    <a:pt x="32" y="480"/>
                  </a:lnTo>
                  <a:lnTo>
                    <a:pt x="41" y="436"/>
                  </a:lnTo>
                  <a:lnTo>
                    <a:pt x="51" y="392"/>
                  </a:lnTo>
                  <a:lnTo>
                    <a:pt x="61" y="348"/>
                  </a:lnTo>
                  <a:lnTo>
                    <a:pt x="61" y="348"/>
                  </a:lnTo>
                  <a:lnTo>
                    <a:pt x="76" y="260"/>
                  </a:lnTo>
                  <a:lnTo>
                    <a:pt x="91" y="171"/>
                  </a:lnTo>
                  <a:lnTo>
                    <a:pt x="91" y="171"/>
                  </a:lnTo>
                  <a:lnTo>
                    <a:pt x="98" y="129"/>
                  </a:lnTo>
                  <a:lnTo>
                    <a:pt x="105" y="88"/>
                  </a:lnTo>
                  <a:lnTo>
                    <a:pt x="108" y="67"/>
                  </a:lnTo>
                  <a:lnTo>
                    <a:pt x="111" y="47"/>
                  </a:lnTo>
                  <a:lnTo>
                    <a:pt x="112" y="26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1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5" y="1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4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2" name="chenying0907 726"/>
            <p:cNvSpPr/>
            <p:nvPr/>
          </p:nvSpPr>
          <p:spPr bwMode="auto">
            <a:xfrm>
              <a:off x="5576888" y="4230688"/>
              <a:ext cx="61913" cy="415925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8" y="1"/>
                </a:cxn>
                <a:cxn ang="0">
                  <a:pos x="115" y="0"/>
                </a:cxn>
                <a:cxn ang="0">
                  <a:pos x="110" y="3"/>
                </a:cxn>
                <a:cxn ang="0">
                  <a:pos x="110" y="4"/>
                </a:cxn>
                <a:cxn ang="0">
                  <a:pos x="105" y="22"/>
                </a:cxn>
                <a:cxn ang="0">
                  <a:pos x="101" y="35"/>
                </a:cxn>
                <a:cxn ang="0">
                  <a:pos x="100" y="39"/>
                </a:cxn>
                <a:cxn ang="0">
                  <a:pos x="99" y="66"/>
                </a:cxn>
                <a:cxn ang="0">
                  <a:pos x="94" y="92"/>
                </a:cxn>
                <a:cxn ang="0">
                  <a:pos x="86" y="145"/>
                </a:cxn>
                <a:cxn ang="0">
                  <a:pos x="78" y="184"/>
                </a:cxn>
                <a:cxn ang="0">
                  <a:pos x="74" y="196"/>
                </a:cxn>
                <a:cxn ang="0">
                  <a:pos x="63" y="239"/>
                </a:cxn>
                <a:cxn ang="0">
                  <a:pos x="57" y="281"/>
                </a:cxn>
                <a:cxn ang="0">
                  <a:pos x="50" y="334"/>
                </a:cxn>
                <a:cxn ang="0">
                  <a:pos x="44" y="386"/>
                </a:cxn>
                <a:cxn ang="0">
                  <a:pos x="39" y="437"/>
                </a:cxn>
                <a:cxn ang="0">
                  <a:pos x="15" y="588"/>
                </a:cxn>
                <a:cxn ang="0">
                  <a:pos x="8" y="635"/>
                </a:cxn>
                <a:cxn ang="0">
                  <a:pos x="4" y="682"/>
                </a:cxn>
                <a:cxn ang="0">
                  <a:pos x="5" y="704"/>
                </a:cxn>
                <a:cxn ang="0">
                  <a:pos x="7" y="750"/>
                </a:cxn>
                <a:cxn ang="0">
                  <a:pos x="6" y="773"/>
                </a:cxn>
                <a:cxn ang="0">
                  <a:pos x="3" y="774"/>
                </a:cxn>
                <a:cxn ang="0">
                  <a:pos x="0" y="778"/>
                </a:cxn>
                <a:cxn ang="0">
                  <a:pos x="0" y="782"/>
                </a:cxn>
                <a:cxn ang="0">
                  <a:pos x="2" y="785"/>
                </a:cxn>
                <a:cxn ang="0">
                  <a:pos x="6" y="787"/>
                </a:cxn>
                <a:cxn ang="0">
                  <a:pos x="10" y="787"/>
                </a:cxn>
                <a:cxn ang="0">
                  <a:pos x="13" y="785"/>
                </a:cxn>
                <a:cxn ang="0">
                  <a:pos x="15" y="782"/>
                </a:cxn>
                <a:cxn ang="0">
                  <a:pos x="16" y="736"/>
                </a:cxn>
                <a:cxn ang="0">
                  <a:pos x="14" y="691"/>
                </a:cxn>
                <a:cxn ang="0">
                  <a:pos x="14" y="663"/>
                </a:cxn>
                <a:cxn ang="0">
                  <a:pos x="21" y="609"/>
                </a:cxn>
                <a:cxn ang="0">
                  <a:pos x="25" y="583"/>
                </a:cxn>
                <a:cxn ang="0">
                  <a:pos x="48" y="436"/>
                </a:cxn>
                <a:cxn ang="0">
                  <a:pos x="53" y="386"/>
                </a:cxn>
                <a:cxn ang="0">
                  <a:pos x="56" y="360"/>
                </a:cxn>
                <a:cxn ang="0">
                  <a:pos x="68" y="283"/>
                </a:cxn>
                <a:cxn ang="0">
                  <a:pos x="87" y="182"/>
                </a:cxn>
                <a:cxn ang="0">
                  <a:pos x="93" y="156"/>
                </a:cxn>
                <a:cxn ang="0">
                  <a:pos x="108" y="76"/>
                </a:cxn>
                <a:cxn ang="0">
                  <a:pos x="109" y="67"/>
                </a:cxn>
                <a:cxn ang="0">
                  <a:pos x="110" y="39"/>
                </a:cxn>
                <a:cxn ang="0">
                  <a:pos x="110" y="35"/>
                </a:cxn>
                <a:cxn ang="0">
                  <a:pos x="114" y="22"/>
                </a:cxn>
                <a:cxn ang="0">
                  <a:pos x="119" y="4"/>
                </a:cxn>
              </a:cxnLst>
              <a:rect l="0" t="0" r="r" b="b"/>
              <a:pathLst>
                <a:path w="119" h="787">
                  <a:moveTo>
                    <a:pt x="119" y="4"/>
                  </a:moveTo>
                  <a:lnTo>
                    <a:pt x="119" y="4"/>
                  </a:lnTo>
                  <a:lnTo>
                    <a:pt x="119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1"/>
                  </a:lnTo>
                  <a:lnTo>
                    <a:pt x="110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8" y="13"/>
                  </a:lnTo>
                  <a:lnTo>
                    <a:pt x="105" y="22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0" y="39"/>
                  </a:lnTo>
                  <a:lnTo>
                    <a:pt x="100" y="39"/>
                  </a:lnTo>
                  <a:lnTo>
                    <a:pt x="100" y="53"/>
                  </a:lnTo>
                  <a:lnTo>
                    <a:pt x="99" y="66"/>
                  </a:lnTo>
                  <a:lnTo>
                    <a:pt x="94" y="92"/>
                  </a:lnTo>
                  <a:lnTo>
                    <a:pt x="94" y="92"/>
                  </a:lnTo>
                  <a:lnTo>
                    <a:pt x="90" y="118"/>
                  </a:lnTo>
                  <a:lnTo>
                    <a:pt x="86" y="145"/>
                  </a:lnTo>
                  <a:lnTo>
                    <a:pt x="81" y="170"/>
                  </a:lnTo>
                  <a:lnTo>
                    <a:pt x="78" y="184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69" y="217"/>
                  </a:lnTo>
                  <a:lnTo>
                    <a:pt x="63" y="239"/>
                  </a:lnTo>
                  <a:lnTo>
                    <a:pt x="60" y="259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0" y="334"/>
                  </a:lnTo>
                  <a:lnTo>
                    <a:pt x="47" y="359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437"/>
                  </a:lnTo>
                  <a:lnTo>
                    <a:pt x="30" y="488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8" y="635"/>
                  </a:lnTo>
                  <a:lnTo>
                    <a:pt x="5" y="658"/>
                  </a:lnTo>
                  <a:lnTo>
                    <a:pt x="4" y="682"/>
                  </a:lnTo>
                  <a:lnTo>
                    <a:pt x="4" y="682"/>
                  </a:lnTo>
                  <a:lnTo>
                    <a:pt x="5" y="704"/>
                  </a:lnTo>
                  <a:lnTo>
                    <a:pt x="6" y="727"/>
                  </a:lnTo>
                  <a:lnTo>
                    <a:pt x="7" y="750"/>
                  </a:lnTo>
                  <a:lnTo>
                    <a:pt x="6" y="773"/>
                  </a:lnTo>
                  <a:lnTo>
                    <a:pt x="6" y="773"/>
                  </a:lnTo>
                  <a:lnTo>
                    <a:pt x="4" y="773"/>
                  </a:lnTo>
                  <a:lnTo>
                    <a:pt x="3" y="774"/>
                  </a:lnTo>
                  <a:lnTo>
                    <a:pt x="2" y="776"/>
                  </a:lnTo>
                  <a:lnTo>
                    <a:pt x="0" y="778"/>
                  </a:lnTo>
                  <a:lnTo>
                    <a:pt x="0" y="782"/>
                  </a:lnTo>
                  <a:lnTo>
                    <a:pt x="0" y="782"/>
                  </a:lnTo>
                  <a:lnTo>
                    <a:pt x="0" y="784"/>
                  </a:lnTo>
                  <a:lnTo>
                    <a:pt x="2" y="785"/>
                  </a:lnTo>
                  <a:lnTo>
                    <a:pt x="4" y="786"/>
                  </a:lnTo>
                  <a:lnTo>
                    <a:pt x="6" y="787"/>
                  </a:lnTo>
                  <a:lnTo>
                    <a:pt x="10" y="787"/>
                  </a:lnTo>
                  <a:lnTo>
                    <a:pt x="10" y="787"/>
                  </a:lnTo>
                  <a:lnTo>
                    <a:pt x="12" y="786"/>
                  </a:lnTo>
                  <a:lnTo>
                    <a:pt x="13" y="785"/>
                  </a:lnTo>
                  <a:lnTo>
                    <a:pt x="15" y="782"/>
                  </a:lnTo>
                  <a:lnTo>
                    <a:pt x="15" y="782"/>
                  </a:lnTo>
                  <a:lnTo>
                    <a:pt x="16" y="759"/>
                  </a:lnTo>
                  <a:lnTo>
                    <a:pt x="16" y="736"/>
                  </a:lnTo>
                  <a:lnTo>
                    <a:pt x="14" y="691"/>
                  </a:lnTo>
                  <a:lnTo>
                    <a:pt x="14" y="691"/>
                  </a:lnTo>
                  <a:lnTo>
                    <a:pt x="14" y="677"/>
                  </a:lnTo>
                  <a:lnTo>
                    <a:pt x="14" y="663"/>
                  </a:lnTo>
                  <a:lnTo>
                    <a:pt x="17" y="636"/>
                  </a:lnTo>
                  <a:lnTo>
                    <a:pt x="21" y="609"/>
                  </a:lnTo>
                  <a:lnTo>
                    <a:pt x="25" y="583"/>
                  </a:lnTo>
                  <a:lnTo>
                    <a:pt x="25" y="583"/>
                  </a:lnTo>
                  <a:lnTo>
                    <a:pt x="41" y="484"/>
                  </a:lnTo>
                  <a:lnTo>
                    <a:pt x="48" y="436"/>
                  </a:lnTo>
                  <a:lnTo>
                    <a:pt x="51" y="411"/>
                  </a:lnTo>
                  <a:lnTo>
                    <a:pt x="53" y="386"/>
                  </a:lnTo>
                  <a:lnTo>
                    <a:pt x="53" y="386"/>
                  </a:lnTo>
                  <a:lnTo>
                    <a:pt x="56" y="360"/>
                  </a:lnTo>
                  <a:lnTo>
                    <a:pt x="59" y="335"/>
                  </a:lnTo>
                  <a:lnTo>
                    <a:pt x="68" y="283"/>
                  </a:lnTo>
                  <a:lnTo>
                    <a:pt x="77" y="23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93" y="156"/>
                  </a:lnTo>
                  <a:lnTo>
                    <a:pt x="98" y="129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09" y="67"/>
                  </a:lnTo>
                  <a:lnTo>
                    <a:pt x="110" y="5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5"/>
                  </a:lnTo>
                  <a:lnTo>
                    <a:pt x="111" y="31"/>
                  </a:lnTo>
                  <a:lnTo>
                    <a:pt x="114" y="22"/>
                  </a:lnTo>
                  <a:lnTo>
                    <a:pt x="117" y="1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3" name="chenying0907 727"/>
            <p:cNvSpPr/>
            <p:nvPr/>
          </p:nvSpPr>
          <p:spPr bwMode="auto">
            <a:xfrm>
              <a:off x="5589588" y="4140200"/>
              <a:ext cx="90488" cy="552450"/>
            </a:xfrm>
            <a:custGeom>
              <a:avLst/>
              <a:gdLst/>
              <a:ahLst/>
              <a:cxnLst>
                <a:cxn ang="0">
                  <a:pos x="161" y="4"/>
                </a:cxn>
                <a:cxn ang="0">
                  <a:pos x="159" y="73"/>
                </a:cxn>
                <a:cxn ang="0">
                  <a:pos x="153" y="141"/>
                </a:cxn>
                <a:cxn ang="0">
                  <a:pos x="142" y="208"/>
                </a:cxn>
                <a:cxn ang="0">
                  <a:pos x="125" y="276"/>
                </a:cxn>
                <a:cxn ang="0">
                  <a:pos x="109" y="340"/>
                </a:cxn>
                <a:cxn ang="0">
                  <a:pos x="87" y="436"/>
                </a:cxn>
                <a:cxn ang="0">
                  <a:pos x="77" y="503"/>
                </a:cxn>
                <a:cxn ang="0">
                  <a:pos x="73" y="536"/>
                </a:cxn>
                <a:cxn ang="0">
                  <a:pos x="63" y="599"/>
                </a:cxn>
                <a:cxn ang="0">
                  <a:pos x="47" y="695"/>
                </a:cxn>
                <a:cxn ang="0">
                  <a:pos x="39" y="759"/>
                </a:cxn>
                <a:cxn ang="0">
                  <a:pos x="38" y="791"/>
                </a:cxn>
                <a:cxn ang="0">
                  <a:pos x="33" y="856"/>
                </a:cxn>
                <a:cxn ang="0">
                  <a:pos x="22" y="920"/>
                </a:cxn>
                <a:cxn ang="0">
                  <a:pos x="10" y="973"/>
                </a:cxn>
                <a:cxn ang="0">
                  <a:pos x="1" y="1025"/>
                </a:cxn>
                <a:cxn ang="0">
                  <a:pos x="0" y="1028"/>
                </a:cxn>
                <a:cxn ang="0">
                  <a:pos x="0" y="1038"/>
                </a:cxn>
                <a:cxn ang="0">
                  <a:pos x="1" y="1041"/>
                </a:cxn>
                <a:cxn ang="0">
                  <a:pos x="5" y="1042"/>
                </a:cxn>
                <a:cxn ang="0">
                  <a:pos x="9" y="1041"/>
                </a:cxn>
                <a:cxn ang="0">
                  <a:pos x="10" y="1038"/>
                </a:cxn>
                <a:cxn ang="0">
                  <a:pos x="11" y="1021"/>
                </a:cxn>
                <a:cxn ang="0">
                  <a:pos x="16" y="988"/>
                </a:cxn>
                <a:cxn ang="0">
                  <a:pos x="27" y="938"/>
                </a:cxn>
                <a:cxn ang="0">
                  <a:pos x="34" y="905"/>
                </a:cxn>
                <a:cxn ang="0">
                  <a:pos x="44" y="849"/>
                </a:cxn>
                <a:cxn ang="0">
                  <a:pos x="48" y="791"/>
                </a:cxn>
                <a:cxn ang="0">
                  <a:pos x="49" y="759"/>
                </a:cxn>
                <a:cxn ang="0">
                  <a:pos x="57" y="695"/>
                </a:cxn>
                <a:cxn ang="0">
                  <a:pos x="74" y="600"/>
                </a:cxn>
                <a:cxn ang="0">
                  <a:pos x="82" y="536"/>
                </a:cxn>
                <a:cxn ang="0">
                  <a:pos x="86" y="501"/>
                </a:cxn>
                <a:cxn ang="0">
                  <a:pos x="97" y="431"/>
                </a:cxn>
                <a:cxn ang="0">
                  <a:pos x="113" y="362"/>
                </a:cxn>
                <a:cxn ang="0">
                  <a:pos x="140" y="261"/>
                </a:cxn>
                <a:cxn ang="0">
                  <a:pos x="148" y="229"/>
                </a:cxn>
                <a:cxn ang="0">
                  <a:pos x="160" y="166"/>
                </a:cxn>
                <a:cxn ang="0">
                  <a:pos x="168" y="101"/>
                </a:cxn>
                <a:cxn ang="0">
                  <a:pos x="171" y="37"/>
                </a:cxn>
                <a:cxn ang="0">
                  <a:pos x="171" y="4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3" y="1"/>
                </a:cxn>
                <a:cxn ang="0">
                  <a:pos x="161" y="4"/>
                </a:cxn>
              </a:cxnLst>
              <a:rect l="0" t="0" r="r" b="b"/>
              <a:pathLst>
                <a:path w="171" h="1042">
                  <a:moveTo>
                    <a:pt x="161" y="4"/>
                  </a:moveTo>
                  <a:lnTo>
                    <a:pt x="161" y="4"/>
                  </a:lnTo>
                  <a:lnTo>
                    <a:pt x="161" y="39"/>
                  </a:lnTo>
                  <a:lnTo>
                    <a:pt x="159" y="73"/>
                  </a:lnTo>
                  <a:lnTo>
                    <a:pt x="156" y="107"/>
                  </a:lnTo>
                  <a:lnTo>
                    <a:pt x="153" y="141"/>
                  </a:lnTo>
                  <a:lnTo>
                    <a:pt x="148" y="175"/>
                  </a:lnTo>
                  <a:lnTo>
                    <a:pt x="142" y="208"/>
                  </a:lnTo>
                  <a:lnTo>
                    <a:pt x="135" y="242"/>
                  </a:lnTo>
                  <a:lnTo>
                    <a:pt x="125" y="276"/>
                  </a:lnTo>
                  <a:lnTo>
                    <a:pt x="125" y="276"/>
                  </a:lnTo>
                  <a:lnTo>
                    <a:pt x="109" y="340"/>
                  </a:lnTo>
                  <a:lnTo>
                    <a:pt x="94" y="404"/>
                  </a:lnTo>
                  <a:lnTo>
                    <a:pt x="87" y="436"/>
                  </a:lnTo>
                  <a:lnTo>
                    <a:pt x="82" y="470"/>
                  </a:lnTo>
                  <a:lnTo>
                    <a:pt x="77" y="503"/>
                  </a:lnTo>
                  <a:lnTo>
                    <a:pt x="73" y="536"/>
                  </a:lnTo>
                  <a:lnTo>
                    <a:pt x="73" y="536"/>
                  </a:lnTo>
                  <a:lnTo>
                    <a:pt x="68" y="568"/>
                  </a:lnTo>
                  <a:lnTo>
                    <a:pt x="63" y="599"/>
                  </a:lnTo>
                  <a:lnTo>
                    <a:pt x="52" y="663"/>
                  </a:lnTo>
                  <a:lnTo>
                    <a:pt x="47" y="695"/>
                  </a:lnTo>
                  <a:lnTo>
                    <a:pt x="43" y="727"/>
                  </a:lnTo>
                  <a:lnTo>
                    <a:pt x="39" y="759"/>
                  </a:lnTo>
                  <a:lnTo>
                    <a:pt x="38" y="791"/>
                  </a:lnTo>
                  <a:lnTo>
                    <a:pt x="38" y="791"/>
                  </a:lnTo>
                  <a:lnTo>
                    <a:pt x="36" y="824"/>
                  </a:lnTo>
                  <a:lnTo>
                    <a:pt x="33" y="856"/>
                  </a:lnTo>
                  <a:lnTo>
                    <a:pt x="28" y="888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10" y="973"/>
                  </a:lnTo>
                  <a:lnTo>
                    <a:pt x="4" y="999"/>
                  </a:lnTo>
                  <a:lnTo>
                    <a:pt x="1" y="1025"/>
                  </a:lnTo>
                  <a:lnTo>
                    <a:pt x="1" y="1025"/>
                  </a:lnTo>
                  <a:lnTo>
                    <a:pt x="0" y="1028"/>
                  </a:lnTo>
                  <a:lnTo>
                    <a:pt x="0" y="1038"/>
                  </a:lnTo>
                  <a:lnTo>
                    <a:pt x="0" y="1038"/>
                  </a:lnTo>
                  <a:lnTo>
                    <a:pt x="0" y="1040"/>
                  </a:lnTo>
                  <a:lnTo>
                    <a:pt x="1" y="1041"/>
                  </a:lnTo>
                  <a:lnTo>
                    <a:pt x="3" y="1042"/>
                  </a:lnTo>
                  <a:lnTo>
                    <a:pt x="5" y="1042"/>
                  </a:lnTo>
                  <a:lnTo>
                    <a:pt x="6" y="1042"/>
                  </a:lnTo>
                  <a:lnTo>
                    <a:pt x="9" y="1041"/>
                  </a:lnTo>
                  <a:lnTo>
                    <a:pt x="10" y="1040"/>
                  </a:lnTo>
                  <a:lnTo>
                    <a:pt x="10" y="1038"/>
                  </a:lnTo>
                  <a:lnTo>
                    <a:pt x="10" y="1038"/>
                  </a:lnTo>
                  <a:lnTo>
                    <a:pt x="11" y="1021"/>
                  </a:lnTo>
                  <a:lnTo>
                    <a:pt x="13" y="1005"/>
                  </a:lnTo>
                  <a:lnTo>
                    <a:pt x="16" y="988"/>
                  </a:lnTo>
                  <a:lnTo>
                    <a:pt x="19" y="972"/>
                  </a:lnTo>
                  <a:lnTo>
                    <a:pt x="27" y="938"/>
                  </a:lnTo>
                  <a:lnTo>
                    <a:pt x="34" y="905"/>
                  </a:lnTo>
                  <a:lnTo>
                    <a:pt x="34" y="905"/>
                  </a:lnTo>
                  <a:lnTo>
                    <a:pt x="39" y="878"/>
                  </a:lnTo>
                  <a:lnTo>
                    <a:pt x="44" y="849"/>
                  </a:lnTo>
                  <a:lnTo>
                    <a:pt x="47" y="820"/>
                  </a:lnTo>
                  <a:lnTo>
                    <a:pt x="48" y="791"/>
                  </a:lnTo>
                  <a:lnTo>
                    <a:pt x="48" y="791"/>
                  </a:lnTo>
                  <a:lnTo>
                    <a:pt x="49" y="759"/>
                  </a:lnTo>
                  <a:lnTo>
                    <a:pt x="52" y="727"/>
                  </a:lnTo>
                  <a:lnTo>
                    <a:pt x="57" y="695"/>
                  </a:lnTo>
                  <a:lnTo>
                    <a:pt x="62" y="663"/>
                  </a:lnTo>
                  <a:lnTo>
                    <a:pt x="74" y="600"/>
                  </a:lnTo>
                  <a:lnTo>
                    <a:pt x="78" y="568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86" y="501"/>
                  </a:lnTo>
                  <a:lnTo>
                    <a:pt x="91" y="465"/>
                  </a:lnTo>
                  <a:lnTo>
                    <a:pt x="97" y="431"/>
                  </a:lnTo>
                  <a:lnTo>
                    <a:pt x="105" y="396"/>
                  </a:lnTo>
                  <a:lnTo>
                    <a:pt x="113" y="362"/>
                  </a:lnTo>
                  <a:lnTo>
                    <a:pt x="121" y="328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48" y="229"/>
                  </a:lnTo>
                  <a:lnTo>
                    <a:pt x="154" y="197"/>
                  </a:lnTo>
                  <a:lnTo>
                    <a:pt x="160" y="166"/>
                  </a:lnTo>
                  <a:lnTo>
                    <a:pt x="164" y="134"/>
                  </a:lnTo>
                  <a:lnTo>
                    <a:pt x="168" y="101"/>
                  </a:lnTo>
                  <a:lnTo>
                    <a:pt x="170" y="69"/>
                  </a:lnTo>
                  <a:lnTo>
                    <a:pt x="171" y="37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1" y="2"/>
                  </a:lnTo>
                  <a:lnTo>
                    <a:pt x="161" y="4"/>
                  </a:lnTo>
                  <a:lnTo>
                    <a:pt x="161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4" name="chenying0907 728"/>
            <p:cNvSpPr/>
            <p:nvPr/>
          </p:nvSpPr>
          <p:spPr bwMode="auto">
            <a:xfrm>
              <a:off x="5608638" y="4162425"/>
              <a:ext cx="123825" cy="544513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09" y="14"/>
                </a:cxn>
                <a:cxn ang="0">
                  <a:pos x="198" y="30"/>
                </a:cxn>
                <a:cxn ang="0">
                  <a:pos x="192" y="48"/>
                </a:cxn>
                <a:cxn ang="0">
                  <a:pos x="187" y="69"/>
                </a:cxn>
                <a:cxn ang="0">
                  <a:pos x="177" y="145"/>
                </a:cxn>
                <a:cxn ang="0">
                  <a:pos x="164" y="219"/>
                </a:cxn>
                <a:cxn ang="0">
                  <a:pos x="156" y="254"/>
                </a:cxn>
                <a:cxn ang="0">
                  <a:pos x="142" y="357"/>
                </a:cxn>
                <a:cxn ang="0">
                  <a:pos x="136" y="392"/>
                </a:cxn>
                <a:cxn ang="0">
                  <a:pos x="116" y="498"/>
                </a:cxn>
                <a:cxn ang="0">
                  <a:pos x="109" y="533"/>
                </a:cxn>
                <a:cxn ang="0">
                  <a:pos x="81" y="637"/>
                </a:cxn>
                <a:cxn ang="0">
                  <a:pos x="62" y="707"/>
                </a:cxn>
                <a:cxn ang="0">
                  <a:pos x="49" y="779"/>
                </a:cxn>
                <a:cxn ang="0">
                  <a:pos x="45" y="813"/>
                </a:cxn>
                <a:cxn ang="0">
                  <a:pos x="43" y="847"/>
                </a:cxn>
                <a:cxn ang="0">
                  <a:pos x="38" y="878"/>
                </a:cxn>
                <a:cxn ang="0">
                  <a:pos x="34" y="910"/>
                </a:cxn>
                <a:cxn ang="0">
                  <a:pos x="31" y="924"/>
                </a:cxn>
                <a:cxn ang="0">
                  <a:pos x="24" y="951"/>
                </a:cxn>
                <a:cxn ang="0">
                  <a:pos x="20" y="965"/>
                </a:cxn>
                <a:cxn ang="0">
                  <a:pos x="12" y="999"/>
                </a:cxn>
                <a:cxn ang="0">
                  <a:pos x="8" y="1010"/>
                </a:cxn>
                <a:cxn ang="0">
                  <a:pos x="3" y="1010"/>
                </a:cxn>
                <a:cxn ang="0">
                  <a:pos x="0" y="1014"/>
                </a:cxn>
                <a:cxn ang="0">
                  <a:pos x="0" y="1024"/>
                </a:cxn>
                <a:cxn ang="0">
                  <a:pos x="4" y="1029"/>
                </a:cxn>
                <a:cxn ang="0">
                  <a:pos x="9" y="1027"/>
                </a:cxn>
                <a:cxn ang="0">
                  <a:pos x="12" y="1021"/>
                </a:cxn>
                <a:cxn ang="0">
                  <a:pos x="18" y="1007"/>
                </a:cxn>
                <a:cxn ang="0">
                  <a:pos x="24" y="987"/>
                </a:cxn>
                <a:cxn ang="0">
                  <a:pos x="31" y="964"/>
                </a:cxn>
                <a:cxn ang="0">
                  <a:pos x="38" y="940"/>
                </a:cxn>
                <a:cxn ang="0">
                  <a:pos x="42" y="912"/>
                </a:cxn>
                <a:cxn ang="0">
                  <a:pos x="45" y="884"/>
                </a:cxn>
                <a:cxn ang="0">
                  <a:pos x="48" y="869"/>
                </a:cxn>
                <a:cxn ang="0">
                  <a:pos x="54" y="822"/>
                </a:cxn>
                <a:cxn ang="0">
                  <a:pos x="57" y="786"/>
                </a:cxn>
                <a:cxn ang="0">
                  <a:pos x="70" y="715"/>
                </a:cxn>
                <a:cxn ang="0">
                  <a:pos x="79" y="680"/>
                </a:cxn>
                <a:cxn ang="0">
                  <a:pos x="100" y="607"/>
                </a:cxn>
                <a:cxn ang="0">
                  <a:pos x="118" y="534"/>
                </a:cxn>
                <a:cxn ang="0">
                  <a:pos x="133" y="467"/>
                </a:cxn>
                <a:cxn ang="0">
                  <a:pos x="144" y="399"/>
                </a:cxn>
                <a:cxn ang="0">
                  <a:pos x="164" y="263"/>
                </a:cxn>
                <a:cxn ang="0">
                  <a:pos x="176" y="194"/>
                </a:cxn>
                <a:cxn ang="0">
                  <a:pos x="188" y="126"/>
                </a:cxn>
                <a:cxn ang="0">
                  <a:pos x="193" y="94"/>
                </a:cxn>
                <a:cxn ang="0">
                  <a:pos x="198" y="61"/>
                </a:cxn>
                <a:cxn ang="0">
                  <a:pos x="205" y="38"/>
                </a:cxn>
                <a:cxn ang="0">
                  <a:pos x="213" y="25"/>
                </a:cxn>
                <a:cxn ang="0">
                  <a:pos x="224" y="13"/>
                </a:cxn>
                <a:cxn ang="0">
                  <a:pos x="230" y="9"/>
                </a:cxn>
                <a:cxn ang="0">
                  <a:pos x="232" y="5"/>
                </a:cxn>
                <a:cxn ang="0">
                  <a:pos x="232" y="2"/>
                </a:cxn>
                <a:cxn ang="0">
                  <a:pos x="229" y="0"/>
                </a:cxn>
                <a:cxn ang="0">
                  <a:pos x="226" y="1"/>
                </a:cxn>
              </a:cxnLst>
              <a:rect l="0" t="0" r="r" b="b"/>
              <a:pathLst>
                <a:path w="232" h="1029">
                  <a:moveTo>
                    <a:pt x="226" y="1"/>
                  </a:moveTo>
                  <a:lnTo>
                    <a:pt x="226" y="1"/>
                  </a:lnTo>
                  <a:lnTo>
                    <a:pt x="216" y="7"/>
                  </a:lnTo>
                  <a:lnTo>
                    <a:pt x="209" y="14"/>
                  </a:lnTo>
                  <a:lnTo>
                    <a:pt x="203" y="22"/>
                  </a:lnTo>
                  <a:lnTo>
                    <a:pt x="198" y="30"/>
                  </a:lnTo>
                  <a:lnTo>
                    <a:pt x="195" y="39"/>
                  </a:lnTo>
                  <a:lnTo>
                    <a:pt x="192" y="48"/>
                  </a:lnTo>
                  <a:lnTo>
                    <a:pt x="189" y="59"/>
                  </a:lnTo>
                  <a:lnTo>
                    <a:pt x="187" y="69"/>
                  </a:lnTo>
                  <a:lnTo>
                    <a:pt x="187" y="69"/>
                  </a:lnTo>
                  <a:lnTo>
                    <a:pt x="177" y="145"/>
                  </a:lnTo>
                  <a:lnTo>
                    <a:pt x="171" y="182"/>
                  </a:lnTo>
                  <a:lnTo>
                    <a:pt x="164" y="219"/>
                  </a:lnTo>
                  <a:lnTo>
                    <a:pt x="164" y="219"/>
                  </a:lnTo>
                  <a:lnTo>
                    <a:pt x="156" y="254"/>
                  </a:lnTo>
                  <a:lnTo>
                    <a:pt x="151" y="288"/>
                  </a:lnTo>
                  <a:lnTo>
                    <a:pt x="142" y="357"/>
                  </a:lnTo>
                  <a:lnTo>
                    <a:pt x="142" y="357"/>
                  </a:lnTo>
                  <a:lnTo>
                    <a:pt x="136" y="392"/>
                  </a:lnTo>
                  <a:lnTo>
                    <a:pt x="130" y="428"/>
                  </a:lnTo>
                  <a:lnTo>
                    <a:pt x="116" y="498"/>
                  </a:lnTo>
                  <a:lnTo>
                    <a:pt x="116" y="498"/>
                  </a:lnTo>
                  <a:lnTo>
                    <a:pt x="109" y="533"/>
                  </a:lnTo>
                  <a:lnTo>
                    <a:pt x="100" y="568"/>
                  </a:lnTo>
                  <a:lnTo>
                    <a:pt x="81" y="637"/>
                  </a:lnTo>
                  <a:lnTo>
                    <a:pt x="71" y="672"/>
                  </a:lnTo>
                  <a:lnTo>
                    <a:pt x="62" y="707"/>
                  </a:lnTo>
                  <a:lnTo>
                    <a:pt x="54" y="743"/>
                  </a:lnTo>
                  <a:lnTo>
                    <a:pt x="49" y="779"/>
                  </a:lnTo>
                  <a:lnTo>
                    <a:pt x="49" y="779"/>
                  </a:lnTo>
                  <a:lnTo>
                    <a:pt x="45" y="813"/>
                  </a:lnTo>
                  <a:lnTo>
                    <a:pt x="43" y="847"/>
                  </a:lnTo>
                  <a:lnTo>
                    <a:pt x="43" y="847"/>
                  </a:lnTo>
                  <a:lnTo>
                    <a:pt x="41" y="862"/>
                  </a:lnTo>
                  <a:lnTo>
                    <a:pt x="38" y="878"/>
                  </a:lnTo>
                  <a:lnTo>
                    <a:pt x="35" y="894"/>
                  </a:lnTo>
                  <a:lnTo>
                    <a:pt x="34" y="910"/>
                  </a:lnTo>
                  <a:lnTo>
                    <a:pt x="34" y="910"/>
                  </a:lnTo>
                  <a:lnTo>
                    <a:pt x="31" y="924"/>
                  </a:lnTo>
                  <a:lnTo>
                    <a:pt x="28" y="938"/>
                  </a:lnTo>
                  <a:lnTo>
                    <a:pt x="24" y="951"/>
                  </a:lnTo>
                  <a:lnTo>
                    <a:pt x="20" y="965"/>
                  </a:lnTo>
                  <a:lnTo>
                    <a:pt x="20" y="965"/>
                  </a:lnTo>
                  <a:lnTo>
                    <a:pt x="15" y="987"/>
                  </a:lnTo>
                  <a:lnTo>
                    <a:pt x="12" y="999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5" y="1010"/>
                  </a:lnTo>
                  <a:lnTo>
                    <a:pt x="3" y="1010"/>
                  </a:lnTo>
                  <a:lnTo>
                    <a:pt x="0" y="1012"/>
                  </a:lnTo>
                  <a:lnTo>
                    <a:pt x="0" y="101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" y="1027"/>
                  </a:lnTo>
                  <a:lnTo>
                    <a:pt x="4" y="1029"/>
                  </a:lnTo>
                  <a:lnTo>
                    <a:pt x="7" y="1028"/>
                  </a:lnTo>
                  <a:lnTo>
                    <a:pt x="9" y="1027"/>
                  </a:lnTo>
                  <a:lnTo>
                    <a:pt x="9" y="1027"/>
                  </a:lnTo>
                  <a:lnTo>
                    <a:pt x="12" y="1021"/>
                  </a:lnTo>
                  <a:lnTo>
                    <a:pt x="14" y="1017"/>
                  </a:lnTo>
                  <a:lnTo>
                    <a:pt x="18" y="1007"/>
                  </a:lnTo>
                  <a:lnTo>
                    <a:pt x="20" y="998"/>
                  </a:lnTo>
                  <a:lnTo>
                    <a:pt x="24" y="987"/>
                  </a:lnTo>
                  <a:lnTo>
                    <a:pt x="24" y="987"/>
                  </a:lnTo>
                  <a:lnTo>
                    <a:pt x="31" y="964"/>
                  </a:lnTo>
                  <a:lnTo>
                    <a:pt x="38" y="940"/>
                  </a:lnTo>
                  <a:lnTo>
                    <a:pt x="38" y="940"/>
                  </a:lnTo>
                  <a:lnTo>
                    <a:pt x="41" y="926"/>
                  </a:lnTo>
                  <a:lnTo>
                    <a:pt x="42" y="912"/>
                  </a:lnTo>
                  <a:lnTo>
                    <a:pt x="43" y="899"/>
                  </a:lnTo>
                  <a:lnTo>
                    <a:pt x="45" y="884"/>
                  </a:lnTo>
                  <a:lnTo>
                    <a:pt x="45" y="884"/>
                  </a:lnTo>
                  <a:lnTo>
                    <a:pt x="48" y="869"/>
                  </a:lnTo>
                  <a:lnTo>
                    <a:pt x="51" y="853"/>
                  </a:lnTo>
                  <a:lnTo>
                    <a:pt x="54" y="822"/>
                  </a:lnTo>
                  <a:lnTo>
                    <a:pt x="54" y="822"/>
                  </a:lnTo>
                  <a:lnTo>
                    <a:pt x="57" y="786"/>
                  </a:lnTo>
                  <a:lnTo>
                    <a:pt x="62" y="750"/>
                  </a:lnTo>
                  <a:lnTo>
                    <a:pt x="70" y="715"/>
                  </a:lnTo>
                  <a:lnTo>
                    <a:pt x="74" y="697"/>
                  </a:lnTo>
                  <a:lnTo>
                    <a:pt x="79" y="680"/>
                  </a:lnTo>
                  <a:lnTo>
                    <a:pt x="79" y="680"/>
                  </a:lnTo>
                  <a:lnTo>
                    <a:pt x="100" y="607"/>
                  </a:lnTo>
                  <a:lnTo>
                    <a:pt x="118" y="534"/>
                  </a:lnTo>
                  <a:lnTo>
                    <a:pt x="118" y="534"/>
                  </a:lnTo>
                  <a:lnTo>
                    <a:pt x="125" y="501"/>
                  </a:lnTo>
                  <a:lnTo>
                    <a:pt x="133" y="467"/>
                  </a:lnTo>
                  <a:lnTo>
                    <a:pt x="139" y="433"/>
                  </a:lnTo>
                  <a:lnTo>
                    <a:pt x="144" y="399"/>
                  </a:lnTo>
                  <a:lnTo>
                    <a:pt x="164" y="263"/>
                  </a:lnTo>
                  <a:lnTo>
                    <a:pt x="164" y="263"/>
                  </a:lnTo>
                  <a:lnTo>
                    <a:pt x="169" y="228"/>
                  </a:lnTo>
                  <a:lnTo>
                    <a:pt x="176" y="194"/>
                  </a:lnTo>
                  <a:lnTo>
                    <a:pt x="182" y="160"/>
                  </a:lnTo>
                  <a:lnTo>
                    <a:pt x="188" y="126"/>
                  </a:lnTo>
                  <a:lnTo>
                    <a:pt x="188" y="126"/>
                  </a:lnTo>
                  <a:lnTo>
                    <a:pt x="193" y="94"/>
                  </a:lnTo>
                  <a:lnTo>
                    <a:pt x="195" y="77"/>
                  </a:lnTo>
                  <a:lnTo>
                    <a:pt x="198" y="61"/>
                  </a:lnTo>
                  <a:lnTo>
                    <a:pt x="202" y="45"/>
                  </a:lnTo>
                  <a:lnTo>
                    <a:pt x="205" y="38"/>
                  </a:lnTo>
                  <a:lnTo>
                    <a:pt x="208" y="32"/>
                  </a:lnTo>
                  <a:lnTo>
                    <a:pt x="213" y="25"/>
                  </a:lnTo>
                  <a:lnTo>
                    <a:pt x="217" y="18"/>
                  </a:lnTo>
                  <a:lnTo>
                    <a:pt x="224" y="13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2" y="7"/>
                  </a:lnTo>
                  <a:lnTo>
                    <a:pt x="232" y="5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6" y="1"/>
                  </a:lnTo>
                  <a:lnTo>
                    <a:pt x="226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5" name="chenying0907 729"/>
            <p:cNvSpPr/>
            <p:nvPr/>
          </p:nvSpPr>
          <p:spPr bwMode="auto">
            <a:xfrm>
              <a:off x="5638801" y="4605338"/>
              <a:ext cx="34925" cy="111125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2" y="10"/>
                </a:cxn>
                <a:cxn ang="0">
                  <a:pos x="48" y="20"/>
                </a:cxn>
                <a:cxn ang="0">
                  <a:pos x="44" y="31"/>
                </a:cxn>
                <a:cxn ang="0">
                  <a:pos x="41" y="42"/>
                </a:cxn>
                <a:cxn ang="0">
                  <a:pos x="36" y="66"/>
                </a:cxn>
                <a:cxn ang="0">
                  <a:pos x="32" y="87"/>
                </a:cxn>
                <a:cxn ang="0">
                  <a:pos x="32" y="87"/>
                </a:cxn>
                <a:cxn ang="0">
                  <a:pos x="24" y="117"/>
                </a:cxn>
                <a:cxn ang="0">
                  <a:pos x="15" y="147"/>
                </a:cxn>
                <a:cxn ang="0">
                  <a:pos x="6" y="176"/>
                </a:cxn>
                <a:cxn ang="0">
                  <a:pos x="3" y="192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9"/>
                </a:cxn>
                <a:cxn ang="0">
                  <a:pos x="1" y="210"/>
                </a:cxn>
                <a:cxn ang="0">
                  <a:pos x="4" y="212"/>
                </a:cxn>
                <a:cxn ang="0">
                  <a:pos x="5" y="212"/>
                </a:cxn>
                <a:cxn ang="0">
                  <a:pos x="8" y="212"/>
                </a:cxn>
                <a:cxn ang="0">
                  <a:pos x="9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14" y="184"/>
                </a:cxn>
                <a:cxn ang="0">
                  <a:pos x="21" y="161"/>
                </a:cxn>
                <a:cxn ang="0">
                  <a:pos x="35" y="112"/>
                </a:cxn>
                <a:cxn ang="0">
                  <a:pos x="35" y="112"/>
                </a:cxn>
                <a:cxn ang="0">
                  <a:pos x="42" y="89"/>
                </a:cxn>
                <a:cxn ang="0">
                  <a:pos x="47" y="66"/>
                </a:cxn>
                <a:cxn ang="0">
                  <a:pos x="47" y="66"/>
                </a:cxn>
                <a:cxn ang="0">
                  <a:pos x="50" y="51"/>
                </a:cxn>
                <a:cxn ang="0">
                  <a:pos x="53" y="36"/>
                </a:cxn>
                <a:cxn ang="0">
                  <a:pos x="55" y="27"/>
                </a:cxn>
                <a:cxn ang="0">
                  <a:pos x="58" y="20"/>
                </a:cxn>
                <a:cxn ang="0">
                  <a:pos x="61" y="13"/>
                </a:cxn>
                <a:cxn ang="0">
                  <a:pos x="65" y="8"/>
                </a:cxn>
                <a:cxn ang="0">
                  <a:pos x="65" y="8"/>
                </a:cxn>
                <a:cxn ang="0">
                  <a:pos x="66" y="6"/>
                </a:cxn>
                <a:cxn ang="0">
                  <a:pos x="66" y="4"/>
                </a:cxn>
                <a:cxn ang="0">
                  <a:pos x="64" y="1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6" h="212">
                  <a:moveTo>
                    <a:pt x="58" y="1"/>
                  </a:moveTo>
                  <a:lnTo>
                    <a:pt x="58" y="1"/>
                  </a:lnTo>
                  <a:lnTo>
                    <a:pt x="52" y="10"/>
                  </a:lnTo>
                  <a:lnTo>
                    <a:pt x="48" y="20"/>
                  </a:lnTo>
                  <a:lnTo>
                    <a:pt x="44" y="31"/>
                  </a:lnTo>
                  <a:lnTo>
                    <a:pt x="41" y="42"/>
                  </a:lnTo>
                  <a:lnTo>
                    <a:pt x="36" y="66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24" y="117"/>
                  </a:lnTo>
                  <a:lnTo>
                    <a:pt x="15" y="147"/>
                  </a:lnTo>
                  <a:lnTo>
                    <a:pt x="6" y="176"/>
                  </a:lnTo>
                  <a:lnTo>
                    <a:pt x="3" y="19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1" y="210"/>
                  </a:lnTo>
                  <a:lnTo>
                    <a:pt x="4" y="212"/>
                  </a:lnTo>
                  <a:lnTo>
                    <a:pt x="5" y="212"/>
                  </a:lnTo>
                  <a:lnTo>
                    <a:pt x="8" y="212"/>
                  </a:lnTo>
                  <a:lnTo>
                    <a:pt x="9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4" y="184"/>
                  </a:lnTo>
                  <a:lnTo>
                    <a:pt x="21" y="161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42" y="89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50" y="51"/>
                  </a:lnTo>
                  <a:lnTo>
                    <a:pt x="53" y="36"/>
                  </a:lnTo>
                  <a:lnTo>
                    <a:pt x="55" y="27"/>
                  </a:lnTo>
                  <a:lnTo>
                    <a:pt x="58" y="20"/>
                  </a:lnTo>
                  <a:lnTo>
                    <a:pt x="61" y="13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4" y="1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6" name="chenying0907 730"/>
            <p:cNvSpPr/>
            <p:nvPr/>
          </p:nvSpPr>
          <p:spPr bwMode="auto">
            <a:xfrm>
              <a:off x="5664201" y="4646613"/>
              <a:ext cx="25400" cy="7620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37" y="4"/>
                </a:cxn>
                <a:cxn ang="0">
                  <a:pos x="36" y="12"/>
                </a:cxn>
                <a:cxn ang="0">
                  <a:pos x="35" y="21"/>
                </a:cxn>
                <a:cxn ang="0">
                  <a:pos x="30" y="35"/>
                </a:cxn>
                <a:cxn ang="0">
                  <a:pos x="25" y="51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15" y="84"/>
                </a:cxn>
                <a:cxn ang="0">
                  <a:pos x="9" y="101"/>
                </a:cxn>
                <a:cxn ang="0">
                  <a:pos x="4" y="119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2" y="142"/>
                </a:cxn>
                <a:cxn ang="0">
                  <a:pos x="3" y="142"/>
                </a:cxn>
                <a:cxn ang="0">
                  <a:pos x="5" y="142"/>
                </a:cxn>
                <a:cxn ang="0">
                  <a:pos x="7" y="142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13" y="121"/>
                </a:cxn>
                <a:cxn ang="0">
                  <a:pos x="18" y="103"/>
                </a:cxn>
                <a:cxn ang="0">
                  <a:pos x="29" y="69"/>
                </a:cxn>
                <a:cxn ang="0">
                  <a:pos x="29" y="69"/>
                </a:cxn>
                <a:cxn ang="0">
                  <a:pos x="34" y="53"/>
                </a:cxn>
                <a:cxn ang="0">
                  <a:pos x="40" y="37"/>
                </a:cxn>
                <a:cxn ang="0">
                  <a:pos x="44" y="21"/>
                </a:cxn>
                <a:cxn ang="0">
                  <a:pos x="46" y="12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7" y="4"/>
                </a:cxn>
                <a:cxn ang="0">
                  <a:pos x="37" y="4"/>
                </a:cxn>
              </a:cxnLst>
              <a:rect l="0" t="0" r="r" b="b"/>
              <a:pathLst>
                <a:path w="47" h="142">
                  <a:moveTo>
                    <a:pt x="37" y="4"/>
                  </a:moveTo>
                  <a:lnTo>
                    <a:pt x="37" y="4"/>
                  </a:lnTo>
                  <a:lnTo>
                    <a:pt x="36" y="12"/>
                  </a:lnTo>
                  <a:lnTo>
                    <a:pt x="35" y="21"/>
                  </a:lnTo>
                  <a:lnTo>
                    <a:pt x="30" y="35"/>
                  </a:lnTo>
                  <a:lnTo>
                    <a:pt x="25" y="51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5" y="84"/>
                  </a:lnTo>
                  <a:lnTo>
                    <a:pt x="9" y="101"/>
                  </a:lnTo>
                  <a:lnTo>
                    <a:pt x="4" y="119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2" y="142"/>
                  </a:lnTo>
                  <a:lnTo>
                    <a:pt x="3" y="142"/>
                  </a:lnTo>
                  <a:lnTo>
                    <a:pt x="5" y="142"/>
                  </a:lnTo>
                  <a:lnTo>
                    <a:pt x="7" y="142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3" y="121"/>
                  </a:lnTo>
                  <a:lnTo>
                    <a:pt x="18" y="103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34" y="53"/>
                  </a:lnTo>
                  <a:lnTo>
                    <a:pt x="40" y="37"/>
                  </a:lnTo>
                  <a:lnTo>
                    <a:pt x="44" y="21"/>
                  </a:lnTo>
                  <a:lnTo>
                    <a:pt x="46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7" name="chenying0907 731"/>
            <p:cNvSpPr/>
            <p:nvPr/>
          </p:nvSpPr>
          <p:spPr bwMode="auto">
            <a:xfrm>
              <a:off x="5680076" y="4684713"/>
              <a:ext cx="19050" cy="619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6" y="9"/>
                </a:cxn>
                <a:cxn ang="0">
                  <a:pos x="22" y="15"/>
                </a:cxn>
                <a:cxn ang="0">
                  <a:pos x="17" y="28"/>
                </a:cxn>
                <a:cxn ang="0">
                  <a:pos x="13" y="42"/>
                </a:cxn>
                <a:cxn ang="0">
                  <a:pos x="11" y="56"/>
                </a:cxn>
                <a:cxn ang="0">
                  <a:pos x="7" y="86"/>
                </a:cxn>
                <a:cxn ang="0">
                  <a:pos x="4" y="99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1" y="117"/>
                </a:cxn>
                <a:cxn ang="0">
                  <a:pos x="2" y="118"/>
                </a:cxn>
                <a:cxn ang="0">
                  <a:pos x="3" y="119"/>
                </a:cxn>
                <a:cxn ang="0">
                  <a:pos x="7" y="119"/>
                </a:cxn>
                <a:cxn ang="0">
                  <a:pos x="8" y="118"/>
                </a:cxn>
                <a:cxn ang="0">
                  <a:pos x="9" y="116"/>
                </a:cxn>
                <a:cxn ang="0">
                  <a:pos x="9" y="116"/>
                </a:cxn>
                <a:cxn ang="0">
                  <a:pos x="13" y="104"/>
                </a:cxn>
                <a:cxn ang="0">
                  <a:pos x="15" y="89"/>
                </a:cxn>
                <a:cxn ang="0">
                  <a:pos x="19" y="61"/>
                </a:cxn>
                <a:cxn ang="0">
                  <a:pos x="21" y="47"/>
                </a:cxn>
                <a:cxn ang="0">
                  <a:pos x="24" y="33"/>
                </a:cxn>
                <a:cxn ang="0">
                  <a:pos x="30" y="21"/>
                </a:cxn>
                <a:cxn ang="0">
                  <a:pos x="33" y="15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119">
                  <a:moveTo>
                    <a:pt x="30" y="2"/>
                  </a:moveTo>
                  <a:lnTo>
                    <a:pt x="30" y="2"/>
                  </a:lnTo>
                  <a:lnTo>
                    <a:pt x="26" y="9"/>
                  </a:lnTo>
                  <a:lnTo>
                    <a:pt x="22" y="15"/>
                  </a:lnTo>
                  <a:lnTo>
                    <a:pt x="17" y="28"/>
                  </a:lnTo>
                  <a:lnTo>
                    <a:pt x="13" y="42"/>
                  </a:lnTo>
                  <a:lnTo>
                    <a:pt x="11" y="56"/>
                  </a:lnTo>
                  <a:lnTo>
                    <a:pt x="7" y="86"/>
                  </a:lnTo>
                  <a:lnTo>
                    <a:pt x="4" y="99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7"/>
                  </a:lnTo>
                  <a:lnTo>
                    <a:pt x="2" y="118"/>
                  </a:lnTo>
                  <a:lnTo>
                    <a:pt x="3" y="119"/>
                  </a:lnTo>
                  <a:lnTo>
                    <a:pt x="7" y="119"/>
                  </a:lnTo>
                  <a:lnTo>
                    <a:pt x="8" y="118"/>
                  </a:lnTo>
                  <a:lnTo>
                    <a:pt x="9" y="116"/>
                  </a:lnTo>
                  <a:lnTo>
                    <a:pt x="9" y="116"/>
                  </a:lnTo>
                  <a:lnTo>
                    <a:pt x="13" y="104"/>
                  </a:lnTo>
                  <a:lnTo>
                    <a:pt x="15" y="89"/>
                  </a:lnTo>
                  <a:lnTo>
                    <a:pt x="19" y="61"/>
                  </a:lnTo>
                  <a:lnTo>
                    <a:pt x="21" y="47"/>
                  </a:lnTo>
                  <a:lnTo>
                    <a:pt x="24" y="33"/>
                  </a:lnTo>
                  <a:lnTo>
                    <a:pt x="30" y="21"/>
                  </a:lnTo>
                  <a:lnTo>
                    <a:pt x="33" y="15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8" name="chenying0907 732"/>
            <p:cNvSpPr/>
            <p:nvPr/>
          </p:nvSpPr>
          <p:spPr bwMode="auto">
            <a:xfrm>
              <a:off x="5694363" y="4205288"/>
              <a:ext cx="63500" cy="346075"/>
            </a:xfrm>
            <a:custGeom>
              <a:avLst/>
              <a:gdLst/>
              <a:ahLst/>
              <a:cxnLst>
                <a:cxn ang="0">
                  <a:pos x="111" y="4"/>
                </a:cxn>
                <a:cxn ang="0">
                  <a:pos x="100" y="44"/>
                </a:cxn>
                <a:cxn ang="0">
                  <a:pos x="91" y="83"/>
                </a:cxn>
                <a:cxn ang="0">
                  <a:pos x="81" y="165"/>
                </a:cxn>
                <a:cxn ang="0">
                  <a:pos x="78" y="186"/>
                </a:cxn>
                <a:cxn ang="0">
                  <a:pos x="69" y="230"/>
                </a:cxn>
                <a:cxn ang="0">
                  <a:pos x="64" y="250"/>
                </a:cxn>
                <a:cxn ang="0">
                  <a:pos x="58" y="272"/>
                </a:cxn>
                <a:cxn ang="0">
                  <a:pos x="51" y="319"/>
                </a:cxn>
                <a:cxn ang="0">
                  <a:pos x="47" y="341"/>
                </a:cxn>
                <a:cxn ang="0">
                  <a:pos x="32" y="412"/>
                </a:cxn>
                <a:cxn ang="0">
                  <a:pos x="20" y="482"/>
                </a:cxn>
                <a:cxn ang="0">
                  <a:pos x="17" y="506"/>
                </a:cxn>
                <a:cxn ang="0">
                  <a:pos x="7" y="550"/>
                </a:cxn>
                <a:cxn ang="0">
                  <a:pos x="2" y="573"/>
                </a:cxn>
                <a:cxn ang="0">
                  <a:pos x="0" y="591"/>
                </a:cxn>
                <a:cxn ang="0">
                  <a:pos x="1" y="631"/>
                </a:cxn>
                <a:cxn ang="0">
                  <a:pos x="2" y="650"/>
                </a:cxn>
                <a:cxn ang="0">
                  <a:pos x="3" y="653"/>
                </a:cxn>
                <a:cxn ang="0">
                  <a:pos x="6" y="654"/>
                </a:cxn>
                <a:cxn ang="0">
                  <a:pos x="10" y="653"/>
                </a:cxn>
                <a:cxn ang="0">
                  <a:pos x="11" y="650"/>
                </a:cxn>
                <a:cxn ang="0">
                  <a:pos x="10" y="608"/>
                </a:cxn>
                <a:cxn ang="0">
                  <a:pos x="11" y="577"/>
                </a:cxn>
                <a:cxn ang="0">
                  <a:pos x="12" y="567"/>
                </a:cxn>
                <a:cxn ang="0">
                  <a:pos x="22" y="528"/>
                </a:cxn>
                <a:cxn ang="0">
                  <a:pos x="28" y="498"/>
                </a:cxn>
                <a:cxn ang="0">
                  <a:pos x="29" y="489"/>
                </a:cxn>
                <a:cxn ang="0">
                  <a:pos x="35" y="454"/>
                </a:cxn>
                <a:cxn ang="0">
                  <a:pos x="41" y="420"/>
                </a:cxn>
                <a:cxn ang="0">
                  <a:pos x="51" y="362"/>
                </a:cxn>
                <a:cxn ang="0">
                  <a:pos x="56" y="343"/>
                </a:cxn>
                <a:cxn ang="0">
                  <a:pos x="65" y="303"/>
                </a:cxn>
                <a:cxn ang="0">
                  <a:pos x="71" y="262"/>
                </a:cxn>
                <a:cxn ang="0">
                  <a:pos x="80" y="219"/>
                </a:cxn>
                <a:cxn ang="0">
                  <a:pos x="88" y="176"/>
                </a:cxn>
                <a:cxn ang="0">
                  <a:pos x="95" y="134"/>
                </a:cxn>
                <a:cxn ang="0">
                  <a:pos x="104" y="70"/>
                </a:cxn>
                <a:cxn ang="0">
                  <a:pos x="113" y="27"/>
                </a:cxn>
                <a:cxn ang="0">
                  <a:pos x="119" y="7"/>
                </a:cxn>
                <a:cxn ang="0">
                  <a:pos x="119" y="3"/>
                </a:cxn>
                <a:cxn ang="0">
                  <a:pos x="116" y="0"/>
                </a:cxn>
                <a:cxn ang="0">
                  <a:pos x="113" y="2"/>
                </a:cxn>
                <a:cxn ang="0">
                  <a:pos x="111" y="4"/>
                </a:cxn>
              </a:cxnLst>
              <a:rect l="0" t="0" r="r" b="b"/>
              <a:pathLst>
                <a:path w="120" h="654">
                  <a:moveTo>
                    <a:pt x="111" y="4"/>
                  </a:moveTo>
                  <a:lnTo>
                    <a:pt x="111" y="4"/>
                  </a:lnTo>
                  <a:lnTo>
                    <a:pt x="104" y="24"/>
                  </a:lnTo>
                  <a:lnTo>
                    <a:pt x="100" y="44"/>
                  </a:lnTo>
                  <a:lnTo>
                    <a:pt x="96" y="63"/>
                  </a:lnTo>
                  <a:lnTo>
                    <a:pt x="91" y="83"/>
                  </a:lnTo>
                  <a:lnTo>
                    <a:pt x="86" y="123"/>
                  </a:lnTo>
                  <a:lnTo>
                    <a:pt x="81" y="165"/>
                  </a:lnTo>
                  <a:lnTo>
                    <a:pt x="81" y="165"/>
                  </a:lnTo>
                  <a:lnTo>
                    <a:pt x="78" y="186"/>
                  </a:lnTo>
                  <a:lnTo>
                    <a:pt x="74" y="208"/>
                  </a:lnTo>
                  <a:lnTo>
                    <a:pt x="69" y="230"/>
                  </a:lnTo>
                  <a:lnTo>
                    <a:pt x="64" y="250"/>
                  </a:lnTo>
                  <a:lnTo>
                    <a:pt x="64" y="250"/>
                  </a:lnTo>
                  <a:lnTo>
                    <a:pt x="60" y="262"/>
                  </a:lnTo>
                  <a:lnTo>
                    <a:pt x="58" y="272"/>
                  </a:lnTo>
                  <a:lnTo>
                    <a:pt x="54" y="296"/>
                  </a:lnTo>
                  <a:lnTo>
                    <a:pt x="51" y="319"/>
                  </a:lnTo>
                  <a:lnTo>
                    <a:pt x="47" y="341"/>
                  </a:lnTo>
                  <a:lnTo>
                    <a:pt x="47" y="341"/>
                  </a:lnTo>
                  <a:lnTo>
                    <a:pt x="39" y="375"/>
                  </a:lnTo>
                  <a:lnTo>
                    <a:pt x="32" y="412"/>
                  </a:lnTo>
                  <a:lnTo>
                    <a:pt x="25" y="447"/>
                  </a:lnTo>
                  <a:lnTo>
                    <a:pt x="20" y="482"/>
                  </a:lnTo>
                  <a:lnTo>
                    <a:pt x="20" y="482"/>
                  </a:lnTo>
                  <a:lnTo>
                    <a:pt x="17" y="506"/>
                  </a:lnTo>
                  <a:lnTo>
                    <a:pt x="12" y="527"/>
                  </a:lnTo>
                  <a:lnTo>
                    <a:pt x="7" y="550"/>
                  </a:lnTo>
                  <a:lnTo>
                    <a:pt x="2" y="573"/>
                  </a:lnTo>
                  <a:lnTo>
                    <a:pt x="2" y="573"/>
                  </a:lnTo>
                  <a:lnTo>
                    <a:pt x="1" y="582"/>
                  </a:lnTo>
                  <a:lnTo>
                    <a:pt x="0" y="591"/>
                  </a:lnTo>
                  <a:lnTo>
                    <a:pt x="0" y="611"/>
                  </a:lnTo>
                  <a:lnTo>
                    <a:pt x="1" y="631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2" y="652"/>
                  </a:lnTo>
                  <a:lnTo>
                    <a:pt x="3" y="653"/>
                  </a:lnTo>
                  <a:lnTo>
                    <a:pt x="5" y="654"/>
                  </a:lnTo>
                  <a:lnTo>
                    <a:pt x="6" y="654"/>
                  </a:lnTo>
                  <a:lnTo>
                    <a:pt x="8" y="654"/>
                  </a:lnTo>
                  <a:lnTo>
                    <a:pt x="10" y="653"/>
                  </a:lnTo>
                  <a:lnTo>
                    <a:pt x="11" y="652"/>
                  </a:lnTo>
                  <a:lnTo>
                    <a:pt x="11" y="650"/>
                  </a:lnTo>
                  <a:lnTo>
                    <a:pt x="11" y="650"/>
                  </a:lnTo>
                  <a:lnTo>
                    <a:pt x="10" y="608"/>
                  </a:lnTo>
                  <a:lnTo>
                    <a:pt x="10" y="587"/>
                  </a:lnTo>
                  <a:lnTo>
                    <a:pt x="11" y="577"/>
                  </a:lnTo>
                  <a:lnTo>
                    <a:pt x="12" y="567"/>
                  </a:lnTo>
                  <a:lnTo>
                    <a:pt x="12" y="567"/>
                  </a:lnTo>
                  <a:lnTo>
                    <a:pt x="17" y="548"/>
                  </a:lnTo>
                  <a:lnTo>
                    <a:pt x="22" y="528"/>
                  </a:lnTo>
                  <a:lnTo>
                    <a:pt x="27" y="509"/>
                  </a:lnTo>
                  <a:lnTo>
                    <a:pt x="28" y="498"/>
                  </a:lnTo>
                  <a:lnTo>
                    <a:pt x="29" y="489"/>
                  </a:lnTo>
                  <a:lnTo>
                    <a:pt x="29" y="489"/>
                  </a:lnTo>
                  <a:lnTo>
                    <a:pt x="32" y="471"/>
                  </a:lnTo>
                  <a:lnTo>
                    <a:pt x="35" y="454"/>
                  </a:lnTo>
                  <a:lnTo>
                    <a:pt x="41" y="420"/>
                  </a:lnTo>
                  <a:lnTo>
                    <a:pt x="41" y="420"/>
                  </a:lnTo>
                  <a:lnTo>
                    <a:pt x="47" y="382"/>
                  </a:lnTo>
                  <a:lnTo>
                    <a:pt x="51" y="362"/>
                  </a:lnTo>
                  <a:lnTo>
                    <a:pt x="56" y="343"/>
                  </a:lnTo>
                  <a:lnTo>
                    <a:pt x="56" y="343"/>
                  </a:lnTo>
                  <a:lnTo>
                    <a:pt x="60" y="324"/>
                  </a:lnTo>
                  <a:lnTo>
                    <a:pt x="65" y="303"/>
                  </a:lnTo>
                  <a:lnTo>
                    <a:pt x="71" y="262"/>
                  </a:lnTo>
                  <a:lnTo>
                    <a:pt x="71" y="262"/>
                  </a:lnTo>
                  <a:lnTo>
                    <a:pt x="75" y="240"/>
                  </a:lnTo>
                  <a:lnTo>
                    <a:pt x="80" y="219"/>
                  </a:lnTo>
                  <a:lnTo>
                    <a:pt x="84" y="19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5" y="134"/>
                  </a:lnTo>
                  <a:lnTo>
                    <a:pt x="100" y="90"/>
                  </a:lnTo>
                  <a:lnTo>
                    <a:pt x="104" y="70"/>
                  </a:lnTo>
                  <a:lnTo>
                    <a:pt x="108" y="48"/>
                  </a:lnTo>
                  <a:lnTo>
                    <a:pt x="113" y="2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20" y="5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2"/>
                  </a:lnTo>
                  <a:lnTo>
                    <a:pt x="112" y="3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79" name="chenying0907 733"/>
            <p:cNvSpPr/>
            <p:nvPr/>
          </p:nvSpPr>
          <p:spPr bwMode="auto">
            <a:xfrm>
              <a:off x="5746751" y="4235450"/>
              <a:ext cx="46038" cy="260350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0" y="31"/>
                </a:cxn>
                <a:cxn ang="0">
                  <a:pos x="69" y="60"/>
                </a:cxn>
                <a:cxn ang="0">
                  <a:pos x="70" y="106"/>
                </a:cxn>
                <a:cxn ang="0">
                  <a:pos x="70" y="120"/>
                </a:cxn>
                <a:cxn ang="0">
                  <a:pos x="65" y="152"/>
                </a:cxn>
                <a:cxn ang="0">
                  <a:pos x="50" y="215"/>
                </a:cxn>
                <a:cxn ang="0">
                  <a:pos x="44" y="248"/>
                </a:cxn>
                <a:cxn ang="0">
                  <a:pos x="40" y="279"/>
                </a:cxn>
                <a:cxn ang="0">
                  <a:pos x="30" y="342"/>
                </a:cxn>
                <a:cxn ang="0">
                  <a:pos x="21" y="373"/>
                </a:cxn>
                <a:cxn ang="0">
                  <a:pos x="7" y="430"/>
                </a:cxn>
                <a:cxn ang="0">
                  <a:pos x="1" y="473"/>
                </a:cxn>
                <a:cxn ang="0">
                  <a:pos x="0" y="488"/>
                </a:cxn>
                <a:cxn ang="0">
                  <a:pos x="2" y="491"/>
                </a:cxn>
                <a:cxn ang="0">
                  <a:pos x="5" y="492"/>
                </a:cxn>
                <a:cxn ang="0">
                  <a:pos x="8" y="491"/>
                </a:cxn>
                <a:cxn ang="0">
                  <a:pos x="9" y="488"/>
                </a:cxn>
                <a:cxn ang="0">
                  <a:pos x="10" y="472"/>
                </a:cxn>
                <a:cxn ang="0">
                  <a:pos x="17" y="428"/>
                </a:cxn>
                <a:cxn ang="0">
                  <a:pos x="33" y="369"/>
                </a:cxn>
                <a:cxn ang="0">
                  <a:pos x="40" y="341"/>
                </a:cxn>
                <a:cxn ang="0">
                  <a:pos x="49" y="284"/>
                </a:cxn>
                <a:cxn ang="0">
                  <a:pos x="53" y="256"/>
                </a:cxn>
                <a:cxn ang="0">
                  <a:pos x="58" y="224"/>
                </a:cxn>
                <a:cxn ang="0">
                  <a:pos x="72" y="161"/>
                </a:cxn>
                <a:cxn ang="0">
                  <a:pos x="78" y="129"/>
                </a:cxn>
                <a:cxn ang="0">
                  <a:pos x="80" y="103"/>
                </a:cxn>
                <a:cxn ang="0">
                  <a:pos x="80" y="76"/>
                </a:cxn>
                <a:cxn ang="0">
                  <a:pos x="81" y="22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6" y="2"/>
                </a:cxn>
              </a:cxnLst>
              <a:rect l="0" t="0" r="r" b="b"/>
              <a:pathLst>
                <a:path w="85" h="492">
                  <a:moveTo>
                    <a:pt x="76" y="2"/>
                  </a:moveTo>
                  <a:lnTo>
                    <a:pt x="76" y="2"/>
                  </a:lnTo>
                  <a:lnTo>
                    <a:pt x="72" y="17"/>
                  </a:lnTo>
                  <a:lnTo>
                    <a:pt x="70" y="31"/>
                  </a:lnTo>
                  <a:lnTo>
                    <a:pt x="69" y="46"/>
                  </a:lnTo>
                  <a:lnTo>
                    <a:pt x="69" y="60"/>
                  </a:lnTo>
                  <a:lnTo>
                    <a:pt x="70" y="91"/>
                  </a:lnTo>
                  <a:lnTo>
                    <a:pt x="70" y="106"/>
                  </a:lnTo>
                  <a:lnTo>
                    <a:pt x="70" y="120"/>
                  </a:lnTo>
                  <a:lnTo>
                    <a:pt x="70" y="120"/>
                  </a:lnTo>
                  <a:lnTo>
                    <a:pt x="68" y="136"/>
                  </a:lnTo>
                  <a:lnTo>
                    <a:pt x="65" y="152"/>
                  </a:lnTo>
                  <a:lnTo>
                    <a:pt x="58" y="184"/>
                  </a:lnTo>
                  <a:lnTo>
                    <a:pt x="50" y="215"/>
                  </a:lnTo>
                  <a:lnTo>
                    <a:pt x="47" y="232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0" y="279"/>
                  </a:lnTo>
                  <a:lnTo>
                    <a:pt x="36" y="311"/>
                  </a:lnTo>
                  <a:lnTo>
                    <a:pt x="30" y="342"/>
                  </a:lnTo>
                  <a:lnTo>
                    <a:pt x="21" y="373"/>
                  </a:lnTo>
                  <a:lnTo>
                    <a:pt x="21" y="373"/>
                  </a:lnTo>
                  <a:lnTo>
                    <a:pt x="14" y="401"/>
                  </a:lnTo>
                  <a:lnTo>
                    <a:pt x="7" y="430"/>
                  </a:lnTo>
                  <a:lnTo>
                    <a:pt x="3" y="459"/>
                  </a:lnTo>
                  <a:lnTo>
                    <a:pt x="1" y="473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0"/>
                  </a:lnTo>
                  <a:lnTo>
                    <a:pt x="2" y="491"/>
                  </a:lnTo>
                  <a:lnTo>
                    <a:pt x="3" y="492"/>
                  </a:lnTo>
                  <a:lnTo>
                    <a:pt x="5" y="492"/>
                  </a:lnTo>
                  <a:lnTo>
                    <a:pt x="6" y="492"/>
                  </a:lnTo>
                  <a:lnTo>
                    <a:pt x="8" y="491"/>
                  </a:lnTo>
                  <a:lnTo>
                    <a:pt x="9" y="490"/>
                  </a:lnTo>
                  <a:lnTo>
                    <a:pt x="9" y="488"/>
                  </a:lnTo>
                  <a:lnTo>
                    <a:pt x="9" y="488"/>
                  </a:lnTo>
                  <a:lnTo>
                    <a:pt x="10" y="472"/>
                  </a:lnTo>
                  <a:lnTo>
                    <a:pt x="12" y="458"/>
                  </a:lnTo>
                  <a:lnTo>
                    <a:pt x="17" y="428"/>
                  </a:lnTo>
                  <a:lnTo>
                    <a:pt x="25" y="398"/>
                  </a:lnTo>
                  <a:lnTo>
                    <a:pt x="33" y="369"/>
                  </a:lnTo>
                  <a:lnTo>
                    <a:pt x="33" y="369"/>
                  </a:lnTo>
                  <a:lnTo>
                    <a:pt x="40" y="341"/>
                  </a:lnTo>
                  <a:lnTo>
                    <a:pt x="45" y="313"/>
                  </a:lnTo>
                  <a:lnTo>
                    <a:pt x="49" y="284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55" y="240"/>
                  </a:lnTo>
                  <a:lnTo>
                    <a:pt x="58" y="224"/>
                  </a:lnTo>
                  <a:lnTo>
                    <a:pt x="65" y="192"/>
                  </a:lnTo>
                  <a:lnTo>
                    <a:pt x="72" y="161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79" y="116"/>
                  </a:lnTo>
                  <a:lnTo>
                    <a:pt x="80" y="103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40"/>
                  </a:lnTo>
                  <a:lnTo>
                    <a:pt x="81" y="22"/>
                  </a:lnTo>
                  <a:lnTo>
                    <a:pt x="82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0" name="chenying0907 734"/>
            <p:cNvSpPr/>
            <p:nvPr/>
          </p:nvSpPr>
          <p:spPr bwMode="auto">
            <a:xfrm>
              <a:off x="5780088" y="4264025"/>
              <a:ext cx="34925" cy="1968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51"/>
                </a:cxn>
                <a:cxn ang="0">
                  <a:pos x="52" y="96"/>
                </a:cxn>
                <a:cxn ang="0">
                  <a:pos x="47" y="141"/>
                </a:cxn>
                <a:cxn ang="0">
                  <a:pos x="41" y="187"/>
                </a:cxn>
                <a:cxn ang="0">
                  <a:pos x="41" y="187"/>
                </a:cxn>
                <a:cxn ang="0">
                  <a:pos x="37" y="210"/>
                </a:cxn>
                <a:cxn ang="0">
                  <a:pos x="32" y="232"/>
                </a:cxn>
                <a:cxn ang="0">
                  <a:pos x="20" y="278"/>
                </a:cxn>
                <a:cxn ang="0">
                  <a:pos x="9" y="322"/>
                </a:cxn>
                <a:cxn ang="0">
                  <a:pos x="4" y="345"/>
                </a:cxn>
                <a:cxn ang="0">
                  <a:pos x="0" y="368"/>
                </a:cxn>
                <a:cxn ang="0">
                  <a:pos x="0" y="368"/>
                </a:cxn>
                <a:cxn ang="0">
                  <a:pos x="0" y="370"/>
                </a:cxn>
                <a:cxn ang="0">
                  <a:pos x="1" y="372"/>
                </a:cxn>
                <a:cxn ang="0">
                  <a:pos x="4" y="374"/>
                </a:cxn>
                <a:cxn ang="0">
                  <a:pos x="5" y="374"/>
                </a:cxn>
                <a:cxn ang="0">
                  <a:pos x="7" y="374"/>
                </a:cxn>
                <a:cxn ang="0">
                  <a:pos x="8" y="373"/>
                </a:cxn>
                <a:cxn ang="0">
                  <a:pos x="9" y="371"/>
                </a:cxn>
                <a:cxn ang="0">
                  <a:pos x="9" y="371"/>
                </a:cxn>
                <a:cxn ang="0">
                  <a:pos x="13" y="348"/>
                </a:cxn>
                <a:cxn ang="0">
                  <a:pos x="18" y="325"/>
                </a:cxn>
                <a:cxn ang="0">
                  <a:pos x="30" y="280"/>
                </a:cxn>
                <a:cxn ang="0">
                  <a:pos x="41" y="235"/>
                </a:cxn>
                <a:cxn ang="0">
                  <a:pos x="46" y="213"/>
                </a:cxn>
                <a:cxn ang="0">
                  <a:pos x="50" y="190"/>
                </a:cxn>
                <a:cxn ang="0">
                  <a:pos x="50" y="190"/>
                </a:cxn>
                <a:cxn ang="0">
                  <a:pos x="58" y="144"/>
                </a:cxn>
                <a:cxn ang="0">
                  <a:pos x="62" y="97"/>
                </a:cxn>
                <a:cxn ang="0">
                  <a:pos x="65" y="51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8" y="1"/>
                </a:cxn>
                <a:cxn ang="0">
                  <a:pos x="57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6" h="374">
                  <a:moveTo>
                    <a:pt x="57" y="4"/>
                  </a:moveTo>
                  <a:lnTo>
                    <a:pt x="57" y="4"/>
                  </a:lnTo>
                  <a:lnTo>
                    <a:pt x="56" y="51"/>
                  </a:lnTo>
                  <a:lnTo>
                    <a:pt x="52" y="96"/>
                  </a:lnTo>
                  <a:lnTo>
                    <a:pt x="47" y="14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7" y="210"/>
                  </a:lnTo>
                  <a:lnTo>
                    <a:pt x="32" y="232"/>
                  </a:lnTo>
                  <a:lnTo>
                    <a:pt x="20" y="278"/>
                  </a:lnTo>
                  <a:lnTo>
                    <a:pt x="9" y="322"/>
                  </a:lnTo>
                  <a:lnTo>
                    <a:pt x="4" y="345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5" y="374"/>
                  </a:lnTo>
                  <a:lnTo>
                    <a:pt x="7" y="374"/>
                  </a:lnTo>
                  <a:lnTo>
                    <a:pt x="8" y="373"/>
                  </a:lnTo>
                  <a:lnTo>
                    <a:pt x="9" y="371"/>
                  </a:lnTo>
                  <a:lnTo>
                    <a:pt x="9" y="371"/>
                  </a:lnTo>
                  <a:lnTo>
                    <a:pt x="13" y="348"/>
                  </a:lnTo>
                  <a:lnTo>
                    <a:pt x="18" y="325"/>
                  </a:lnTo>
                  <a:lnTo>
                    <a:pt x="30" y="280"/>
                  </a:lnTo>
                  <a:lnTo>
                    <a:pt x="41" y="235"/>
                  </a:lnTo>
                  <a:lnTo>
                    <a:pt x="46" y="213"/>
                  </a:lnTo>
                  <a:lnTo>
                    <a:pt x="50" y="190"/>
                  </a:lnTo>
                  <a:lnTo>
                    <a:pt x="50" y="190"/>
                  </a:lnTo>
                  <a:lnTo>
                    <a:pt x="58" y="144"/>
                  </a:lnTo>
                  <a:lnTo>
                    <a:pt x="62" y="97"/>
                  </a:lnTo>
                  <a:lnTo>
                    <a:pt x="65" y="51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1" name="chenying0907 735"/>
            <p:cNvSpPr/>
            <p:nvPr/>
          </p:nvSpPr>
          <p:spPr bwMode="auto">
            <a:xfrm>
              <a:off x="5805488" y="4286250"/>
              <a:ext cx="42863" cy="160338"/>
            </a:xfrm>
            <a:custGeom>
              <a:avLst/>
              <a:gdLst/>
              <a:ahLst/>
              <a:cxnLst>
                <a:cxn ang="0">
                  <a:pos x="72" y="4"/>
                </a:cxn>
                <a:cxn ang="0">
                  <a:pos x="72" y="4"/>
                </a:cxn>
                <a:cxn ang="0">
                  <a:pos x="70" y="24"/>
                </a:cxn>
                <a:cxn ang="0">
                  <a:pos x="68" y="44"/>
                </a:cxn>
                <a:cxn ang="0">
                  <a:pos x="65" y="63"/>
                </a:cxn>
                <a:cxn ang="0">
                  <a:pos x="61" y="82"/>
                </a:cxn>
                <a:cxn ang="0">
                  <a:pos x="54" y="120"/>
                </a:cxn>
                <a:cxn ang="0">
                  <a:pos x="47" y="158"/>
                </a:cxn>
                <a:cxn ang="0">
                  <a:pos x="47" y="158"/>
                </a:cxn>
                <a:cxn ang="0">
                  <a:pos x="43" y="177"/>
                </a:cxn>
                <a:cxn ang="0">
                  <a:pos x="36" y="195"/>
                </a:cxn>
                <a:cxn ang="0">
                  <a:pos x="24" y="230"/>
                </a:cxn>
                <a:cxn ang="0">
                  <a:pos x="24" y="230"/>
                </a:cxn>
                <a:cxn ang="0">
                  <a:pos x="20" y="246"/>
                </a:cxn>
                <a:cxn ang="0">
                  <a:pos x="16" y="264"/>
                </a:cxn>
                <a:cxn ang="0">
                  <a:pos x="14" y="272"/>
                </a:cxn>
                <a:cxn ang="0">
                  <a:pos x="11" y="280"/>
                </a:cxn>
                <a:cxn ang="0">
                  <a:pos x="6" y="289"/>
                </a:cxn>
                <a:cxn ang="0">
                  <a:pos x="1" y="296"/>
                </a:cxn>
                <a:cxn ang="0">
                  <a:pos x="1" y="296"/>
                </a:cxn>
                <a:cxn ang="0">
                  <a:pos x="0" y="298"/>
                </a:cxn>
                <a:cxn ang="0">
                  <a:pos x="0" y="299"/>
                </a:cxn>
                <a:cxn ang="0">
                  <a:pos x="2" y="302"/>
                </a:cxn>
                <a:cxn ang="0">
                  <a:pos x="3" y="303"/>
                </a:cxn>
                <a:cxn ang="0">
                  <a:pos x="4" y="304"/>
                </a:cxn>
                <a:cxn ang="0">
                  <a:pos x="6" y="303"/>
                </a:cxn>
                <a:cxn ang="0">
                  <a:pos x="9" y="302"/>
                </a:cxn>
                <a:cxn ang="0">
                  <a:pos x="9" y="302"/>
                </a:cxn>
                <a:cxn ang="0">
                  <a:pos x="13" y="297"/>
                </a:cxn>
                <a:cxn ang="0">
                  <a:pos x="16" y="291"/>
                </a:cxn>
                <a:cxn ang="0">
                  <a:pos x="21" y="279"/>
                </a:cxn>
                <a:cxn ang="0">
                  <a:pos x="24" y="267"/>
                </a:cxn>
                <a:cxn ang="0">
                  <a:pos x="27" y="253"/>
                </a:cxn>
                <a:cxn ang="0">
                  <a:pos x="27" y="253"/>
                </a:cxn>
                <a:cxn ang="0">
                  <a:pos x="32" y="232"/>
                </a:cxn>
                <a:cxn ang="0">
                  <a:pos x="39" y="211"/>
                </a:cxn>
                <a:cxn ang="0">
                  <a:pos x="48" y="190"/>
                </a:cxn>
                <a:cxn ang="0">
                  <a:pos x="54" y="170"/>
                </a:cxn>
                <a:cxn ang="0">
                  <a:pos x="54" y="170"/>
                </a:cxn>
                <a:cxn ang="0">
                  <a:pos x="63" y="129"/>
                </a:cxn>
                <a:cxn ang="0">
                  <a:pos x="72" y="88"/>
                </a:cxn>
                <a:cxn ang="0">
                  <a:pos x="76" y="67"/>
                </a:cxn>
                <a:cxn ang="0">
                  <a:pos x="78" y="47"/>
                </a:cxn>
                <a:cxn ang="0">
                  <a:pos x="80" y="25"/>
                </a:cxn>
                <a:cxn ang="0">
                  <a:pos x="81" y="4"/>
                </a:cxn>
                <a:cxn ang="0">
                  <a:pos x="81" y="4"/>
                </a:cxn>
                <a:cxn ang="0">
                  <a:pos x="80" y="3"/>
                </a:cxn>
                <a:cxn ang="0">
                  <a:pos x="79" y="1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3" y="1"/>
                </a:cxn>
                <a:cxn ang="0">
                  <a:pos x="72" y="3"/>
                </a:cxn>
                <a:cxn ang="0">
                  <a:pos x="72" y="4"/>
                </a:cxn>
                <a:cxn ang="0">
                  <a:pos x="72" y="4"/>
                </a:cxn>
              </a:cxnLst>
              <a:rect l="0" t="0" r="r" b="b"/>
              <a:pathLst>
                <a:path w="81" h="304">
                  <a:moveTo>
                    <a:pt x="72" y="4"/>
                  </a:moveTo>
                  <a:lnTo>
                    <a:pt x="72" y="4"/>
                  </a:lnTo>
                  <a:lnTo>
                    <a:pt x="70" y="24"/>
                  </a:lnTo>
                  <a:lnTo>
                    <a:pt x="68" y="44"/>
                  </a:lnTo>
                  <a:lnTo>
                    <a:pt x="65" y="63"/>
                  </a:lnTo>
                  <a:lnTo>
                    <a:pt x="61" y="82"/>
                  </a:lnTo>
                  <a:lnTo>
                    <a:pt x="54" y="12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3" y="177"/>
                  </a:lnTo>
                  <a:lnTo>
                    <a:pt x="36" y="195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0" y="246"/>
                  </a:lnTo>
                  <a:lnTo>
                    <a:pt x="16" y="264"/>
                  </a:lnTo>
                  <a:lnTo>
                    <a:pt x="14" y="272"/>
                  </a:lnTo>
                  <a:lnTo>
                    <a:pt x="11" y="280"/>
                  </a:lnTo>
                  <a:lnTo>
                    <a:pt x="6" y="28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0" y="298"/>
                  </a:lnTo>
                  <a:lnTo>
                    <a:pt x="0" y="299"/>
                  </a:lnTo>
                  <a:lnTo>
                    <a:pt x="2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6" y="303"/>
                  </a:lnTo>
                  <a:lnTo>
                    <a:pt x="9" y="302"/>
                  </a:lnTo>
                  <a:lnTo>
                    <a:pt x="9" y="302"/>
                  </a:lnTo>
                  <a:lnTo>
                    <a:pt x="13" y="297"/>
                  </a:lnTo>
                  <a:lnTo>
                    <a:pt x="16" y="291"/>
                  </a:lnTo>
                  <a:lnTo>
                    <a:pt x="21" y="279"/>
                  </a:lnTo>
                  <a:lnTo>
                    <a:pt x="24" y="267"/>
                  </a:lnTo>
                  <a:lnTo>
                    <a:pt x="27" y="253"/>
                  </a:lnTo>
                  <a:lnTo>
                    <a:pt x="27" y="253"/>
                  </a:lnTo>
                  <a:lnTo>
                    <a:pt x="32" y="232"/>
                  </a:lnTo>
                  <a:lnTo>
                    <a:pt x="39" y="211"/>
                  </a:lnTo>
                  <a:lnTo>
                    <a:pt x="48" y="190"/>
                  </a:lnTo>
                  <a:lnTo>
                    <a:pt x="54" y="170"/>
                  </a:lnTo>
                  <a:lnTo>
                    <a:pt x="54" y="170"/>
                  </a:lnTo>
                  <a:lnTo>
                    <a:pt x="63" y="129"/>
                  </a:lnTo>
                  <a:lnTo>
                    <a:pt x="72" y="88"/>
                  </a:lnTo>
                  <a:lnTo>
                    <a:pt x="76" y="67"/>
                  </a:lnTo>
                  <a:lnTo>
                    <a:pt x="78" y="47"/>
                  </a:lnTo>
                  <a:lnTo>
                    <a:pt x="80" y="25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0" y="3"/>
                  </a:lnTo>
                  <a:lnTo>
                    <a:pt x="79" y="1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72" y="3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2" name="chenying0907 736"/>
            <p:cNvSpPr/>
            <p:nvPr/>
          </p:nvSpPr>
          <p:spPr bwMode="auto">
            <a:xfrm>
              <a:off x="5845176" y="4311650"/>
              <a:ext cx="38100" cy="122238"/>
            </a:xfrm>
            <a:custGeom>
              <a:avLst/>
              <a:gdLst/>
              <a:ahLst/>
              <a:cxnLst>
                <a:cxn ang="0">
                  <a:pos x="62" y="4"/>
                </a:cxn>
                <a:cxn ang="0">
                  <a:pos x="62" y="4"/>
                </a:cxn>
                <a:cxn ang="0">
                  <a:pos x="59" y="36"/>
                </a:cxn>
                <a:cxn ang="0">
                  <a:pos x="55" y="69"/>
                </a:cxn>
                <a:cxn ang="0">
                  <a:pos x="53" y="86"/>
                </a:cxn>
                <a:cxn ang="0">
                  <a:pos x="50" y="101"/>
                </a:cxn>
                <a:cxn ang="0">
                  <a:pos x="47" y="117"/>
                </a:cxn>
                <a:cxn ang="0">
                  <a:pos x="42" y="132"/>
                </a:cxn>
                <a:cxn ang="0">
                  <a:pos x="42" y="132"/>
                </a:cxn>
                <a:cxn ang="0">
                  <a:pos x="36" y="145"/>
                </a:cxn>
                <a:cxn ang="0">
                  <a:pos x="30" y="159"/>
                </a:cxn>
                <a:cxn ang="0">
                  <a:pos x="17" y="185"/>
                </a:cxn>
                <a:cxn ang="0">
                  <a:pos x="17" y="185"/>
                </a:cxn>
                <a:cxn ang="0">
                  <a:pos x="16" y="189"/>
                </a:cxn>
                <a:cxn ang="0">
                  <a:pos x="15" y="194"/>
                </a:cxn>
                <a:cxn ang="0">
                  <a:pos x="13" y="206"/>
                </a:cxn>
                <a:cxn ang="0">
                  <a:pos x="12" y="212"/>
                </a:cxn>
                <a:cxn ang="0">
                  <a:pos x="10" y="217"/>
                </a:cxn>
                <a:cxn ang="0">
                  <a:pos x="7" y="221"/>
                </a:cxn>
                <a:cxn ang="0">
                  <a:pos x="4" y="223"/>
                </a:cxn>
                <a:cxn ang="0">
                  <a:pos x="4" y="223"/>
                </a:cxn>
                <a:cxn ang="0">
                  <a:pos x="2" y="224"/>
                </a:cxn>
                <a:cxn ang="0">
                  <a:pos x="1" y="225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1" y="230"/>
                </a:cxn>
                <a:cxn ang="0">
                  <a:pos x="2" y="231"/>
                </a:cxn>
                <a:cxn ang="0">
                  <a:pos x="4" y="232"/>
                </a:cxn>
                <a:cxn ang="0">
                  <a:pos x="6" y="232"/>
                </a:cxn>
                <a:cxn ang="0">
                  <a:pos x="6" y="232"/>
                </a:cxn>
                <a:cxn ang="0">
                  <a:pos x="9" y="230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18" y="219"/>
                </a:cxn>
                <a:cxn ang="0">
                  <a:pos x="20" y="213"/>
                </a:cxn>
                <a:cxn ang="0">
                  <a:pos x="20" y="213"/>
                </a:cxn>
                <a:cxn ang="0">
                  <a:pos x="22" y="205"/>
                </a:cxn>
                <a:cxn ang="0">
                  <a:pos x="24" y="198"/>
                </a:cxn>
                <a:cxn ang="0">
                  <a:pos x="25" y="191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44" y="150"/>
                </a:cxn>
                <a:cxn ang="0">
                  <a:pos x="44" y="150"/>
                </a:cxn>
                <a:cxn ang="0">
                  <a:pos x="51" y="133"/>
                </a:cxn>
                <a:cxn ang="0">
                  <a:pos x="56" y="116"/>
                </a:cxn>
                <a:cxn ang="0">
                  <a:pos x="61" y="97"/>
                </a:cxn>
                <a:cxn ang="0">
                  <a:pos x="63" y="78"/>
                </a:cxn>
                <a:cxn ang="0">
                  <a:pos x="67" y="41"/>
                </a:cxn>
                <a:cxn ang="0">
                  <a:pos x="71" y="4"/>
                </a:cxn>
                <a:cxn ang="0">
                  <a:pos x="71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4" y="1"/>
                </a:cxn>
                <a:cxn ang="0">
                  <a:pos x="63" y="2"/>
                </a:cxn>
                <a:cxn ang="0">
                  <a:pos x="62" y="4"/>
                </a:cxn>
                <a:cxn ang="0">
                  <a:pos x="62" y="4"/>
                </a:cxn>
              </a:cxnLst>
              <a:rect l="0" t="0" r="r" b="b"/>
              <a:pathLst>
                <a:path w="71" h="232">
                  <a:moveTo>
                    <a:pt x="62" y="4"/>
                  </a:moveTo>
                  <a:lnTo>
                    <a:pt x="62" y="4"/>
                  </a:lnTo>
                  <a:lnTo>
                    <a:pt x="59" y="36"/>
                  </a:lnTo>
                  <a:lnTo>
                    <a:pt x="55" y="69"/>
                  </a:lnTo>
                  <a:lnTo>
                    <a:pt x="53" y="86"/>
                  </a:lnTo>
                  <a:lnTo>
                    <a:pt x="50" y="101"/>
                  </a:lnTo>
                  <a:lnTo>
                    <a:pt x="47" y="117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36" y="145"/>
                  </a:lnTo>
                  <a:lnTo>
                    <a:pt x="30" y="159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6" y="189"/>
                  </a:lnTo>
                  <a:lnTo>
                    <a:pt x="15" y="194"/>
                  </a:lnTo>
                  <a:lnTo>
                    <a:pt x="13" y="206"/>
                  </a:lnTo>
                  <a:lnTo>
                    <a:pt x="12" y="212"/>
                  </a:lnTo>
                  <a:lnTo>
                    <a:pt x="10" y="217"/>
                  </a:lnTo>
                  <a:lnTo>
                    <a:pt x="7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1" y="225"/>
                  </a:lnTo>
                  <a:lnTo>
                    <a:pt x="0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2" y="231"/>
                  </a:lnTo>
                  <a:lnTo>
                    <a:pt x="4" y="232"/>
                  </a:lnTo>
                  <a:lnTo>
                    <a:pt x="6" y="232"/>
                  </a:lnTo>
                  <a:lnTo>
                    <a:pt x="6" y="232"/>
                  </a:lnTo>
                  <a:lnTo>
                    <a:pt x="9" y="230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18" y="219"/>
                  </a:lnTo>
                  <a:lnTo>
                    <a:pt x="20" y="213"/>
                  </a:lnTo>
                  <a:lnTo>
                    <a:pt x="20" y="213"/>
                  </a:lnTo>
                  <a:lnTo>
                    <a:pt x="22" y="205"/>
                  </a:lnTo>
                  <a:lnTo>
                    <a:pt x="24" y="198"/>
                  </a:lnTo>
                  <a:lnTo>
                    <a:pt x="25" y="191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51" y="133"/>
                  </a:lnTo>
                  <a:lnTo>
                    <a:pt x="56" y="116"/>
                  </a:lnTo>
                  <a:lnTo>
                    <a:pt x="61" y="97"/>
                  </a:lnTo>
                  <a:lnTo>
                    <a:pt x="63" y="78"/>
                  </a:lnTo>
                  <a:lnTo>
                    <a:pt x="67" y="4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3" name="chenying0907 737"/>
            <p:cNvSpPr>
              <a:spLocks noEditPoints="1"/>
            </p:cNvSpPr>
            <p:nvPr/>
          </p:nvSpPr>
          <p:spPr bwMode="auto">
            <a:xfrm>
              <a:off x="5284788" y="4124325"/>
              <a:ext cx="636588" cy="654050"/>
            </a:xfrm>
            <a:custGeom>
              <a:avLst/>
              <a:gdLst/>
              <a:ahLst/>
              <a:cxnLst>
                <a:cxn ang="0">
                  <a:pos x="758" y="1226"/>
                </a:cxn>
                <a:cxn ang="0">
                  <a:pos x="680" y="1170"/>
                </a:cxn>
                <a:cxn ang="0">
                  <a:pos x="470" y="963"/>
                </a:cxn>
                <a:cxn ang="0">
                  <a:pos x="211" y="691"/>
                </a:cxn>
                <a:cxn ang="0">
                  <a:pos x="48" y="528"/>
                </a:cxn>
                <a:cxn ang="0">
                  <a:pos x="0" y="453"/>
                </a:cxn>
                <a:cxn ang="0">
                  <a:pos x="29" y="394"/>
                </a:cxn>
                <a:cxn ang="0">
                  <a:pos x="72" y="374"/>
                </a:cxn>
                <a:cxn ang="0">
                  <a:pos x="164" y="413"/>
                </a:cxn>
                <a:cxn ang="0">
                  <a:pos x="255" y="461"/>
                </a:cxn>
                <a:cxn ang="0">
                  <a:pos x="308" y="497"/>
                </a:cxn>
                <a:cxn ang="0">
                  <a:pos x="631" y="168"/>
                </a:cxn>
                <a:cxn ang="0">
                  <a:pos x="619" y="78"/>
                </a:cxn>
                <a:cxn ang="0">
                  <a:pos x="679" y="7"/>
                </a:cxn>
                <a:cxn ang="0">
                  <a:pos x="745" y="4"/>
                </a:cxn>
                <a:cxn ang="0">
                  <a:pos x="863" y="85"/>
                </a:cxn>
                <a:cxn ang="0">
                  <a:pos x="1020" y="246"/>
                </a:cxn>
                <a:cxn ang="0">
                  <a:pos x="1174" y="417"/>
                </a:cxn>
                <a:cxn ang="0">
                  <a:pos x="1203" y="504"/>
                </a:cxn>
                <a:cxn ang="0">
                  <a:pos x="1174" y="569"/>
                </a:cxn>
                <a:cxn ang="0">
                  <a:pos x="1108" y="602"/>
                </a:cxn>
                <a:cxn ang="0">
                  <a:pos x="1042" y="592"/>
                </a:cxn>
                <a:cxn ang="0">
                  <a:pos x="836" y="812"/>
                </a:cxn>
                <a:cxn ang="0">
                  <a:pos x="742" y="946"/>
                </a:cxn>
                <a:cxn ang="0">
                  <a:pos x="805" y="1026"/>
                </a:cxn>
                <a:cxn ang="0">
                  <a:pos x="848" y="1140"/>
                </a:cxn>
                <a:cxn ang="0">
                  <a:pos x="846" y="1212"/>
                </a:cxn>
                <a:cxn ang="0">
                  <a:pos x="807" y="1236"/>
                </a:cxn>
                <a:cxn ang="0">
                  <a:pos x="55" y="431"/>
                </a:cxn>
                <a:cxn ang="0">
                  <a:pos x="48" y="453"/>
                </a:cxn>
                <a:cxn ang="0">
                  <a:pos x="200" y="613"/>
                </a:cxn>
                <a:cxn ang="0">
                  <a:pos x="478" y="907"/>
                </a:cxn>
                <a:cxn ang="0">
                  <a:pos x="666" y="1093"/>
                </a:cxn>
                <a:cxn ang="0">
                  <a:pos x="780" y="1186"/>
                </a:cxn>
                <a:cxn ang="0">
                  <a:pos x="805" y="1181"/>
                </a:cxn>
                <a:cxn ang="0">
                  <a:pos x="795" y="1129"/>
                </a:cxn>
                <a:cxn ang="0">
                  <a:pos x="725" y="996"/>
                </a:cxn>
                <a:cxn ang="0">
                  <a:pos x="690" y="931"/>
                </a:cxn>
                <a:cxn ang="0">
                  <a:pos x="687" y="904"/>
                </a:cxn>
                <a:cxn ang="0">
                  <a:pos x="816" y="768"/>
                </a:cxn>
                <a:cxn ang="0">
                  <a:pos x="1010" y="557"/>
                </a:cxn>
                <a:cxn ang="0">
                  <a:pos x="1025" y="536"/>
                </a:cxn>
                <a:cxn ang="0">
                  <a:pos x="1050" y="540"/>
                </a:cxn>
                <a:cxn ang="0">
                  <a:pos x="1110" y="559"/>
                </a:cxn>
                <a:cxn ang="0">
                  <a:pos x="1143" y="535"/>
                </a:cxn>
                <a:cxn ang="0">
                  <a:pos x="1158" y="486"/>
                </a:cxn>
                <a:cxn ang="0">
                  <a:pos x="1111" y="411"/>
                </a:cxn>
                <a:cxn ang="0">
                  <a:pos x="996" y="286"/>
                </a:cxn>
                <a:cxn ang="0">
                  <a:pos x="822" y="108"/>
                </a:cxn>
                <a:cxn ang="0">
                  <a:pos x="747" y="50"/>
                </a:cxn>
                <a:cxn ang="0">
                  <a:pos x="688" y="57"/>
                </a:cxn>
                <a:cxn ang="0">
                  <a:pos x="658" y="111"/>
                </a:cxn>
                <a:cxn ang="0">
                  <a:pos x="679" y="159"/>
                </a:cxn>
                <a:cxn ang="0">
                  <a:pos x="674" y="184"/>
                </a:cxn>
                <a:cxn ang="0">
                  <a:pos x="425" y="444"/>
                </a:cxn>
                <a:cxn ang="0">
                  <a:pos x="324" y="533"/>
                </a:cxn>
                <a:cxn ang="0">
                  <a:pos x="301" y="542"/>
                </a:cxn>
                <a:cxn ang="0">
                  <a:pos x="235" y="502"/>
                </a:cxn>
                <a:cxn ang="0">
                  <a:pos x="170" y="470"/>
                </a:cxn>
                <a:cxn ang="0">
                  <a:pos x="116" y="434"/>
                </a:cxn>
              </a:cxnLst>
              <a:rect l="0" t="0" r="r" b="b"/>
              <a:pathLst>
                <a:path w="1204" h="1236">
                  <a:moveTo>
                    <a:pt x="799" y="1236"/>
                  </a:moveTo>
                  <a:lnTo>
                    <a:pt x="799" y="1236"/>
                  </a:lnTo>
                  <a:lnTo>
                    <a:pt x="792" y="1236"/>
                  </a:lnTo>
                  <a:lnTo>
                    <a:pt x="784" y="1235"/>
                  </a:lnTo>
                  <a:lnTo>
                    <a:pt x="777" y="1233"/>
                  </a:lnTo>
                  <a:lnTo>
                    <a:pt x="769" y="1231"/>
                  </a:lnTo>
                  <a:lnTo>
                    <a:pt x="769" y="1231"/>
                  </a:lnTo>
                  <a:lnTo>
                    <a:pt x="758" y="1226"/>
                  </a:lnTo>
                  <a:lnTo>
                    <a:pt x="747" y="1220"/>
                  </a:lnTo>
                  <a:lnTo>
                    <a:pt x="735" y="1214"/>
                  </a:lnTo>
                  <a:lnTo>
                    <a:pt x="724" y="1207"/>
                  </a:lnTo>
                  <a:lnTo>
                    <a:pt x="713" y="1199"/>
                  </a:lnTo>
                  <a:lnTo>
                    <a:pt x="701" y="1191"/>
                  </a:lnTo>
                  <a:lnTo>
                    <a:pt x="691" y="1180"/>
                  </a:lnTo>
                  <a:lnTo>
                    <a:pt x="680" y="1170"/>
                  </a:lnTo>
                  <a:lnTo>
                    <a:pt x="680" y="1170"/>
                  </a:lnTo>
                  <a:lnTo>
                    <a:pt x="656" y="1147"/>
                  </a:lnTo>
                  <a:lnTo>
                    <a:pt x="631" y="1124"/>
                  </a:lnTo>
                  <a:lnTo>
                    <a:pt x="631" y="1124"/>
                  </a:lnTo>
                  <a:lnTo>
                    <a:pt x="606" y="1103"/>
                  </a:lnTo>
                  <a:lnTo>
                    <a:pt x="582" y="1080"/>
                  </a:lnTo>
                  <a:lnTo>
                    <a:pt x="582" y="1080"/>
                  </a:lnTo>
                  <a:lnTo>
                    <a:pt x="526" y="1022"/>
                  </a:lnTo>
                  <a:lnTo>
                    <a:pt x="470" y="963"/>
                  </a:lnTo>
                  <a:lnTo>
                    <a:pt x="470" y="963"/>
                  </a:lnTo>
                  <a:lnTo>
                    <a:pt x="422" y="915"/>
                  </a:lnTo>
                  <a:lnTo>
                    <a:pt x="375" y="865"/>
                  </a:lnTo>
                  <a:lnTo>
                    <a:pt x="375" y="865"/>
                  </a:lnTo>
                  <a:lnTo>
                    <a:pt x="321" y="809"/>
                  </a:lnTo>
                  <a:lnTo>
                    <a:pt x="268" y="752"/>
                  </a:lnTo>
                  <a:lnTo>
                    <a:pt x="268" y="752"/>
                  </a:lnTo>
                  <a:lnTo>
                    <a:pt x="211" y="691"/>
                  </a:lnTo>
                  <a:lnTo>
                    <a:pt x="182" y="660"/>
                  </a:lnTo>
                  <a:lnTo>
                    <a:pt x="152" y="629"/>
                  </a:lnTo>
                  <a:lnTo>
                    <a:pt x="152" y="629"/>
                  </a:lnTo>
                  <a:lnTo>
                    <a:pt x="108" y="587"/>
                  </a:lnTo>
                  <a:lnTo>
                    <a:pt x="108" y="587"/>
                  </a:lnTo>
                  <a:lnTo>
                    <a:pt x="77" y="558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33" y="511"/>
                  </a:lnTo>
                  <a:lnTo>
                    <a:pt x="26" y="503"/>
                  </a:lnTo>
                  <a:lnTo>
                    <a:pt x="18" y="493"/>
                  </a:lnTo>
                  <a:lnTo>
                    <a:pt x="12" y="483"/>
                  </a:lnTo>
                  <a:lnTo>
                    <a:pt x="7" y="474"/>
                  </a:lnTo>
                  <a:lnTo>
                    <a:pt x="3" y="463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48"/>
                  </a:lnTo>
                  <a:lnTo>
                    <a:pt x="0" y="443"/>
                  </a:lnTo>
                  <a:lnTo>
                    <a:pt x="1" y="437"/>
                  </a:lnTo>
                  <a:lnTo>
                    <a:pt x="2" y="432"/>
                  </a:lnTo>
                  <a:lnTo>
                    <a:pt x="6" y="422"/>
                  </a:lnTo>
                  <a:lnTo>
                    <a:pt x="13" y="412"/>
                  </a:lnTo>
                  <a:lnTo>
                    <a:pt x="21" y="402"/>
                  </a:lnTo>
                  <a:lnTo>
                    <a:pt x="29" y="394"/>
                  </a:lnTo>
                  <a:lnTo>
                    <a:pt x="38" y="387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53" y="379"/>
                  </a:lnTo>
                  <a:lnTo>
                    <a:pt x="59" y="377"/>
                  </a:lnTo>
                  <a:lnTo>
                    <a:pt x="65" y="376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83" y="376"/>
                  </a:lnTo>
                  <a:lnTo>
                    <a:pt x="95" y="378"/>
                  </a:lnTo>
                  <a:lnTo>
                    <a:pt x="106" y="382"/>
                  </a:lnTo>
                  <a:lnTo>
                    <a:pt x="120" y="387"/>
                  </a:lnTo>
                  <a:lnTo>
                    <a:pt x="120" y="387"/>
                  </a:lnTo>
                  <a:lnTo>
                    <a:pt x="131" y="392"/>
                  </a:lnTo>
                  <a:lnTo>
                    <a:pt x="142" y="399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91" y="429"/>
                  </a:lnTo>
                  <a:lnTo>
                    <a:pt x="205" y="436"/>
                  </a:lnTo>
                  <a:lnTo>
                    <a:pt x="219" y="443"/>
                  </a:lnTo>
                  <a:lnTo>
                    <a:pt x="219" y="443"/>
                  </a:lnTo>
                  <a:lnTo>
                    <a:pt x="228" y="447"/>
                  </a:lnTo>
                  <a:lnTo>
                    <a:pt x="237" y="451"/>
                  </a:lnTo>
                  <a:lnTo>
                    <a:pt x="255" y="461"/>
                  </a:lnTo>
                  <a:lnTo>
                    <a:pt x="255" y="461"/>
                  </a:lnTo>
                  <a:lnTo>
                    <a:pt x="275" y="472"/>
                  </a:lnTo>
                  <a:lnTo>
                    <a:pt x="275" y="472"/>
                  </a:lnTo>
                  <a:lnTo>
                    <a:pt x="283" y="478"/>
                  </a:lnTo>
                  <a:lnTo>
                    <a:pt x="292" y="485"/>
                  </a:lnTo>
                  <a:lnTo>
                    <a:pt x="292" y="485"/>
                  </a:lnTo>
                  <a:lnTo>
                    <a:pt x="305" y="494"/>
                  </a:lnTo>
                  <a:lnTo>
                    <a:pt x="308" y="497"/>
                  </a:lnTo>
                  <a:lnTo>
                    <a:pt x="312" y="494"/>
                  </a:lnTo>
                  <a:lnTo>
                    <a:pt x="312" y="494"/>
                  </a:lnTo>
                  <a:lnTo>
                    <a:pt x="393" y="412"/>
                  </a:lnTo>
                  <a:lnTo>
                    <a:pt x="474" y="328"/>
                  </a:lnTo>
                  <a:lnTo>
                    <a:pt x="474" y="328"/>
                  </a:lnTo>
                  <a:lnTo>
                    <a:pt x="550" y="249"/>
                  </a:lnTo>
                  <a:lnTo>
                    <a:pt x="628" y="171"/>
                  </a:lnTo>
                  <a:lnTo>
                    <a:pt x="631" y="168"/>
                  </a:lnTo>
                  <a:lnTo>
                    <a:pt x="629" y="164"/>
                  </a:lnTo>
                  <a:lnTo>
                    <a:pt x="629" y="164"/>
                  </a:lnTo>
                  <a:lnTo>
                    <a:pt x="623" y="151"/>
                  </a:lnTo>
                  <a:lnTo>
                    <a:pt x="618" y="137"/>
                  </a:lnTo>
                  <a:lnTo>
                    <a:pt x="615" y="122"/>
                  </a:lnTo>
                  <a:lnTo>
                    <a:pt x="614" y="108"/>
                  </a:lnTo>
                  <a:lnTo>
                    <a:pt x="615" y="92"/>
                  </a:lnTo>
                  <a:lnTo>
                    <a:pt x="619" y="78"/>
                  </a:lnTo>
                  <a:lnTo>
                    <a:pt x="624" y="64"/>
                  </a:lnTo>
                  <a:lnTo>
                    <a:pt x="630" y="50"/>
                  </a:lnTo>
                  <a:lnTo>
                    <a:pt x="630" y="50"/>
                  </a:lnTo>
                  <a:lnTo>
                    <a:pt x="638" y="39"/>
                  </a:lnTo>
                  <a:lnTo>
                    <a:pt x="646" y="28"/>
                  </a:lnTo>
                  <a:lnTo>
                    <a:pt x="656" y="20"/>
                  </a:lnTo>
                  <a:lnTo>
                    <a:pt x="667" y="13"/>
                  </a:lnTo>
                  <a:lnTo>
                    <a:pt x="679" y="7"/>
                  </a:lnTo>
                  <a:lnTo>
                    <a:pt x="690" y="3"/>
                  </a:lnTo>
                  <a:lnTo>
                    <a:pt x="703" y="1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5" y="1"/>
                  </a:lnTo>
                  <a:lnTo>
                    <a:pt x="734" y="2"/>
                  </a:lnTo>
                  <a:lnTo>
                    <a:pt x="734" y="2"/>
                  </a:lnTo>
                  <a:lnTo>
                    <a:pt x="745" y="4"/>
                  </a:lnTo>
                  <a:lnTo>
                    <a:pt x="754" y="6"/>
                  </a:lnTo>
                  <a:lnTo>
                    <a:pt x="763" y="9"/>
                  </a:lnTo>
                  <a:lnTo>
                    <a:pt x="773" y="13"/>
                  </a:lnTo>
                  <a:lnTo>
                    <a:pt x="789" y="21"/>
                  </a:lnTo>
                  <a:lnTo>
                    <a:pt x="806" y="33"/>
                  </a:lnTo>
                  <a:lnTo>
                    <a:pt x="820" y="44"/>
                  </a:lnTo>
                  <a:lnTo>
                    <a:pt x="834" y="57"/>
                  </a:lnTo>
                  <a:lnTo>
                    <a:pt x="863" y="85"/>
                  </a:lnTo>
                  <a:lnTo>
                    <a:pt x="865" y="87"/>
                  </a:lnTo>
                  <a:lnTo>
                    <a:pt x="865" y="87"/>
                  </a:lnTo>
                  <a:lnTo>
                    <a:pt x="903" y="125"/>
                  </a:lnTo>
                  <a:lnTo>
                    <a:pt x="939" y="163"/>
                  </a:lnTo>
                  <a:lnTo>
                    <a:pt x="939" y="163"/>
                  </a:lnTo>
                  <a:lnTo>
                    <a:pt x="976" y="201"/>
                  </a:lnTo>
                  <a:lnTo>
                    <a:pt x="1013" y="239"/>
                  </a:lnTo>
                  <a:lnTo>
                    <a:pt x="1020" y="246"/>
                  </a:lnTo>
                  <a:lnTo>
                    <a:pt x="1020" y="246"/>
                  </a:lnTo>
                  <a:lnTo>
                    <a:pt x="1053" y="279"/>
                  </a:lnTo>
                  <a:lnTo>
                    <a:pt x="1085" y="313"/>
                  </a:lnTo>
                  <a:lnTo>
                    <a:pt x="1117" y="348"/>
                  </a:lnTo>
                  <a:lnTo>
                    <a:pt x="1147" y="383"/>
                  </a:lnTo>
                  <a:lnTo>
                    <a:pt x="1155" y="391"/>
                  </a:lnTo>
                  <a:lnTo>
                    <a:pt x="1155" y="391"/>
                  </a:lnTo>
                  <a:lnTo>
                    <a:pt x="1174" y="417"/>
                  </a:lnTo>
                  <a:lnTo>
                    <a:pt x="1184" y="429"/>
                  </a:lnTo>
                  <a:lnTo>
                    <a:pt x="1192" y="443"/>
                  </a:lnTo>
                  <a:lnTo>
                    <a:pt x="1198" y="457"/>
                  </a:lnTo>
                  <a:lnTo>
                    <a:pt x="1202" y="472"/>
                  </a:lnTo>
                  <a:lnTo>
                    <a:pt x="1203" y="479"/>
                  </a:lnTo>
                  <a:lnTo>
                    <a:pt x="1204" y="487"/>
                  </a:lnTo>
                  <a:lnTo>
                    <a:pt x="1203" y="495"/>
                  </a:lnTo>
                  <a:lnTo>
                    <a:pt x="1203" y="504"/>
                  </a:lnTo>
                  <a:lnTo>
                    <a:pt x="1203" y="504"/>
                  </a:lnTo>
                  <a:lnTo>
                    <a:pt x="1201" y="514"/>
                  </a:lnTo>
                  <a:lnTo>
                    <a:pt x="1198" y="524"/>
                  </a:lnTo>
                  <a:lnTo>
                    <a:pt x="1195" y="535"/>
                  </a:lnTo>
                  <a:lnTo>
                    <a:pt x="1191" y="544"/>
                  </a:lnTo>
                  <a:lnTo>
                    <a:pt x="1186" y="552"/>
                  </a:lnTo>
                  <a:lnTo>
                    <a:pt x="1181" y="560"/>
                  </a:lnTo>
                  <a:lnTo>
                    <a:pt x="1174" y="569"/>
                  </a:lnTo>
                  <a:lnTo>
                    <a:pt x="1167" y="575"/>
                  </a:lnTo>
                  <a:lnTo>
                    <a:pt x="1160" y="581"/>
                  </a:lnTo>
                  <a:lnTo>
                    <a:pt x="1153" y="586"/>
                  </a:lnTo>
                  <a:lnTo>
                    <a:pt x="1144" y="591"/>
                  </a:lnTo>
                  <a:lnTo>
                    <a:pt x="1136" y="596"/>
                  </a:lnTo>
                  <a:lnTo>
                    <a:pt x="1127" y="599"/>
                  </a:lnTo>
                  <a:lnTo>
                    <a:pt x="1117" y="601"/>
                  </a:lnTo>
                  <a:lnTo>
                    <a:pt x="1108" y="602"/>
                  </a:lnTo>
                  <a:lnTo>
                    <a:pt x="1098" y="603"/>
                  </a:lnTo>
                  <a:lnTo>
                    <a:pt x="1098" y="603"/>
                  </a:lnTo>
                  <a:lnTo>
                    <a:pt x="1085" y="602"/>
                  </a:lnTo>
                  <a:lnTo>
                    <a:pt x="1073" y="600"/>
                  </a:lnTo>
                  <a:lnTo>
                    <a:pt x="1061" y="596"/>
                  </a:lnTo>
                  <a:lnTo>
                    <a:pt x="1048" y="591"/>
                  </a:lnTo>
                  <a:lnTo>
                    <a:pt x="1045" y="589"/>
                  </a:lnTo>
                  <a:lnTo>
                    <a:pt x="1042" y="592"/>
                  </a:lnTo>
                  <a:lnTo>
                    <a:pt x="1042" y="592"/>
                  </a:lnTo>
                  <a:lnTo>
                    <a:pt x="993" y="644"/>
                  </a:lnTo>
                  <a:lnTo>
                    <a:pt x="944" y="697"/>
                  </a:lnTo>
                  <a:lnTo>
                    <a:pt x="944" y="697"/>
                  </a:lnTo>
                  <a:lnTo>
                    <a:pt x="890" y="755"/>
                  </a:lnTo>
                  <a:lnTo>
                    <a:pt x="863" y="784"/>
                  </a:lnTo>
                  <a:lnTo>
                    <a:pt x="836" y="812"/>
                  </a:lnTo>
                  <a:lnTo>
                    <a:pt x="836" y="812"/>
                  </a:lnTo>
                  <a:lnTo>
                    <a:pt x="806" y="842"/>
                  </a:lnTo>
                  <a:lnTo>
                    <a:pt x="778" y="873"/>
                  </a:lnTo>
                  <a:lnTo>
                    <a:pt x="778" y="873"/>
                  </a:lnTo>
                  <a:lnTo>
                    <a:pt x="731" y="923"/>
                  </a:lnTo>
                  <a:lnTo>
                    <a:pt x="728" y="926"/>
                  </a:lnTo>
                  <a:lnTo>
                    <a:pt x="730" y="930"/>
                  </a:lnTo>
                  <a:lnTo>
                    <a:pt x="730" y="930"/>
                  </a:lnTo>
                  <a:lnTo>
                    <a:pt x="742" y="946"/>
                  </a:lnTo>
                  <a:lnTo>
                    <a:pt x="742" y="946"/>
                  </a:lnTo>
                  <a:lnTo>
                    <a:pt x="754" y="962"/>
                  </a:lnTo>
                  <a:lnTo>
                    <a:pt x="767" y="979"/>
                  </a:lnTo>
                  <a:lnTo>
                    <a:pt x="771" y="983"/>
                  </a:lnTo>
                  <a:lnTo>
                    <a:pt x="771" y="983"/>
                  </a:lnTo>
                  <a:lnTo>
                    <a:pt x="790" y="1004"/>
                  </a:lnTo>
                  <a:lnTo>
                    <a:pt x="798" y="1015"/>
                  </a:lnTo>
                  <a:lnTo>
                    <a:pt x="805" y="1026"/>
                  </a:lnTo>
                  <a:lnTo>
                    <a:pt x="805" y="1026"/>
                  </a:lnTo>
                  <a:lnTo>
                    <a:pt x="811" y="1041"/>
                  </a:lnTo>
                  <a:lnTo>
                    <a:pt x="817" y="1056"/>
                  </a:lnTo>
                  <a:lnTo>
                    <a:pt x="828" y="1087"/>
                  </a:lnTo>
                  <a:lnTo>
                    <a:pt x="828" y="1087"/>
                  </a:lnTo>
                  <a:lnTo>
                    <a:pt x="838" y="1114"/>
                  </a:lnTo>
                  <a:lnTo>
                    <a:pt x="848" y="1140"/>
                  </a:lnTo>
                  <a:lnTo>
                    <a:pt x="848" y="1140"/>
                  </a:lnTo>
                  <a:lnTo>
                    <a:pt x="851" y="1150"/>
                  </a:lnTo>
                  <a:lnTo>
                    <a:pt x="854" y="1160"/>
                  </a:lnTo>
                  <a:lnTo>
                    <a:pt x="855" y="1169"/>
                  </a:lnTo>
                  <a:lnTo>
                    <a:pt x="856" y="1178"/>
                  </a:lnTo>
                  <a:lnTo>
                    <a:pt x="855" y="1187"/>
                  </a:lnTo>
                  <a:lnTo>
                    <a:pt x="853" y="1197"/>
                  </a:lnTo>
                  <a:lnTo>
                    <a:pt x="850" y="1204"/>
                  </a:lnTo>
                  <a:lnTo>
                    <a:pt x="846" y="1212"/>
                  </a:lnTo>
                  <a:lnTo>
                    <a:pt x="846" y="1212"/>
                  </a:lnTo>
                  <a:lnTo>
                    <a:pt x="842" y="1217"/>
                  </a:lnTo>
                  <a:lnTo>
                    <a:pt x="837" y="1223"/>
                  </a:lnTo>
                  <a:lnTo>
                    <a:pt x="831" y="1227"/>
                  </a:lnTo>
                  <a:lnTo>
                    <a:pt x="826" y="1230"/>
                  </a:lnTo>
                  <a:lnTo>
                    <a:pt x="820" y="1233"/>
                  </a:lnTo>
                  <a:lnTo>
                    <a:pt x="813" y="1235"/>
                  </a:lnTo>
                  <a:lnTo>
                    <a:pt x="807" y="1236"/>
                  </a:lnTo>
                  <a:lnTo>
                    <a:pt x="799" y="1236"/>
                  </a:lnTo>
                  <a:lnTo>
                    <a:pt x="799" y="1236"/>
                  </a:lnTo>
                  <a:close/>
                  <a:moveTo>
                    <a:pt x="86" y="424"/>
                  </a:moveTo>
                  <a:lnTo>
                    <a:pt x="86" y="424"/>
                  </a:lnTo>
                  <a:lnTo>
                    <a:pt x="76" y="424"/>
                  </a:lnTo>
                  <a:lnTo>
                    <a:pt x="65" y="427"/>
                  </a:lnTo>
                  <a:lnTo>
                    <a:pt x="60" y="429"/>
                  </a:lnTo>
                  <a:lnTo>
                    <a:pt x="55" y="431"/>
                  </a:lnTo>
                  <a:lnTo>
                    <a:pt x="50" y="434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6" y="442"/>
                  </a:lnTo>
                  <a:lnTo>
                    <a:pt x="45" y="446"/>
                  </a:lnTo>
                  <a:lnTo>
                    <a:pt x="46" y="449"/>
                  </a:lnTo>
                  <a:lnTo>
                    <a:pt x="48" y="453"/>
                  </a:lnTo>
                  <a:lnTo>
                    <a:pt x="48" y="453"/>
                  </a:lnTo>
                  <a:lnTo>
                    <a:pt x="60" y="471"/>
                  </a:lnTo>
                  <a:lnTo>
                    <a:pt x="73" y="487"/>
                  </a:lnTo>
                  <a:lnTo>
                    <a:pt x="88" y="503"/>
                  </a:lnTo>
                  <a:lnTo>
                    <a:pt x="104" y="519"/>
                  </a:lnTo>
                  <a:lnTo>
                    <a:pt x="104" y="519"/>
                  </a:lnTo>
                  <a:lnTo>
                    <a:pt x="129" y="542"/>
                  </a:lnTo>
                  <a:lnTo>
                    <a:pt x="153" y="566"/>
                  </a:lnTo>
                  <a:lnTo>
                    <a:pt x="200" y="613"/>
                  </a:lnTo>
                  <a:lnTo>
                    <a:pt x="247" y="662"/>
                  </a:lnTo>
                  <a:lnTo>
                    <a:pt x="291" y="710"/>
                  </a:lnTo>
                  <a:lnTo>
                    <a:pt x="291" y="710"/>
                  </a:lnTo>
                  <a:lnTo>
                    <a:pt x="349" y="772"/>
                  </a:lnTo>
                  <a:lnTo>
                    <a:pt x="407" y="833"/>
                  </a:lnTo>
                  <a:lnTo>
                    <a:pt x="407" y="833"/>
                  </a:lnTo>
                  <a:lnTo>
                    <a:pt x="443" y="870"/>
                  </a:lnTo>
                  <a:lnTo>
                    <a:pt x="478" y="907"/>
                  </a:lnTo>
                  <a:lnTo>
                    <a:pt x="478" y="907"/>
                  </a:lnTo>
                  <a:lnTo>
                    <a:pt x="518" y="950"/>
                  </a:lnTo>
                  <a:lnTo>
                    <a:pt x="560" y="992"/>
                  </a:lnTo>
                  <a:lnTo>
                    <a:pt x="560" y="992"/>
                  </a:lnTo>
                  <a:lnTo>
                    <a:pt x="595" y="1027"/>
                  </a:lnTo>
                  <a:lnTo>
                    <a:pt x="631" y="1060"/>
                  </a:lnTo>
                  <a:lnTo>
                    <a:pt x="631" y="1060"/>
                  </a:lnTo>
                  <a:lnTo>
                    <a:pt x="666" y="1093"/>
                  </a:lnTo>
                  <a:lnTo>
                    <a:pt x="701" y="1128"/>
                  </a:lnTo>
                  <a:lnTo>
                    <a:pt x="701" y="1128"/>
                  </a:lnTo>
                  <a:lnTo>
                    <a:pt x="717" y="1143"/>
                  </a:lnTo>
                  <a:lnTo>
                    <a:pt x="736" y="1161"/>
                  </a:lnTo>
                  <a:lnTo>
                    <a:pt x="748" y="1169"/>
                  </a:lnTo>
                  <a:lnTo>
                    <a:pt x="758" y="1176"/>
                  </a:lnTo>
                  <a:lnTo>
                    <a:pt x="769" y="1182"/>
                  </a:lnTo>
                  <a:lnTo>
                    <a:pt x="780" y="1186"/>
                  </a:lnTo>
                  <a:lnTo>
                    <a:pt x="780" y="1186"/>
                  </a:lnTo>
                  <a:lnTo>
                    <a:pt x="786" y="1187"/>
                  </a:lnTo>
                  <a:lnTo>
                    <a:pt x="791" y="1188"/>
                  </a:lnTo>
                  <a:lnTo>
                    <a:pt x="791" y="1188"/>
                  </a:lnTo>
                  <a:lnTo>
                    <a:pt x="796" y="1187"/>
                  </a:lnTo>
                  <a:lnTo>
                    <a:pt x="800" y="1186"/>
                  </a:lnTo>
                  <a:lnTo>
                    <a:pt x="802" y="1183"/>
                  </a:lnTo>
                  <a:lnTo>
                    <a:pt x="805" y="1181"/>
                  </a:lnTo>
                  <a:lnTo>
                    <a:pt x="805" y="1181"/>
                  </a:lnTo>
                  <a:lnTo>
                    <a:pt x="807" y="1177"/>
                  </a:lnTo>
                  <a:lnTo>
                    <a:pt x="808" y="1172"/>
                  </a:lnTo>
                  <a:lnTo>
                    <a:pt x="808" y="1166"/>
                  </a:lnTo>
                  <a:lnTo>
                    <a:pt x="807" y="1160"/>
                  </a:lnTo>
                  <a:lnTo>
                    <a:pt x="801" y="1145"/>
                  </a:lnTo>
                  <a:lnTo>
                    <a:pt x="795" y="1129"/>
                  </a:lnTo>
                  <a:lnTo>
                    <a:pt x="795" y="1129"/>
                  </a:lnTo>
                  <a:lnTo>
                    <a:pt x="791" y="1118"/>
                  </a:lnTo>
                  <a:lnTo>
                    <a:pt x="791" y="1118"/>
                  </a:lnTo>
                  <a:lnTo>
                    <a:pt x="783" y="1097"/>
                  </a:lnTo>
                  <a:lnTo>
                    <a:pt x="774" y="1076"/>
                  </a:lnTo>
                  <a:lnTo>
                    <a:pt x="763" y="1055"/>
                  </a:lnTo>
                  <a:lnTo>
                    <a:pt x="752" y="1036"/>
                  </a:lnTo>
                  <a:lnTo>
                    <a:pt x="738" y="1016"/>
                  </a:lnTo>
                  <a:lnTo>
                    <a:pt x="725" y="996"/>
                  </a:lnTo>
                  <a:lnTo>
                    <a:pt x="709" y="977"/>
                  </a:lnTo>
                  <a:lnTo>
                    <a:pt x="694" y="956"/>
                  </a:lnTo>
                  <a:lnTo>
                    <a:pt x="694" y="956"/>
                  </a:lnTo>
                  <a:lnTo>
                    <a:pt x="691" y="951"/>
                  </a:lnTo>
                  <a:lnTo>
                    <a:pt x="689" y="946"/>
                  </a:lnTo>
                  <a:lnTo>
                    <a:pt x="688" y="940"/>
                  </a:lnTo>
                  <a:lnTo>
                    <a:pt x="689" y="934"/>
                  </a:lnTo>
                  <a:lnTo>
                    <a:pt x="690" y="931"/>
                  </a:lnTo>
                  <a:lnTo>
                    <a:pt x="688" y="929"/>
                  </a:lnTo>
                  <a:lnTo>
                    <a:pt x="688" y="929"/>
                  </a:lnTo>
                  <a:lnTo>
                    <a:pt x="685" y="923"/>
                  </a:lnTo>
                  <a:lnTo>
                    <a:pt x="684" y="919"/>
                  </a:lnTo>
                  <a:lnTo>
                    <a:pt x="684" y="916"/>
                  </a:lnTo>
                  <a:lnTo>
                    <a:pt x="684" y="912"/>
                  </a:lnTo>
                  <a:lnTo>
                    <a:pt x="685" y="907"/>
                  </a:lnTo>
                  <a:lnTo>
                    <a:pt x="687" y="904"/>
                  </a:lnTo>
                  <a:lnTo>
                    <a:pt x="690" y="900"/>
                  </a:lnTo>
                  <a:lnTo>
                    <a:pt x="690" y="900"/>
                  </a:lnTo>
                  <a:lnTo>
                    <a:pt x="721" y="867"/>
                  </a:lnTo>
                  <a:lnTo>
                    <a:pt x="752" y="835"/>
                  </a:lnTo>
                  <a:lnTo>
                    <a:pt x="752" y="835"/>
                  </a:lnTo>
                  <a:lnTo>
                    <a:pt x="783" y="801"/>
                  </a:lnTo>
                  <a:lnTo>
                    <a:pt x="816" y="768"/>
                  </a:lnTo>
                  <a:lnTo>
                    <a:pt x="816" y="768"/>
                  </a:lnTo>
                  <a:lnTo>
                    <a:pt x="842" y="741"/>
                  </a:lnTo>
                  <a:lnTo>
                    <a:pt x="868" y="713"/>
                  </a:lnTo>
                  <a:lnTo>
                    <a:pt x="918" y="659"/>
                  </a:lnTo>
                  <a:lnTo>
                    <a:pt x="918" y="659"/>
                  </a:lnTo>
                  <a:lnTo>
                    <a:pt x="963" y="610"/>
                  </a:lnTo>
                  <a:lnTo>
                    <a:pt x="1008" y="562"/>
                  </a:lnTo>
                  <a:lnTo>
                    <a:pt x="1010" y="560"/>
                  </a:lnTo>
                  <a:lnTo>
                    <a:pt x="1010" y="557"/>
                  </a:lnTo>
                  <a:lnTo>
                    <a:pt x="1010" y="557"/>
                  </a:lnTo>
                  <a:lnTo>
                    <a:pt x="1010" y="554"/>
                  </a:lnTo>
                  <a:lnTo>
                    <a:pt x="1011" y="550"/>
                  </a:lnTo>
                  <a:lnTo>
                    <a:pt x="1013" y="546"/>
                  </a:lnTo>
                  <a:lnTo>
                    <a:pt x="1016" y="543"/>
                  </a:lnTo>
                  <a:lnTo>
                    <a:pt x="1016" y="543"/>
                  </a:lnTo>
                  <a:lnTo>
                    <a:pt x="1020" y="539"/>
                  </a:lnTo>
                  <a:lnTo>
                    <a:pt x="1025" y="536"/>
                  </a:lnTo>
                  <a:lnTo>
                    <a:pt x="1030" y="535"/>
                  </a:lnTo>
                  <a:lnTo>
                    <a:pt x="1035" y="534"/>
                  </a:lnTo>
                  <a:lnTo>
                    <a:pt x="1035" y="534"/>
                  </a:lnTo>
                  <a:lnTo>
                    <a:pt x="1039" y="535"/>
                  </a:lnTo>
                  <a:lnTo>
                    <a:pt x="1043" y="536"/>
                  </a:lnTo>
                  <a:lnTo>
                    <a:pt x="1046" y="537"/>
                  </a:lnTo>
                  <a:lnTo>
                    <a:pt x="1050" y="540"/>
                  </a:lnTo>
                  <a:lnTo>
                    <a:pt x="1050" y="540"/>
                  </a:lnTo>
                  <a:lnTo>
                    <a:pt x="1061" y="547"/>
                  </a:lnTo>
                  <a:lnTo>
                    <a:pt x="1074" y="554"/>
                  </a:lnTo>
                  <a:lnTo>
                    <a:pt x="1081" y="556"/>
                  </a:lnTo>
                  <a:lnTo>
                    <a:pt x="1089" y="558"/>
                  </a:lnTo>
                  <a:lnTo>
                    <a:pt x="1096" y="559"/>
                  </a:lnTo>
                  <a:lnTo>
                    <a:pt x="1103" y="560"/>
                  </a:lnTo>
                  <a:lnTo>
                    <a:pt x="1103" y="560"/>
                  </a:lnTo>
                  <a:lnTo>
                    <a:pt x="1110" y="559"/>
                  </a:lnTo>
                  <a:lnTo>
                    <a:pt x="1117" y="558"/>
                  </a:lnTo>
                  <a:lnTo>
                    <a:pt x="1117" y="558"/>
                  </a:lnTo>
                  <a:lnTo>
                    <a:pt x="1123" y="555"/>
                  </a:lnTo>
                  <a:lnTo>
                    <a:pt x="1128" y="551"/>
                  </a:lnTo>
                  <a:lnTo>
                    <a:pt x="1136" y="542"/>
                  </a:lnTo>
                  <a:lnTo>
                    <a:pt x="1136" y="542"/>
                  </a:lnTo>
                  <a:lnTo>
                    <a:pt x="1143" y="535"/>
                  </a:lnTo>
                  <a:lnTo>
                    <a:pt x="1143" y="535"/>
                  </a:lnTo>
                  <a:lnTo>
                    <a:pt x="1150" y="529"/>
                  </a:lnTo>
                  <a:lnTo>
                    <a:pt x="1154" y="523"/>
                  </a:lnTo>
                  <a:lnTo>
                    <a:pt x="1157" y="517"/>
                  </a:lnTo>
                  <a:lnTo>
                    <a:pt x="1159" y="511"/>
                  </a:lnTo>
                  <a:lnTo>
                    <a:pt x="1160" y="505"/>
                  </a:lnTo>
                  <a:lnTo>
                    <a:pt x="1160" y="498"/>
                  </a:lnTo>
                  <a:lnTo>
                    <a:pt x="1160" y="492"/>
                  </a:lnTo>
                  <a:lnTo>
                    <a:pt x="1158" y="486"/>
                  </a:lnTo>
                  <a:lnTo>
                    <a:pt x="1154" y="474"/>
                  </a:lnTo>
                  <a:lnTo>
                    <a:pt x="1147" y="462"/>
                  </a:lnTo>
                  <a:lnTo>
                    <a:pt x="1141" y="451"/>
                  </a:lnTo>
                  <a:lnTo>
                    <a:pt x="1134" y="441"/>
                  </a:lnTo>
                  <a:lnTo>
                    <a:pt x="1130" y="434"/>
                  </a:lnTo>
                  <a:lnTo>
                    <a:pt x="1130" y="434"/>
                  </a:lnTo>
                  <a:lnTo>
                    <a:pt x="1122" y="422"/>
                  </a:lnTo>
                  <a:lnTo>
                    <a:pt x="1111" y="411"/>
                  </a:lnTo>
                  <a:lnTo>
                    <a:pt x="1091" y="389"/>
                  </a:lnTo>
                  <a:lnTo>
                    <a:pt x="1091" y="389"/>
                  </a:lnTo>
                  <a:lnTo>
                    <a:pt x="1076" y="373"/>
                  </a:lnTo>
                  <a:lnTo>
                    <a:pt x="1063" y="357"/>
                  </a:lnTo>
                  <a:lnTo>
                    <a:pt x="1063" y="357"/>
                  </a:lnTo>
                  <a:lnTo>
                    <a:pt x="1046" y="338"/>
                  </a:lnTo>
                  <a:lnTo>
                    <a:pt x="1030" y="321"/>
                  </a:lnTo>
                  <a:lnTo>
                    <a:pt x="996" y="286"/>
                  </a:lnTo>
                  <a:lnTo>
                    <a:pt x="996" y="286"/>
                  </a:lnTo>
                  <a:lnTo>
                    <a:pt x="981" y="271"/>
                  </a:lnTo>
                  <a:lnTo>
                    <a:pt x="981" y="271"/>
                  </a:lnTo>
                  <a:lnTo>
                    <a:pt x="941" y="230"/>
                  </a:lnTo>
                  <a:lnTo>
                    <a:pt x="902" y="190"/>
                  </a:lnTo>
                  <a:lnTo>
                    <a:pt x="902" y="190"/>
                  </a:lnTo>
                  <a:lnTo>
                    <a:pt x="862" y="148"/>
                  </a:lnTo>
                  <a:lnTo>
                    <a:pt x="822" y="108"/>
                  </a:lnTo>
                  <a:lnTo>
                    <a:pt x="816" y="102"/>
                  </a:lnTo>
                  <a:lnTo>
                    <a:pt x="816" y="102"/>
                  </a:lnTo>
                  <a:lnTo>
                    <a:pt x="799" y="85"/>
                  </a:lnTo>
                  <a:lnTo>
                    <a:pt x="789" y="76"/>
                  </a:lnTo>
                  <a:lnTo>
                    <a:pt x="780" y="69"/>
                  </a:lnTo>
                  <a:lnTo>
                    <a:pt x="769" y="62"/>
                  </a:lnTo>
                  <a:lnTo>
                    <a:pt x="758" y="55"/>
                  </a:lnTo>
                  <a:lnTo>
                    <a:pt x="747" y="5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24" y="46"/>
                  </a:lnTo>
                  <a:lnTo>
                    <a:pt x="724" y="46"/>
                  </a:lnTo>
                  <a:lnTo>
                    <a:pt x="714" y="47"/>
                  </a:lnTo>
                  <a:lnTo>
                    <a:pt x="704" y="49"/>
                  </a:lnTo>
                  <a:lnTo>
                    <a:pt x="696" y="52"/>
                  </a:lnTo>
                  <a:lnTo>
                    <a:pt x="688" y="57"/>
                  </a:lnTo>
                  <a:lnTo>
                    <a:pt x="680" y="63"/>
                  </a:lnTo>
                  <a:lnTo>
                    <a:pt x="673" y="70"/>
                  </a:lnTo>
                  <a:lnTo>
                    <a:pt x="667" y="77"/>
                  </a:lnTo>
                  <a:lnTo>
                    <a:pt x="663" y="85"/>
                  </a:lnTo>
                  <a:lnTo>
                    <a:pt x="663" y="85"/>
                  </a:lnTo>
                  <a:lnTo>
                    <a:pt x="660" y="94"/>
                  </a:lnTo>
                  <a:lnTo>
                    <a:pt x="658" y="102"/>
                  </a:lnTo>
                  <a:lnTo>
                    <a:pt x="658" y="111"/>
                  </a:lnTo>
                  <a:lnTo>
                    <a:pt x="659" y="119"/>
                  </a:lnTo>
                  <a:lnTo>
                    <a:pt x="661" y="128"/>
                  </a:lnTo>
                  <a:lnTo>
                    <a:pt x="664" y="135"/>
                  </a:lnTo>
                  <a:lnTo>
                    <a:pt x="668" y="143"/>
                  </a:lnTo>
                  <a:lnTo>
                    <a:pt x="673" y="150"/>
                  </a:lnTo>
                  <a:lnTo>
                    <a:pt x="673" y="150"/>
                  </a:lnTo>
                  <a:lnTo>
                    <a:pt x="677" y="154"/>
                  </a:lnTo>
                  <a:lnTo>
                    <a:pt x="679" y="159"/>
                  </a:lnTo>
                  <a:lnTo>
                    <a:pt x="680" y="164"/>
                  </a:lnTo>
                  <a:lnTo>
                    <a:pt x="680" y="167"/>
                  </a:lnTo>
                  <a:lnTo>
                    <a:pt x="679" y="174"/>
                  </a:lnTo>
                  <a:lnTo>
                    <a:pt x="675" y="178"/>
                  </a:lnTo>
                  <a:lnTo>
                    <a:pt x="675" y="179"/>
                  </a:lnTo>
                  <a:lnTo>
                    <a:pt x="675" y="181"/>
                  </a:lnTo>
                  <a:lnTo>
                    <a:pt x="675" y="181"/>
                  </a:lnTo>
                  <a:lnTo>
                    <a:pt x="674" y="184"/>
                  </a:lnTo>
                  <a:lnTo>
                    <a:pt x="673" y="189"/>
                  </a:lnTo>
                  <a:lnTo>
                    <a:pt x="671" y="192"/>
                  </a:lnTo>
                  <a:lnTo>
                    <a:pt x="668" y="195"/>
                  </a:lnTo>
                  <a:lnTo>
                    <a:pt x="668" y="195"/>
                  </a:lnTo>
                  <a:lnTo>
                    <a:pt x="587" y="277"/>
                  </a:lnTo>
                  <a:lnTo>
                    <a:pt x="506" y="361"/>
                  </a:lnTo>
                  <a:lnTo>
                    <a:pt x="506" y="361"/>
                  </a:lnTo>
                  <a:lnTo>
                    <a:pt x="425" y="444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0" y="529"/>
                  </a:lnTo>
                  <a:lnTo>
                    <a:pt x="337" y="531"/>
                  </a:lnTo>
                  <a:lnTo>
                    <a:pt x="332" y="533"/>
                  </a:lnTo>
                  <a:lnTo>
                    <a:pt x="328" y="534"/>
                  </a:lnTo>
                  <a:lnTo>
                    <a:pt x="328" y="534"/>
                  </a:lnTo>
                  <a:lnTo>
                    <a:pt x="324" y="533"/>
                  </a:lnTo>
                  <a:lnTo>
                    <a:pt x="321" y="533"/>
                  </a:lnTo>
                  <a:lnTo>
                    <a:pt x="319" y="535"/>
                  </a:lnTo>
                  <a:lnTo>
                    <a:pt x="319" y="535"/>
                  </a:lnTo>
                  <a:lnTo>
                    <a:pt x="315" y="538"/>
                  </a:lnTo>
                  <a:lnTo>
                    <a:pt x="311" y="540"/>
                  </a:lnTo>
                  <a:lnTo>
                    <a:pt x="306" y="542"/>
                  </a:lnTo>
                  <a:lnTo>
                    <a:pt x="301" y="542"/>
                  </a:lnTo>
                  <a:lnTo>
                    <a:pt x="301" y="542"/>
                  </a:lnTo>
                  <a:lnTo>
                    <a:pt x="296" y="542"/>
                  </a:lnTo>
                  <a:lnTo>
                    <a:pt x="292" y="540"/>
                  </a:lnTo>
                  <a:lnTo>
                    <a:pt x="292" y="540"/>
                  </a:lnTo>
                  <a:lnTo>
                    <a:pt x="282" y="536"/>
                  </a:lnTo>
                  <a:lnTo>
                    <a:pt x="273" y="529"/>
                  </a:lnTo>
                  <a:lnTo>
                    <a:pt x="253" y="515"/>
                  </a:lnTo>
                  <a:lnTo>
                    <a:pt x="253" y="515"/>
                  </a:lnTo>
                  <a:lnTo>
                    <a:pt x="235" y="502"/>
                  </a:lnTo>
                  <a:lnTo>
                    <a:pt x="225" y="495"/>
                  </a:lnTo>
                  <a:lnTo>
                    <a:pt x="215" y="490"/>
                  </a:lnTo>
                  <a:lnTo>
                    <a:pt x="215" y="490"/>
                  </a:lnTo>
                  <a:lnTo>
                    <a:pt x="199" y="484"/>
                  </a:lnTo>
                  <a:lnTo>
                    <a:pt x="199" y="484"/>
                  </a:lnTo>
                  <a:lnTo>
                    <a:pt x="185" y="478"/>
                  </a:lnTo>
                  <a:lnTo>
                    <a:pt x="178" y="474"/>
                  </a:lnTo>
                  <a:lnTo>
                    <a:pt x="170" y="470"/>
                  </a:lnTo>
                  <a:lnTo>
                    <a:pt x="170" y="470"/>
                  </a:lnTo>
                  <a:lnTo>
                    <a:pt x="161" y="462"/>
                  </a:lnTo>
                  <a:lnTo>
                    <a:pt x="161" y="462"/>
                  </a:lnTo>
                  <a:lnTo>
                    <a:pt x="148" y="451"/>
                  </a:lnTo>
                  <a:lnTo>
                    <a:pt x="139" y="446"/>
                  </a:lnTo>
                  <a:lnTo>
                    <a:pt x="132" y="442"/>
                  </a:lnTo>
                  <a:lnTo>
                    <a:pt x="132" y="442"/>
                  </a:lnTo>
                  <a:lnTo>
                    <a:pt x="116" y="434"/>
                  </a:lnTo>
                  <a:lnTo>
                    <a:pt x="116" y="434"/>
                  </a:lnTo>
                  <a:lnTo>
                    <a:pt x="104" y="429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6" y="424"/>
                  </a:lnTo>
                  <a:lnTo>
                    <a:pt x="86" y="42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4" name="chenying0907 738"/>
            <p:cNvSpPr/>
            <p:nvPr/>
          </p:nvSpPr>
          <p:spPr bwMode="auto">
            <a:xfrm>
              <a:off x="5268913" y="4529138"/>
              <a:ext cx="252413" cy="261938"/>
            </a:xfrm>
            <a:custGeom>
              <a:avLst/>
              <a:gdLst/>
              <a:ahLst/>
              <a:cxnLst>
                <a:cxn ang="0">
                  <a:pos x="74" y="493"/>
                </a:cxn>
                <a:cxn ang="0">
                  <a:pos x="47" y="485"/>
                </a:cxn>
                <a:cxn ang="0">
                  <a:pos x="23" y="469"/>
                </a:cxn>
                <a:cxn ang="0">
                  <a:pos x="11" y="456"/>
                </a:cxn>
                <a:cxn ang="0">
                  <a:pos x="8" y="448"/>
                </a:cxn>
                <a:cxn ang="0">
                  <a:pos x="2" y="430"/>
                </a:cxn>
                <a:cxn ang="0">
                  <a:pos x="0" y="399"/>
                </a:cxn>
                <a:cxn ang="0">
                  <a:pos x="9" y="366"/>
                </a:cxn>
                <a:cxn ang="0">
                  <a:pos x="27" y="331"/>
                </a:cxn>
                <a:cxn ang="0">
                  <a:pos x="56" y="292"/>
                </a:cxn>
                <a:cxn ang="0">
                  <a:pos x="79" y="267"/>
                </a:cxn>
                <a:cxn ang="0">
                  <a:pos x="105" y="233"/>
                </a:cxn>
                <a:cxn ang="0">
                  <a:pos x="125" y="208"/>
                </a:cxn>
                <a:cxn ang="0">
                  <a:pos x="164" y="167"/>
                </a:cxn>
                <a:cxn ang="0">
                  <a:pos x="325" y="7"/>
                </a:cxn>
                <a:cxn ang="0">
                  <a:pos x="333" y="2"/>
                </a:cxn>
                <a:cxn ang="0">
                  <a:pos x="341" y="0"/>
                </a:cxn>
                <a:cxn ang="0">
                  <a:pos x="358" y="9"/>
                </a:cxn>
                <a:cxn ang="0">
                  <a:pos x="364" y="21"/>
                </a:cxn>
                <a:cxn ang="0">
                  <a:pos x="362" y="32"/>
                </a:cxn>
                <a:cxn ang="0">
                  <a:pos x="357" y="39"/>
                </a:cxn>
                <a:cxn ang="0">
                  <a:pos x="293" y="101"/>
                </a:cxn>
                <a:cxn ang="0">
                  <a:pos x="193" y="199"/>
                </a:cxn>
                <a:cxn ang="0">
                  <a:pos x="140" y="263"/>
                </a:cxn>
                <a:cxn ang="0">
                  <a:pos x="113" y="300"/>
                </a:cxn>
                <a:cxn ang="0">
                  <a:pos x="76" y="339"/>
                </a:cxn>
                <a:cxn ang="0">
                  <a:pos x="57" y="367"/>
                </a:cxn>
                <a:cxn ang="0">
                  <a:pos x="45" y="405"/>
                </a:cxn>
                <a:cxn ang="0">
                  <a:pos x="47" y="426"/>
                </a:cxn>
                <a:cxn ang="0">
                  <a:pos x="50" y="429"/>
                </a:cxn>
                <a:cxn ang="0">
                  <a:pos x="55" y="436"/>
                </a:cxn>
                <a:cxn ang="0">
                  <a:pos x="71" y="445"/>
                </a:cxn>
                <a:cxn ang="0">
                  <a:pos x="89" y="448"/>
                </a:cxn>
                <a:cxn ang="0">
                  <a:pos x="116" y="442"/>
                </a:cxn>
                <a:cxn ang="0">
                  <a:pos x="144" y="426"/>
                </a:cxn>
                <a:cxn ang="0">
                  <a:pos x="196" y="377"/>
                </a:cxn>
                <a:cxn ang="0">
                  <a:pos x="242" y="324"/>
                </a:cxn>
                <a:cxn ang="0">
                  <a:pos x="294" y="271"/>
                </a:cxn>
                <a:cxn ang="0">
                  <a:pos x="371" y="194"/>
                </a:cxn>
                <a:cxn ang="0">
                  <a:pos x="442" y="114"/>
                </a:cxn>
                <a:cxn ang="0">
                  <a:pos x="448" y="107"/>
                </a:cxn>
                <a:cxn ang="0">
                  <a:pos x="456" y="106"/>
                </a:cxn>
                <a:cxn ang="0">
                  <a:pos x="472" y="115"/>
                </a:cxn>
                <a:cxn ang="0">
                  <a:pos x="478" y="125"/>
                </a:cxn>
                <a:cxn ang="0">
                  <a:pos x="478" y="138"/>
                </a:cxn>
                <a:cxn ang="0">
                  <a:pos x="473" y="147"/>
                </a:cxn>
                <a:cxn ang="0">
                  <a:pos x="408" y="220"/>
                </a:cxn>
                <a:cxn ang="0">
                  <a:pos x="340" y="289"/>
                </a:cxn>
                <a:cxn ang="0">
                  <a:pos x="223" y="410"/>
                </a:cxn>
                <a:cxn ang="0">
                  <a:pos x="189" y="445"/>
                </a:cxn>
                <a:cxn ang="0">
                  <a:pos x="135" y="480"/>
                </a:cxn>
                <a:cxn ang="0">
                  <a:pos x="100" y="492"/>
                </a:cxn>
                <a:cxn ang="0">
                  <a:pos x="84" y="493"/>
                </a:cxn>
              </a:cxnLst>
              <a:rect l="0" t="0" r="r" b="b"/>
              <a:pathLst>
                <a:path w="479" h="493">
                  <a:moveTo>
                    <a:pt x="84" y="493"/>
                  </a:moveTo>
                  <a:lnTo>
                    <a:pt x="84" y="493"/>
                  </a:lnTo>
                  <a:lnTo>
                    <a:pt x="74" y="493"/>
                  </a:lnTo>
                  <a:lnTo>
                    <a:pt x="65" y="491"/>
                  </a:lnTo>
                  <a:lnTo>
                    <a:pt x="56" y="489"/>
                  </a:lnTo>
                  <a:lnTo>
                    <a:pt x="47" y="485"/>
                  </a:lnTo>
                  <a:lnTo>
                    <a:pt x="39" y="480"/>
                  </a:lnTo>
                  <a:lnTo>
                    <a:pt x="31" y="475"/>
                  </a:lnTo>
                  <a:lnTo>
                    <a:pt x="23" y="469"/>
                  </a:lnTo>
                  <a:lnTo>
                    <a:pt x="14" y="462"/>
                  </a:lnTo>
                  <a:lnTo>
                    <a:pt x="14" y="462"/>
                  </a:lnTo>
                  <a:lnTo>
                    <a:pt x="11" y="456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8"/>
                  </a:lnTo>
                  <a:lnTo>
                    <a:pt x="8" y="448"/>
                  </a:lnTo>
                  <a:lnTo>
                    <a:pt x="4" y="439"/>
                  </a:lnTo>
                  <a:lnTo>
                    <a:pt x="2" y="430"/>
                  </a:lnTo>
                  <a:lnTo>
                    <a:pt x="0" y="419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2" y="388"/>
                  </a:lnTo>
                  <a:lnTo>
                    <a:pt x="5" y="377"/>
                  </a:lnTo>
                  <a:lnTo>
                    <a:pt x="9" y="366"/>
                  </a:lnTo>
                  <a:lnTo>
                    <a:pt x="13" y="354"/>
                  </a:lnTo>
                  <a:lnTo>
                    <a:pt x="20" y="342"/>
                  </a:lnTo>
                  <a:lnTo>
                    <a:pt x="27" y="331"/>
                  </a:lnTo>
                  <a:lnTo>
                    <a:pt x="35" y="318"/>
                  </a:lnTo>
                  <a:lnTo>
                    <a:pt x="44" y="306"/>
                  </a:lnTo>
                  <a:lnTo>
                    <a:pt x="56" y="292"/>
                  </a:lnTo>
                  <a:lnTo>
                    <a:pt x="67" y="280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87" y="258"/>
                  </a:lnTo>
                  <a:lnTo>
                    <a:pt x="94" y="250"/>
                  </a:lnTo>
                  <a:lnTo>
                    <a:pt x="105" y="233"/>
                  </a:lnTo>
                  <a:lnTo>
                    <a:pt x="105" y="233"/>
                  </a:lnTo>
                  <a:lnTo>
                    <a:pt x="115" y="220"/>
                  </a:lnTo>
                  <a:lnTo>
                    <a:pt x="125" y="208"/>
                  </a:lnTo>
                  <a:lnTo>
                    <a:pt x="125" y="208"/>
                  </a:lnTo>
                  <a:lnTo>
                    <a:pt x="144" y="187"/>
                  </a:lnTo>
                  <a:lnTo>
                    <a:pt x="164" y="167"/>
                  </a:lnTo>
                  <a:lnTo>
                    <a:pt x="164" y="167"/>
                  </a:lnTo>
                  <a:lnTo>
                    <a:pt x="185" y="148"/>
                  </a:lnTo>
                  <a:lnTo>
                    <a:pt x="325" y="7"/>
                  </a:lnTo>
                  <a:lnTo>
                    <a:pt x="325" y="7"/>
                  </a:lnTo>
                  <a:lnTo>
                    <a:pt x="328" y="4"/>
                  </a:lnTo>
                  <a:lnTo>
                    <a:pt x="333" y="2"/>
                  </a:lnTo>
                  <a:lnTo>
                    <a:pt x="337" y="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7" y="1"/>
                  </a:lnTo>
                  <a:lnTo>
                    <a:pt x="353" y="4"/>
                  </a:lnTo>
                  <a:lnTo>
                    <a:pt x="358" y="9"/>
                  </a:lnTo>
                  <a:lnTo>
                    <a:pt x="362" y="15"/>
                  </a:lnTo>
                  <a:lnTo>
                    <a:pt x="362" y="15"/>
                  </a:lnTo>
                  <a:lnTo>
                    <a:pt x="364" y="21"/>
                  </a:lnTo>
                  <a:lnTo>
                    <a:pt x="365" y="26"/>
                  </a:lnTo>
                  <a:lnTo>
                    <a:pt x="364" y="29"/>
                  </a:lnTo>
                  <a:lnTo>
                    <a:pt x="362" y="32"/>
                  </a:lnTo>
                  <a:lnTo>
                    <a:pt x="360" y="36"/>
                  </a:lnTo>
                  <a:lnTo>
                    <a:pt x="357" y="39"/>
                  </a:lnTo>
                  <a:lnTo>
                    <a:pt x="357" y="39"/>
                  </a:lnTo>
                  <a:lnTo>
                    <a:pt x="325" y="70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52" y="139"/>
                  </a:lnTo>
                  <a:lnTo>
                    <a:pt x="212" y="179"/>
                  </a:lnTo>
                  <a:lnTo>
                    <a:pt x="193" y="199"/>
                  </a:lnTo>
                  <a:lnTo>
                    <a:pt x="174" y="220"/>
                  </a:lnTo>
                  <a:lnTo>
                    <a:pt x="157" y="242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27" y="281"/>
                  </a:lnTo>
                  <a:lnTo>
                    <a:pt x="113" y="300"/>
                  </a:lnTo>
                  <a:lnTo>
                    <a:pt x="95" y="319"/>
                  </a:lnTo>
                  <a:lnTo>
                    <a:pt x="76" y="339"/>
                  </a:lnTo>
                  <a:lnTo>
                    <a:pt x="76" y="339"/>
                  </a:lnTo>
                  <a:lnTo>
                    <a:pt x="70" y="346"/>
                  </a:lnTo>
                  <a:lnTo>
                    <a:pt x="63" y="355"/>
                  </a:lnTo>
                  <a:lnTo>
                    <a:pt x="57" y="367"/>
                  </a:lnTo>
                  <a:lnTo>
                    <a:pt x="52" y="379"/>
                  </a:lnTo>
                  <a:lnTo>
                    <a:pt x="47" y="391"/>
                  </a:lnTo>
                  <a:lnTo>
                    <a:pt x="45" y="405"/>
                  </a:lnTo>
                  <a:lnTo>
                    <a:pt x="45" y="416"/>
                  </a:lnTo>
                  <a:lnTo>
                    <a:pt x="46" y="421"/>
                  </a:lnTo>
                  <a:lnTo>
                    <a:pt x="47" y="426"/>
                  </a:lnTo>
                  <a:lnTo>
                    <a:pt x="47" y="427"/>
                  </a:lnTo>
                  <a:lnTo>
                    <a:pt x="50" y="429"/>
                  </a:lnTo>
                  <a:lnTo>
                    <a:pt x="50" y="429"/>
                  </a:lnTo>
                  <a:lnTo>
                    <a:pt x="54" y="435"/>
                  </a:lnTo>
                  <a:lnTo>
                    <a:pt x="54" y="436"/>
                  </a:lnTo>
                  <a:lnTo>
                    <a:pt x="55" y="436"/>
                  </a:lnTo>
                  <a:lnTo>
                    <a:pt x="55" y="436"/>
                  </a:lnTo>
                  <a:lnTo>
                    <a:pt x="63" y="441"/>
                  </a:lnTo>
                  <a:lnTo>
                    <a:pt x="71" y="445"/>
                  </a:lnTo>
                  <a:lnTo>
                    <a:pt x="79" y="447"/>
                  </a:lnTo>
                  <a:lnTo>
                    <a:pt x="89" y="448"/>
                  </a:lnTo>
                  <a:lnTo>
                    <a:pt x="89" y="448"/>
                  </a:lnTo>
                  <a:lnTo>
                    <a:pt x="98" y="447"/>
                  </a:lnTo>
                  <a:lnTo>
                    <a:pt x="106" y="445"/>
                  </a:lnTo>
                  <a:lnTo>
                    <a:pt x="116" y="442"/>
                  </a:lnTo>
                  <a:lnTo>
                    <a:pt x="125" y="437"/>
                  </a:lnTo>
                  <a:lnTo>
                    <a:pt x="134" y="432"/>
                  </a:lnTo>
                  <a:lnTo>
                    <a:pt x="144" y="426"/>
                  </a:lnTo>
                  <a:lnTo>
                    <a:pt x="162" y="411"/>
                  </a:lnTo>
                  <a:lnTo>
                    <a:pt x="180" y="395"/>
                  </a:lnTo>
                  <a:lnTo>
                    <a:pt x="196" y="377"/>
                  </a:lnTo>
                  <a:lnTo>
                    <a:pt x="227" y="341"/>
                  </a:lnTo>
                  <a:lnTo>
                    <a:pt x="227" y="341"/>
                  </a:lnTo>
                  <a:lnTo>
                    <a:pt x="242" y="324"/>
                  </a:lnTo>
                  <a:lnTo>
                    <a:pt x="253" y="311"/>
                  </a:lnTo>
                  <a:lnTo>
                    <a:pt x="253" y="311"/>
                  </a:lnTo>
                  <a:lnTo>
                    <a:pt x="294" y="271"/>
                  </a:lnTo>
                  <a:lnTo>
                    <a:pt x="294" y="271"/>
                  </a:lnTo>
                  <a:lnTo>
                    <a:pt x="333" y="233"/>
                  </a:lnTo>
                  <a:lnTo>
                    <a:pt x="371" y="194"/>
                  </a:lnTo>
                  <a:lnTo>
                    <a:pt x="407" y="155"/>
                  </a:lnTo>
                  <a:lnTo>
                    <a:pt x="424" y="134"/>
                  </a:lnTo>
                  <a:lnTo>
                    <a:pt x="442" y="114"/>
                  </a:lnTo>
                  <a:lnTo>
                    <a:pt x="442" y="114"/>
                  </a:lnTo>
                  <a:lnTo>
                    <a:pt x="445" y="111"/>
                  </a:lnTo>
                  <a:lnTo>
                    <a:pt x="448" y="107"/>
                  </a:lnTo>
                  <a:lnTo>
                    <a:pt x="452" y="106"/>
                  </a:lnTo>
                  <a:lnTo>
                    <a:pt x="456" y="106"/>
                  </a:lnTo>
                  <a:lnTo>
                    <a:pt x="456" y="106"/>
                  </a:lnTo>
                  <a:lnTo>
                    <a:pt x="462" y="107"/>
                  </a:lnTo>
                  <a:lnTo>
                    <a:pt x="468" y="111"/>
                  </a:lnTo>
                  <a:lnTo>
                    <a:pt x="472" y="115"/>
                  </a:lnTo>
                  <a:lnTo>
                    <a:pt x="476" y="121"/>
                  </a:lnTo>
                  <a:lnTo>
                    <a:pt x="476" y="121"/>
                  </a:lnTo>
                  <a:lnTo>
                    <a:pt x="478" y="125"/>
                  </a:lnTo>
                  <a:lnTo>
                    <a:pt x="479" y="131"/>
                  </a:lnTo>
                  <a:lnTo>
                    <a:pt x="478" y="135"/>
                  </a:lnTo>
                  <a:lnTo>
                    <a:pt x="478" y="138"/>
                  </a:lnTo>
                  <a:lnTo>
                    <a:pt x="476" y="143"/>
                  </a:lnTo>
                  <a:lnTo>
                    <a:pt x="473" y="147"/>
                  </a:lnTo>
                  <a:lnTo>
                    <a:pt x="473" y="147"/>
                  </a:lnTo>
                  <a:lnTo>
                    <a:pt x="458" y="165"/>
                  </a:lnTo>
                  <a:lnTo>
                    <a:pt x="442" y="184"/>
                  </a:lnTo>
                  <a:lnTo>
                    <a:pt x="408" y="220"/>
                  </a:lnTo>
                  <a:lnTo>
                    <a:pt x="374" y="255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280" y="348"/>
                  </a:lnTo>
                  <a:lnTo>
                    <a:pt x="251" y="379"/>
                  </a:lnTo>
                  <a:lnTo>
                    <a:pt x="223" y="410"/>
                  </a:lnTo>
                  <a:lnTo>
                    <a:pt x="223" y="410"/>
                  </a:lnTo>
                  <a:lnTo>
                    <a:pt x="207" y="429"/>
                  </a:lnTo>
                  <a:lnTo>
                    <a:pt x="189" y="445"/>
                  </a:lnTo>
                  <a:lnTo>
                    <a:pt x="171" y="460"/>
                  </a:lnTo>
                  <a:lnTo>
                    <a:pt x="153" y="471"/>
                  </a:lnTo>
                  <a:lnTo>
                    <a:pt x="135" y="480"/>
                  </a:lnTo>
                  <a:lnTo>
                    <a:pt x="118" y="488"/>
                  </a:lnTo>
                  <a:lnTo>
                    <a:pt x="109" y="490"/>
                  </a:lnTo>
                  <a:lnTo>
                    <a:pt x="100" y="492"/>
                  </a:lnTo>
                  <a:lnTo>
                    <a:pt x="92" y="493"/>
                  </a:lnTo>
                  <a:lnTo>
                    <a:pt x="84" y="493"/>
                  </a:lnTo>
                  <a:lnTo>
                    <a:pt x="84" y="49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</p:grpSp>
      <p:sp>
        <p:nvSpPr>
          <p:cNvPr id="85" name="椭圆 31"/>
          <p:cNvSpPr/>
          <p:nvPr/>
        </p:nvSpPr>
        <p:spPr>
          <a:xfrm rot="15654318">
            <a:off x="3778081" y="3431852"/>
            <a:ext cx="1833549" cy="18152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605448"/>
              </a:solidFill>
            </a:endParaRPr>
          </a:p>
        </p:txBody>
      </p:sp>
      <p:grpSp>
        <p:nvGrpSpPr>
          <p:cNvPr id="86" name="chenying0907 93"/>
          <p:cNvGrpSpPr/>
          <p:nvPr/>
        </p:nvGrpSpPr>
        <p:grpSpPr>
          <a:xfrm>
            <a:off x="4402377" y="3977033"/>
            <a:ext cx="602320" cy="609456"/>
            <a:chOff x="4194175" y="1193800"/>
            <a:chExt cx="669926" cy="677863"/>
          </a:xfrm>
          <a:solidFill>
            <a:srgbClr val="FFFFFF"/>
          </a:solidFill>
        </p:grpSpPr>
        <p:sp>
          <p:nvSpPr>
            <p:cNvPr id="87" name="chenying0907 867"/>
            <p:cNvSpPr/>
            <p:nvPr/>
          </p:nvSpPr>
          <p:spPr bwMode="auto">
            <a:xfrm>
              <a:off x="4217988" y="1674813"/>
              <a:ext cx="52388" cy="1158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8" y="1"/>
                </a:cxn>
                <a:cxn ang="0">
                  <a:pos x="84" y="3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3" y="14"/>
                </a:cxn>
                <a:cxn ang="0">
                  <a:pos x="69" y="22"/>
                </a:cxn>
                <a:cxn ang="0">
                  <a:pos x="69" y="22"/>
                </a:cxn>
                <a:cxn ang="0">
                  <a:pos x="62" y="37"/>
                </a:cxn>
                <a:cxn ang="0">
                  <a:pos x="55" y="53"/>
                </a:cxn>
                <a:cxn ang="0">
                  <a:pos x="44" y="83"/>
                </a:cxn>
                <a:cxn ang="0">
                  <a:pos x="44" y="83"/>
                </a:cxn>
                <a:cxn ang="0">
                  <a:pos x="31" y="118"/>
                </a:cxn>
                <a:cxn ang="0">
                  <a:pos x="18" y="153"/>
                </a:cxn>
                <a:cxn ang="0">
                  <a:pos x="18" y="153"/>
                </a:cxn>
                <a:cxn ang="0">
                  <a:pos x="7" y="183"/>
                </a:cxn>
                <a:cxn ang="0">
                  <a:pos x="3" y="197"/>
                </a:cxn>
                <a:cxn ang="0">
                  <a:pos x="0" y="214"/>
                </a:cxn>
                <a:cxn ang="0">
                  <a:pos x="0" y="214"/>
                </a:cxn>
                <a:cxn ang="0">
                  <a:pos x="0" y="216"/>
                </a:cxn>
                <a:cxn ang="0">
                  <a:pos x="1" y="217"/>
                </a:cxn>
                <a:cxn ang="0">
                  <a:pos x="2" y="218"/>
                </a:cxn>
                <a:cxn ang="0">
                  <a:pos x="4" y="218"/>
                </a:cxn>
                <a:cxn ang="0">
                  <a:pos x="7" y="217"/>
                </a:cxn>
                <a:cxn ang="0">
                  <a:pos x="9" y="216"/>
                </a:cxn>
                <a:cxn ang="0">
                  <a:pos x="9" y="214"/>
                </a:cxn>
                <a:cxn ang="0">
                  <a:pos x="9" y="214"/>
                </a:cxn>
                <a:cxn ang="0">
                  <a:pos x="11" y="201"/>
                </a:cxn>
                <a:cxn ang="0">
                  <a:pos x="14" y="189"/>
                </a:cxn>
                <a:cxn ang="0">
                  <a:pos x="18" y="177"/>
                </a:cxn>
                <a:cxn ang="0">
                  <a:pos x="22" y="164"/>
                </a:cxn>
                <a:cxn ang="0">
                  <a:pos x="33" y="140"/>
                </a:cxn>
                <a:cxn ang="0">
                  <a:pos x="42" y="117"/>
                </a:cxn>
                <a:cxn ang="0">
                  <a:pos x="42" y="117"/>
                </a:cxn>
                <a:cxn ang="0">
                  <a:pos x="52" y="89"/>
                </a:cxn>
                <a:cxn ang="0">
                  <a:pos x="63" y="62"/>
                </a:cxn>
                <a:cxn ang="0">
                  <a:pos x="63" y="62"/>
                </a:cxn>
                <a:cxn ang="0">
                  <a:pos x="68" y="47"/>
                </a:cxn>
                <a:cxn ang="0">
                  <a:pos x="74" y="31"/>
                </a:cxn>
                <a:cxn ang="0">
                  <a:pos x="78" y="24"/>
                </a:cxn>
                <a:cxn ang="0">
                  <a:pos x="82" y="16"/>
                </a:cxn>
                <a:cxn ang="0">
                  <a:pos x="88" y="12"/>
                </a:cxn>
                <a:cxn ang="0">
                  <a:pos x="92" y="10"/>
                </a:cxn>
                <a:cxn ang="0">
                  <a:pos x="96" y="9"/>
                </a:cxn>
                <a:cxn ang="0">
                  <a:pos x="96" y="9"/>
                </a:cxn>
                <a:cxn ang="0">
                  <a:pos x="98" y="9"/>
                </a:cxn>
                <a:cxn ang="0">
                  <a:pos x="99" y="7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7" y="1"/>
                </a:cxn>
                <a:cxn ang="0">
                  <a:pos x="96" y="1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9" h="218">
                  <a:moveTo>
                    <a:pt x="94" y="0"/>
                  </a:moveTo>
                  <a:lnTo>
                    <a:pt x="94" y="0"/>
                  </a:lnTo>
                  <a:lnTo>
                    <a:pt x="88" y="1"/>
                  </a:lnTo>
                  <a:lnTo>
                    <a:pt x="84" y="3"/>
                  </a:lnTo>
                  <a:lnTo>
                    <a:pt x="81" y="5"/>
                  </a:lnTo>
                  <a:lnTo>
                    <a:pt x="78" y="7"/>
                  </a:lnTo>
                  <a:lnTo>
                    <a:pt x="73" y="1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2" y="37"/>
                  </a:lnTo>
                  <a:lnTo>
                    <a:pt x="55" y="53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31" y="118"/>
                  </a:lnTo>
                  <a:lnTo>
                    <a:pt x="18" y="153"/>
                  </a:lnTo>
                  <a:lnTo>
                    <a:pt x="18" y="153"/>
                  </a:lnTo>
                  <a:lnTo>
                    <a:pt x="7" y="183"/>
                  </a:lnTo>
                  <a:lnTo>
                    <a:pt x="3" y="197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1" y="217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7" y="217"/>
                  </a:lnTo>
                  <a:lnTo>
                    <a:pt x="9" y="216"/>
                  </a:lnTo>
                  <a:lnTo>
                    <a:pt x="9" y="214"/>
                  </a:lnTo>
                  <a:lnTo>
                    <a:pt x="9" y="214"/>
                  </a:lnTo>
                  <a:lnTo>
                    <a:pt x="11" y="201"/>
                  </a:lnTo>
                  <a:lnTo>
                    <a:pt x="14" y="189"/>
                  </a:lnTo>
                  <a:lnTo>
                    <a:pt x="18" y="177"/>
                  </a:lnTo>
                  <a:lnTo>
                    <a:pt x="22" y="164"/>
                  </a:lnTo>
                  <a:lnTo>
                    <a:pt x="33" y="140"/>
                  </a:lnTo>
                  <a:lnTo>
                    <a:pt x="42" y="117"/>
                  </a:lnTo>
                  <a:lnTo>
                    <a:pt x="42" y="117"/>
                  </a:lnTo>
                  <a:lnTo>
                    <a:pt x="52" y="89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8" y="47"/>
                  </a:lnTo>
                  <a:lnTo>
                    <a:pt x="74" y="31"/>
                  </a:lnTo>
                  <a:lnTo>
                    <a:pt x="78" y="24"/>
                  </a:lnTo>
                  <a:lnTo>
                    <a:pt x="82" y="16"/>
                  </a:lnTo>
                  <a:lnTo>
                    <a:pt x="88" y="12"/>
                  </a:lnTo>
                  <a:lnTo>
                    <a:pt x="92" y="10"/>
                  </a:lnTo>
                  <a:lnTo>
                    <a:pt x="96" y="9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7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7" y="1"/>
                  </a:lnTo>
                  <a:lnTo>
                    <a:pt x="96" y="1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8" name="chenying0907 868"/>
            <p:cNvSpPr/>
            <p:nvPr/>
          </p:nvSpPr>
          <p:spPr bwMode="auto">
            <a:xfrm>
              <a:off x="4229100" y="1665288"/>
              <a:ext cx="90488" cy="1587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57" y="13"/>
                </a:cxn>
                <a:cxn ang="0">
                  <a:pos x="152" y="21"/>
                </a:cxn>
                <a:cxn ang="0">
                  <a:pos x="146" y="28"/>
                </a:cxn>
                <a:cxn ang="0">
                  <a:pos x="139" y="34"/>
                </a:cxn>
                <a:cxn ang="0">
                  <a:pos x="139" y="34"/>
                </a:cxn>
                <a:cxn ang="0">
                  <a:pos x="135" y="41"/>
                </a:cxn>
                <a:cxn ang="0">
                  <a:pos x="131" y="49"/>
                </a:cxn>
                <a:cxn ang="0">
                  <a:pos x="122" y="63"/>
                </a:cxn>
                <a:cxn ang="0">
                  <a:pos x="122" y="63"/>
                </a:cxn>
                <a:cxn ang="0">
                  <a:pos x="81" y="134"/>
                </a:cxn>
                <a:cxn ang="0">
                  <a:pos x="81" y="134"/>
                </a:cxn>
                <a:cxn ang="0">
                  <a:pos x="59" y="172"/>
                </a:cxn>
                <a:cxn ang="0">
                  <a:pos x="39" y="212"/>
                </a:cxn>
                <a:cxn ang="0">
                  <a:pos x="20" y="251"/>
                </a:cxn>
                <a:cxn ang="0">
                  <a:pos x="1" y="292"/>
                </a:cxn>
                <a:cxn ang="0">
                  <a:pos x="1" y="292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3" y="299"/>
                </a:cxn>
                <a:cxn ang="0">
                  <a:pos x="5" y="299"/>
                </a:cxn>
                <a:cxn ang="0">
                  <a:pos x="7" y="299"/>
                </a:cxn>
                <a:cxn ang="0">
                  <a:pos x="8" y="298"/>
                </a:cxn>
                <a:cxn ang="0">
                  <a:pos x="9" y="297"/>
                </a:cxn>
                <a:cxn ang="0">
                  <a:pos x="9" y="297"/>
                </a:cxn>
                <a:cxn ang="0">
                  <a:pos x="28" y="257"/>
                </a:cxn>
                <a:cxn ang="0">
                  <a:pos x="47" y="216"/>
                </a:cxn>
                <a:cxn ang="0">
                  <a:pos x="68" y="177"/>
                </a:cxn>
                <a:cxn ang="0">
                  <a:pos x="89" y="138"/>
                </a:cxn>
                <a:cxn ang="0">
                  <a:pos x="89" y="138"/>
                </a:cxn>
                <a:cxn ang="0">
                  <a:pos x="131" y="69"/>
                </a:cxn>
                <a:cxn ang="0">
                  <a:pos x="131" y="69"/>
                </a:cxn>
                <a:cxn ang="0">
                  <a:pos x="141" y="53"/>
                </a:cxn>
                <a:cxn ang="0">
                  <a:pos x="152" y="38"/>
                </a:cxn>
                <a:cxn ang="0">
                  <a:pos x="163" y="23"/>
                </a:cxn>
                <a:cxn ang="0">
                  <a:pos x="167" y="15"/>
                </a:cxn>
                <a:cxn ang="0">
                  <a:pos x="171" y="7"/>
                </a:cxn>
                <a:cxn ang="0">
                  <a:pos x="171" y="7"/>
                </a:cxn>
                <a:cxn ang="0">
                  <a:pos x="171" y="5"/>
                </a:cxn>
                <a:cxn ang="0">
                  <a:pos x="171" y="2"/>
                </a:cxn>
                <a:cxn ang="0">
                  <a:pos x="170" y="1"/>
                </a:cxn>
                <a:cxn ang="0">
                  <a:pos x="168" y="0"/>
                </a:cxn>
                <a:cxn ang="0">
                  <a:pos x="165" y="1"/>
                </a:cxn>
                <a:cxn ang="0">
                  <a:pos x="163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99">
                  <a:moveTo>
                    <a:pt x="162" y="3"/>
                  </a:moveTo>
                  <a:lnTo>
                    <a:pt x="162" y="3"/>
                  </a:lnTo>
                  <a:lnTo>
                    <a:pt x="157" y="13"/>
                  </a:lnTo>
                  <a:lnTo>
                    <a:pt x="152" y="21"/>
                  </a:lnTo>
                  <a:lnTo>
                    <a:pt x="146" y="28"/>
                  </a:lnTo>
                  <a:lnTo>
                    <a:pt x="139" y="34"/>
                  </a:lnTo>
                  <a:lnTo>
                    <a:pt x="139" y="34"/>
                  </a:lnTo>
                  <a:lnTo>
                    <a:pt x="135" y="41"/>
                  </a:lnTo>
                  <a:lnTo>
                    <a:pt x="131" y="49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81" y="134"/>
                  </a:lnTo>
                  <a:lnTo>
                    <a:pt x="81" y="134"/>
                  </a:lnTo>
                  <a:lnTo>
                    <a:pt x="59" y="172"/>
                  </a:lnTo>
                  <a:lnTo>
                    <a:pt x="39" y="212"/>
                  </a:lnTo>
                  <a:lnTo>
                    <a:pt x="20" y="251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3" y="299"/>
                  </a:lnTo>
                  <a:lnTo>
                    <a:pt x="5" y="299"/>
                  </a:lnTo>
                  <a:lnTo>
                    <a:pt x="7" y="299"/>
                  </a:lnTo>
                  <a:lnTo>
                    <a:pt x="8" y="298"/>
                  </a:lnTo>
                  <a:lnTo>
                    <a:pt x="9" y="297"/>
                  </a:lnTo>
                  <a:lnTo>
                    <a:pt x="9" y="297"/>
                  </a:lnTo>
                  <a:lnTo>
                    <a:pt x="28" y="257"/>
                  </a:lnTo>
                  <a:lnTo>
                    <a:pt x="47" y="216"/>
                  </a:lnTo>
                  <a:lnTo>
                    <a:pt x="68" y="177"/>
                  </a:lnTo>
                  <a:lnTo>
                    <a:pt x="89" y="138"/>
                  </a:lnTo>
                  <a:lnTo>
                    <a:pt x="89" y="138"/>
                  </a:lnTo>
                  <a:lnTo>
                    <a:pt x="131" y="69"/>
                  </a:lnTo>
                  <a:lnTo>
                    <a:pt x="131" y="69"/>
                  </a:lnTo>
                  <a:lnTo>
                    <a:pt x="141" y="53"/>
                  </a:lnTo>
                  <a:lnTo>
                    <a:pt x="152" y="38"/>
                  </a:lnTo>
                  <a:lnTo>
                    <a:pt x="163" y="23"/>
                  </a:lnTo>
                  <a:lnTo>
                    <a:pt x="167" y="15"/>
                  </a:lnTo>
                  <a:lnTo>
                    <a:pt x="171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5" y="1"/>
                  </a:lnTo>
                  <a:lnTo>
                    <a:pt x="163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89" name="chenying0907 869"/>
            <p:cNvSpPr/>
            <p:nvPr/>
          </p:nvSpPr>
          <p:spPr bwMode="auto">
            <a:xfrm>
              <a:off x="4262438" y="1685925"/>
              <a:ext cx="85725" cy="147638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152" y="2"/>
                </a:cxn>
                <a:cxn ang="0">
                  <a:pos x="133" y="39"/>
                </a:cxn>
                <a:cxn ang="0">
                  <a:pos x="112" y="76"/>
                </a:cxn>
                <a:cxn ang="0">
                  <a:pos x="92" y="113"/>
                </a:cxn>
                <a:cxn ang="0">
                  <a:pos x="74" y="150"/>
                </a:cxn>
                <a:cxn ang="0">
                  <a:pos x="74" y="150"/>
                </a:cxn>
                <a:cxn ang="0">
                  <a:pos x="69" y="160"/>
                </a:cxn>
                <a:cxn ang="0">
                  <a:pos x="64" y="167"/>
                </a:cxn>
                <a:cxn ang="0">
                  <a:pos x="53" y="183"/>
                </a:cxn>
                <a:cxn ang="0">
                  <a:pos x="42" y="198"/>
                </a:cxn>
                <a:cxn ang="0">
                  <a:pos x="30" y="213"/>
                </a:cxn>
                <a:cxn ang="0">
                  <a:pos x="30" y="213"/>
                </a:cxn>
                <a:cxn ang="0">
                  <a:pos x="21" y="228"/>
                </a:cxn>
                <a:cxn ang="0">
                  <a:pos x="14" y="242"/>
                </a:cxn>
                <a:cxn ang="0">
                  <a:pos x="7" y="258"/>
                </a:cxn>
                <a:cxn ang="0">
                  <a:pos x="0" y="273"/>
                </a:cxn>
                <a:cxn ang="0">
                  <a:pos x="0" y="273"/>
                </a:cxn>
                <a:cxn ang="0">
                  <a:pos x="0" y="275"/>
                </a:cxn>
                <a:cxn ang="0">
                  <a:pos x="0" y="276"/>
                </a:cxn>
                <a:cxn ang="0">
                  <a:pos x="1" y="277"/>
                </a:cxn>
                <a:cxn ang="0">
                  <a:pos x="3" y="278"/>
                </a:cxn>
                <a:cxn ang="0">
                  <a:pos x="5" y="278"/>
                </a:cxn>
                <a:cxn ang="0">
                  <a:pos x="7" y="278"/>
                </a:cxn>
                <a:cxn ang="0">
                  <a:pos x="9" y="277"/>
                </a:cxn>
                <a:cxn ang="0">
                  <a:pos x="10" y="275"/>
                </a:cxn>
                <a:cxn ang="0">
                  <a:pos x="10" y="275"/>
                </a:cxn>
                <a:cxn ang="0">
                  <a:pos x="16" y="259"/>
                </a:cxn>
                <a:cxn ang="0">
                  <a:pos x="24" y="243"/>
                </a:cxn>
                <a:cxn ang="0">
                  <a:pos x="32" y="229"/>
                </a:cxn>
                <a:cxn ang="0">
                  <a:pos x="43" y="214"/>
                </a:cxn>
                <a:cxn ang="0">
                  <a:pos x="62" y="186"/>
                </a:cxn>
                <a:cxn ang="0">
                  <a:pos x="73" y="171"/>
                </a:cxn>
                <a:cxn ang="0">
                  <a:pos x="81" y="156"/>
                </a:cxn>
                <a:cxn ang="0">
                  <a:pos x="81" y="156"/>
                </a:cxn>
                <a:cxn ang="0">
                  <a:pos x="121" y="81"/>
                </a:cxn>
                <a:cxn ang="0">
                  <a:pos x="141" y="44"/>
                </a:cxn>
                <a:cxn ang="0">
                  <a:pos x="160" y="7"/>
                </a:cxn>
                <a:cxn ang="0">
                  <a:pos x="160" y="7"/>
                </a:cxn>
                <a:cxn ang="0">
                  <a:pos x="162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8" y="0"/>
                </a:cxn>
                <a:cxn ang="0">
                  <a:pos x="156" y="0"/>
                </a:cxn>
                <a:cxn ang="0">
                  <a:pos x="155" y="0"/>
                </a:cxn>
                <a:cxn ang="0">
                  <a:pos x="153" y="0"/>
                </a:cxn>
                <a:cxn ang="0">
                  <a:pos x="152" y="2"/>
                </a:cxn>
                <a:cxn ang="0">
                  <a:pos x="152" y="2"/>
                </a:cxn>
              </a:cxnLst>
              <a:rect l="0" t="0" r="r" b="b"/>
              <a:pathLst>
                <a:path w="162" h="278">
                  <a:moveTo>
                    <a:pt x="152" y="2"/>
                  </a:moveTo>
                  <a:lnTo>
                    <a:pt x="152" y="2"/>
                  </a:lnTo>
                  <a:lnTo>
                    <a:pt x="133" y="39"/>
                  </a:lnTo>
                  <a:lnTo>
                    <a:pt x="112" y="76"/>
                  </a:lnTo>
                  <a:lnTo>
                    <a:pt x="92" y="113"/>
                  </a:lnTo>
                  <a:lnTo>
                    <a:pt x="74" y="150"/>
                  </a:lnTo>
                  <a:lnTo>
                    <a:pt x="74" y="150"/>
                  </a:lnTo>
                  <a:lnTo>
                    <a:pt x="69" y="160"/>
                  </a:lnTo>
                  <a:lnTo>
                    <a:pt x="64" y="167"/>
                  </a:lnTo>
                  <a:lnTo>
                    <a:pt x="53" y="183"/>
                  </a:lnTo>
                  <a:lnTo>
                    <a:pt x="42" y="198"/>
                  </a:lnTo>
                  <a:lnTo>
                    <a:pt x="30" y="213"/>
                  </a:lnTo>
                  <a:lnTo>
                    <a:pt x="30" y="213"/>
                  </a:lnTo>
                  <a:lnTo>
                    <a:pt x="21" y="228"/>
                  </a:lnTo>
                  <a:lnTo>
                    <a:pt x="14" y="242"/>
                  </a:lnTo>
                  <a:lnTo>
                    <a:pt x="7" y="258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6"/>
                  </a:lnTo>
                  <a:lnTo>
                    <a:pt x="1" y="277"/>
                  </a:lnTo>
                  <a:lnTo>
                    <a:pt x="3" y="278"/>
                  </a:lnTo>
                  <a:lnTo>
                    <a:pt x="5" y="278"/>
                  </a:lnTo>
                  <a:lnTo>
                    <a:pt x="7" y="278"/>
                  </a:lnTo>
                  <a:lnTo>
                    <a:pt x="9" y="277"/>
                  </a:lnTo>
                  <a:lnTo>
                    <a:pt x="10" y="275"/>
                  </a:lnTo>
                  <a:lnTo>
                    <a:pt x="10" y="275"/>
                  </a:lnTo>
                  <a:lnTo>
                    <a:pt x="16" y="259"/>
                  </a:lnTo>
                  <a:lnTo>
                    <a:pt x="24" y="243"/>
                  </a:lnTo>
                  <a:lnTo>
                    <a:pt x="32" y="229"/>
                  </a:lnTo>
                  <a:lnTo>
                    <a:pt x="43" y="214"/>
                  </a:lnTo>
                  <a:lnTo>
                    <a:pt x="62" y="186"/>
                  </a:lnTo>
                  <a:lnTo>
                    <a:pt x="73" y="171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121" y="81"/>
                  </a:lnTo>
                  <a:lnTo>
                    <a:pt x="141" y="44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8" y="0"/>
                  </a:lnTo>
                  <a:lnTo>
                    <a:pt x="156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0" name="chenying0907 870"/>
            <p:cNvSpPr/>
            <p:nvPr/>
          </p:nvSpPr>
          <p:spPr bwMode="auto">
            <a:xfrm>
              <a:off x="4297363" y="1711325"/>
              <a:ext cx="71438" cy="134938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8" y="16"/>
                </a:cxn>
                <a:cxn ang="0">
                  <a:pos x="111" y="27"/>
                </a:cxn>
                <a:cxn ang="0">
                  <a:pos x="105" y="38"/>
                </a:cxn>
                <a:cxn ang="0">
                  <a:pos x="100" y="51"/>
                </a:cxn>
                <a:cxn ang="0">
                  <a:pos x="100" y="51"/>
                </a:cxn>
                <a:cxn ang="0">
                  <a:pos x="93" y="68"/>
                </a:cxn>
                <a:cxn ang="0">
                  <a:pos x="86" y="87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65" y="139"/>
                </a:cxn>
                <a:cxn ang="0">
                  <a:pos x="56" y="154"/>
                </a:cxn>
                <a:cxn ang="0">
                  <a:pos x="38" y="186"/>
                </a:cxn>
                <a:cxn ang="0">
                  <a:pos x="18" y="217"/>
                </a:cxn>
                <a:cxn ang="0">
                  <a:pos x="9" y="233"/>
                </a:cxn>
                <a:cxn ang="0">
                  <a:pos x="0" y="249"/>
                </a:cxn>
                <a:cxn ang="0">
                  <a:pos x="0" y="249"/>
                </a:cxn>
                <a:cxn ang="0">
                  <a:pos x="0" y="250"/>
                </a:cxn>
                <a:cxn ang="0">
                  <a:pos x="0" y="252"/>
                </a:cxn>
                <a:cxn ang="0">
                  <a:pos x="4" y="255"/>
                </a:cxn>
                <a:cxn ang="0">
                  <a:pos x="5" y="255"/>
                </a:cxn>
                <a:cxn ang="0">
                  <a:pos x="7" y="255"/>
                </a:cxn>
                <a:cxn ang="0">
                  <a:pos x="8" y="255"/>
                </a:cxn>
                <a:cxn ang="0">
                  <a:pos x="9" y="253"/>
                </a:cxn>
                <a:cxn ang="0">
                  <a:pos x="9" y="253"/>
                </a:cxn>
                <a:cxn ang="0">
                  <a:pos x="17" y="238"/>
                </a:cxn>
                <a:cxn ang="0">
                  <a:pos x="25" y="223"/>
                </a:cxn>
                <a:cxn ang="0">
                  <a:pos x="43" y="193"/>
                </a:cxn>
                <a:cxn ang="0">
                  <a:pos x="61" y="163"/>
                </a:cxn>
                <a:cxn ang="0">
                  <a:pos x="70" y="148"/>
                </a:cxn>
                <a:cxn ang="0">
                  <a:pos x="77" y="132"/>
                </a:cxn>
                <a:cxn ang="0">
                  <a:pos x="77" y="132"/>
                </a:cxn>
                <a:cxn ang="0">
                  <a:pos x="90" y="101"/>
                </a:cxn>
                <a:cxn ang="0">
                  <a:pos x="103" y="69"/>
                </a:cxn>
                <a:cxn ang="0">
                  <a:pos x="103" y="69"/>
                </a:cxn>
                <a:cxn ang="0">
                  <a:pos x="110" y="53"/>
                </a:cxn>
                <a:cxn ang="0">
                  <a:pos x="118" y="37"/>
                </a:cxn>
                <a:cxn ang="0">
                  <a:pos x="125" y="22"/>
                </a:cxn>
                <a:cxn ang="0">
                  <a:pos x="133" y="5"/>
                </a:cxn>
                <a:cxn ang="0">
                  <a:pos x="133" y="5"/>
                </a:cxn>
                <a:cxn ang="0">
                  <a:pos x="134" y="3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0" y="0"/>
                </a:cxn>
                <a:cxn ang="0">
                  <a:pos x="126" y="0"/>
                </a:cxn>
                <a:cxn ang="0">
                  <a:pos x="124" y="1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4" h="255">
                  <a:moveTo>
                    <a:pt x="123" y="3"/>
                  </a:moveTo>
                  <a:lnTo>
                    <a:pt x="123" y="3"/>
                  </a:lnTo>
                  <a:lnTo>
                    <a:pt x="118" y="16"/>
                  </a:lnTo>
                  <a:lnTo>
                    <a:pt x="111" y="27"/>
                  </a:lnTo>
                  <a:lnTo>
                    <a:pt x="105" y="38"/>
                  </a:lnTo>
                  <a:lnTo>
                    <a:pt x="100" y="51"/>
                  </a:lnTo>
                  <a:lnTo>
                    <a:pt x="100" y="51"/>
                  </a:lnTo>
                  <a:lnTo>
                    <a:pt x="93" y="68"/>
                  </a:lnTo>
                  <a:lnTo>
                    <a:pt x="86" y="87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5" y="139"/>
                  </a:lnTo>
                  <a:lnTo>
                    <a:pt x="56" y="154"/>
                  </a:lnTo>
                  <a:lnTo>
                    <a:pt x="38" y="186"/>
                  </a:lnTo>
                  <a:lnTo>
                    <a:pt x="18" y="217"/>
                  </a:lnTo>
                  <a:lnTo>
                    <a:pt x="9" y="233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4" y="255"/>
                  </a:lnTo>
                  <a:lnTo>
                    <a:pt x="5" y="255"/>
                  </a:lnTo>
                  <a:lnTo>
                    <a:pt x="7" y="255"/>
                  </a:lnTo>
                  <a:lnTo>
                    <a:pt x="8" y="255"/>
                  </a:lnTo>
                  <a:lnTo>
                    <a:pt x="9" y="253"/>
                  </a:lnTo>
                  <a:lnTo>
                    <a:pt x="9" y="253"/>
                  </a:lnTo>
                  <a:lnTo>
                    <a:pt x="17" y="238"/>
                  </a:lnTo>
                  <a:lnTo>
                    <a:pt x="25" y="223"/>
                  </a:lnTo>
                  <a:lnTo>
                    <a:pt x="43" y="193"/>
                  </a:lnTo>
                  <a:lnTo>
                    <a:pt x="61" y="163"/>
                  </a:lnTo>
                  <a:lnTo>
                    <a:pt x="70" y="148"/>
                  </a:lnTo>
                  <a:lnTo>
                    <a:pt x="77" y="132"/>
                  </a:lnTo>
                  <a:lnTo>
                    <a:pt x="77" y="132"/>
                  </a:lnTo>
                  <a:lnTo>
                    <a:pt x="90" y="101"/>
                  </a:lnTo>
                  <a:lnTo>
                    <a:pt x="103" y="69"/>
                  </a:lnTo>
                  <a:lnTo>
                    <a:pt x="103" y="69"/>
                  </a:lnTo>
                  <a:lnTo>
                    <a:pt x="110" y="53"/>
                  </a:lnTo>
                  <a:lnTo>
                    <a:pt x="118" y="37"/>
                  </a:lnTo>
                  <a:lnTo>
                    <a:pt x="125" y="22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4" y="3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1" name="chenying0907 871"/>
            <p:cNvSpPr/>
            <p:nvPr/>
          </p:nvSpPr>
          <p:spPr bwMode="auto">
            <a:xfrm>
              <a:off x="4235450" y="1423988"/>
              <a:ext cx="49213" cy="889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89" y="0"/>
                </a:cxn>
                <a:cxn ang="0">
                  <a:pos x="85" y="2"/>
                </a:cxn>
                <a:cxn ang="0">
                  <a:pos x="82" y="5"/>
                </a:cxn>
                <a:cxn ang="0">
                  <a:pos x="76" y="11"/>
                </a:cxn>
                <a:cxn ang="0">
                  <a:pos x="68" y="25"/>
                </a:cxn>
                <a:cxn ang="0">
                  <a:pos x="68" y="25"/>
                </a:cxn>
                <a:cxn ang="0">
                  <a:pos x="52" y="54"/>
                </a:cxn>
                <a:cxn ang="0">
                  <a:pos x="37" y="81"/>
                </a:cxn>
                <a:cxn ang="0">
                  <a:pos x="37" y="81"/>
                </a:cxn>
                <a:cxn ang="0">
                  <a:pos x="24" y="107"/>
                </a:cxn>
                <a:cxn ang="0">
                  <a:pos x="17" y="120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5" y="139"/>
                </a:cxn>
                <a:cxn ang="0">
                  <a:pos x="2" y="147"/>
                </a:cxn>
                <a:cxn ang="0">
                  <a:pos x="0" y="15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2" y="165"/>
                </a:cxn>
                <a:cxn ang="0">
                  <a:pos x="4" y="166"/>
                </a:cxn>
                <a:cxn ang="0">
                  <a:pos x="6" y="166"/>
                </a:cxn>
                <a:cxn ang="0">
                  <a:pos x="7" y="165"/>
                </a:cxn>
                <a:cxn ang="0">
                  <a:pos x="9" y="164"/>
                </a:cxn>
                <a:cxn ang="0">
                  <a:pos x="9" y="162"/>
                </a:cxn>
                <a:cxn ang="0">
                  <a:pos x="9" y="160"/>
                </a:cxn>
                <a:cxn ang="0">
                  <a:pos x="9" y="160"/>
                </a:cxn>
                <a:cxn ang="0">
                  <a:pos x="9" y="155"/>
                </a:cxn>
                <a:cxn ang="0">
                  <a:pos x="9" y="151"/>
                </a:cxn>
                <a:cxn ang="0">
                  <a:pos x="11" y="148"/>
                </a:cxn>
                <a:cxn ang="0">
                  <a:pos x="13" y="143"/>
                </a:cxn>
                <a:cxn ang="0">
                  <a:pos x="18" y="137"/>
                </a:cxn>
                <a:cxn ang="0">
                  <a:pos x="20" y="134"/>
                </a:cxn>
                <a:cxn ang="0">
                  <a:pos x="22" y="131"/>
                </a:cxn>
                <a:cxn ang="0">
                  <a:pos x="22" y="131"/>
                </a:cxn>
                <a:cxn ang="0">
                  <a:pos x="34" y="108"/>
                </a:cxn>
                <a:cxn ang="0">
                  <a:pos x="45" y="87"/>
                </a:cxn>
                <a:cxn ang="0">
                  <a:pos x="45" y="87"/>
                </a:cxn>
                <a:cxn ang="0">
                  <a:pos x="57" y="65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78" y="25"/>
                </a:cxn>
                <a:cxn ang="0">
                  <a:pos x="84" y="15"/>
                </a:cxn>
                <a:cxn ang="0">
                  <a:pos x="87" y="12"/>
                </a:cxn>
                <a:cxn ang="0">
                  <a:pos x="92" y="9"/>
                </a:cxn>
                <a:cxn ang="0">
                  <a:pos x="92" y="9"/>
                </a:cxn>
                <a:cxn ang="0">
                  <a:pos x="93" y="8"/>
                </a:cxn>
                <a:cxn ang="0">
                  <a:pos x="94" y="7"/>
                </a:cxn>
                <a:cxn ang="0">
                  <a:pos x="94" y="3"/>
                </a:cxn>
                <a:cxn ang="0">
                  <a:pos x="94" y="2"/>
                </a:cxn>
                <a:cxn ang="0">
                  <a:pos x="93" y="1"/>
                </a:cxn>
                <a:cxn ang="0">
                  <a:pos x="91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94" h="166">
                  <a:moveTo>
                    <a:pt x="89" y="0"/>
                  </a:moveTo>
                  <a:lnTo>
                    <a:pt x="89" y="0"/>
                  </a:lnTo>
                  <a:lnTo>
                    <a:pt x="85" y="2"/>
                  </a:lnTo>
                  <a:lnTo>
                    <a:pt x="82" y="5"/>
                  </a:lnTo>
                  <a:lnTo>
                    <a:pt x="76" y="11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52" y="54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24" y="107"/>
                  </a:lnTo>
                  <a:lnTo>
                    <a:pt x="17" y="120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5" y="139"/>
                  </a:lnTo>
                  <a:lnTo>
                    <a:pt x="2" y="147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2" y="165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9" y="162"/>
                  </a:lnTo>
                  <a:lnTo>
                    <a:pt x="9" y="160"/>
                  </a:lnTo>
                  <a:lnTo>
                    <a:pt x="9" y="160"/>
                  </a:lnTo>
                  <a:lnTo>
                    <a:pt x="9" y="155"/>
                  </a:lnTo>
                  <a:lnTo>
                    <a:pt x="9" y="151"/>
                  </a:lnTo>
                  <a:lnTo>
                    <a:pt x="11" y="148"/>
                  </a:lnTo>
                  <a:lnTo>
                    <a:pt x="13" y="143"/>
                  </a:lnTo>
                  <a:lnTo>
                    <a:pt x="18" y="137"/>
                  </a:lnTo>
                  <a:lnTo>
                    <a:pt x="20" y="134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34" y="10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57" y="6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78" y="25"/>
                  </a:lnTo>
                  <a:lnTo>
                    <a:pt x="84" y="15"/>
                  </a:lnTo>
                  <a:lnTo>
                    <a:pt x="87" y="12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3" y="8"/>
                  </a:lnTo>
                  <a:lnTo>
                    <a:pt x="94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1"/>
                  </a:lnTo>
                  <a:lnTo>
                    <a:pt x="91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2" name="chenying0907 872"/>
            <p:cNvSpPr/>
            <p:nvPr/>
          </p:nvSpPr>
          <p:spPr bwMode="auto">
            <a:xfrm>
              <a:off x="4275138" y="1435100"/>
              <a:ext cx="65088" cy="10795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06" y="9"/>
                </a:cxn>
                <a:cxn ang="0">
                  <a:pos x="97" y="18"/>
                </a:cxn>
                <a:cxn ang="0">
                  <a:pos x="89" y="27"/>
                </a:cxn>
                <a:cxn ang="0">
                  <a:pos x="82" y="39"/>
                </a:cxn>
                <a:cxn ang="0">
                  <a:pos x="74" y="50"/>
                </a:cxn>
                <a:cxn ang="0">
                  <a:pos x="68" y="61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31" y="142"/>
                </a:cxn>
                <a:cxn ang="0">
                  <a:pos x="18" y="170"/>
                </a:cxn>
                <a:cxn ang="0">
                  <a:pos x="9" y="183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1" y="201"/>
                </a:cxn>
                <a:cxn ang="0">
                  <a:pos x="1" y="202"/>
                </a:cxn>
                <a:cxn ang="0">
                  <a:pos x="3" y="203"/>
                </a:cxn>
                <a:cxn ang="0">
                  <a:pos x="4" y="204"/>
                </a:cxn>
                <a:cxn ang="0">
                  <a:pos x="6" y="204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9" y="202"/>
                </a:cxn>
                <a:cxn ang="0">
                  <a:pos x="23" y="180"/>
                </a:cxn>
                <a:cxn ang="0">
                  <a:pos x="36" y="157"/>
                </a:cxn>
                <a:cxn ang="0">
                  <a:pos x="48" y="134"/>
                </a:cxn>
                <a:cxn ang="0">
                  <a:pos x="57" y="110"/>
                </a:cxn>
                <a:cxn ang="0">
                  <a:pos x="57" y="110"/>
                </a:cxn>
                <a:cxn ang="0">
                  <a:pos x="68" y="83"/>
                </a:cxn>
                <a:cxn ang="0">
                  <a:pos x="74" y="69"/>
                </a:cxn>
                <a:cxn ang="0">
                  <a:pos x="82" y="54"/>
                </a:cxn>
                <a:cxn ang="0">
                  <a:pos x="90" y="41"/>
                </a:cxn>
                <a:cxn ang="0">
                  <a:pos x="100" y="28"/>
                </a:cxn>
                <a:cxn ang="0">
                  <a:pos x="111" y="18"/>
                </a:cxn>
                <a:cxn ang="0">
                  <a:pos x="122" y="9"/>
                </a:cxn>
                <a:cxn ang="0">
                  <a:pos x="122" y="9"/>
                </a:cxn>
                <a:cxn ang="0">
                  <a:pos x="123" y="8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2"/>
                </a:cxn>
                <a:cxn ang="0">
                  <a:pos x="120" y="0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4" h="204">
                  <a:moveTo>
                    <a:pt x="117" y="0"/>
                  </a:moveTo>
                  <a:lnTo>
                    <a:pt x="117" y="0"/>
                  </a:lnTo>
                  <a:lnTo>
                    <a:pt x="106" y="9"/>
                  </a:lnTo>
                  <a:lnTo>
                    <a:pt x="97" y="18"/>
                  </a:lnTo>
                  <a:lnTo>
                    <a:pt x="89" y="27"/>
                  </a:lnTo>
                  <a:lnTo>
                    <a:pt x="82" y="39"/>
                  </a:lnTo>
                  <a:lnTo>
                    <a:pt x="74" y="50"/>
                  </a:lnTo>
                  <a:lnTo>
                    <a:pt x="68" y="61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31" y="142"/>
                  </a:lnTo>
                  <a:lnTo>
                    <a:pt x="18" y="170"/>
                  </a:lnTo>
                  <a:lnTo>
                    <a:pt x="9" y="183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3" y="203"/>
                  </a:lnTo>
                  <a:lnTo>
                    <a:pt x="4" y="204"/>
                  </a:lnTo>
                  <a:lnTo>
                    <a:pt x="6" y="204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23" y="180"/>
                  </a:lnTo>
                  <a:lnTo>
                    <a:pt x="36" y="157"/>
                  </a:lnTo>
                  <a:lnTo>
                    <a:pt x="48" y="134"/>
                  </a:lnTo>
                  <a:lnTo>
                    <a:pt x="57" y="110"/>
                  </a:lnTo>
                  <a:lnTo>
                    <a:pt x="57" y="110"/>
                  </a:lnTo>
                  <a:lnTo>
                    <a:pt x="68" y="83"/>
                  </a:lnTo>
                  <a:lnTo>
                    <a:pt x="74" y="69"/>
                  </a:lnTo>
                  <a:lnTo>
                    <a:pt x="82" y="54"/>
                  </a:lnTo>
                  <a:lnTo>
                    <a:pt x="90" y="41"/>
                  </a:lnTo>
                  <a:lnTo>
                    <a:pt x="100" y="28"/>
                  </a:lnTo>
                  <a:lnTo>
                    <a:pt x="111" y="18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3" y="8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3" name="chenying0907 873"/>
            <p:cNvSpPr/>
            <p:nvPr/>
          </p:nvSpPr>
          <p:spPr bwMode="auto">
            <a:xfrm>
              <a:off x="4318000" y="1447800"/>
              <a:ext cx="74613" cy="104775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32" y="3"/>
                </a:cxn>
                <a:cxn ang="0">
                  <a:pos x="130" y="8"/>
                </a:cxn>
                <a:cxn ang="0">
                  <a:pos x="127" y="14"/>
                </a:cxn>
                <a:cxn ang="0">
                  <a:pos x="123" y="19"/>
                </a:cxn>
                <a:cxn ang="0">
                  <a:pos x="118" y="23"/>
                </a:cxn>
                <a:cxn ang="0">
                  <a:pos x="108" y="32"/>
                </a:cxn>
                <a:cxn ang="0">
                  <a:pos x="100" y="42"/>
                </a:cxn>
                <a:cxn ang="0">
                  <a:pos x="100" y="42"/>
                </a:cxn>
                <a:cxn ang="0">
                  <a:pos x="85" y="62"/>
                </a:cxn>
                <a:cxn ang="0">
                  <a:pos x="71" y="83"/>
                </a:cxn>
                <a:cxn ang="0">
                  <a:pos x="71" y="83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28" y="148"/>
                </a:cxn>
                <a:cxn ang="0">
                  <a:pos x="19" y="163"/>
                </a:cxn>
                <a:cxn ang="0">
                  <a:pos x="11" y="178"/>
                </a:cxn>
                <a:cxn ang="0">
                  <a:pos x="6" y="184"/>
                </a:cxn>
                <a:cxn ang="0">
                  <a:pos x="1" y="191"/>
                </a:cxn>
                <a:cxn ang="0">
                  <a:pos x="1" y="191"/>
                </a:cxn>
                <a:cxn ang="0">
                  <a:pos x="0" y="192"/>
                </a:cxn>
                <a:cxn ang="0">
                  <a:pos x="0" y="194"/>
                </a:cxn>
                <a:cxn ang="0">
                  <a:pos x="0" y="196"/>
                </a:cxn>
                <a:cxn ang="0">
                  <a:pos x="1" y="198"/>
                </a:cxn>
                <a:cxn ang="0">
                  <a:pos x="3" y="199"/>
                </a:cxn>
                <a:cxn ang="0">
                  <a:pos x="4" y="200"/>
                </a:cxn>
                <a:cxn ang="0">
                  <a:pos x="6" y="199"/>
                </a:cxn>
                <a:cxn ang="0">
                  <a:pos x="7" y="198"/>
                </a:cxn>
                <a:cxn ang="0">
                  <a:pos x="7" y="198"/>
                </a:cxn>
                <a:cxn ang="0">
                  <a:pos x="15" y="187"/>
                </a:cxn>
                <a:cxn ang="0">
                  <a:pos x="22" y="176"/>
                </a:cxn>
                <a:cxn ang="0">
                  <a:pos x="35" y="153"/>
                </a:cxn>
                <a:cxn ang="0">
                  <a:pos x="35" y="153"/>
                </a:cxn>
                <a:cxn ang="0">
                  <a:pos x="44" y="139"/>
                </a:cxn>
                <a:cxn ang="0">
                  <a:pos x="54" y="124"/>
                </a:cxn>
                <a:cxn ang="0">
                  <a:pos x="74" y="95"/>
                </a:cxn>
                <a:cxn ang="0">
                  <a:pos x="74" y="95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12" y="41"/>
                </a:cxn>
                <a:cxn ang="0">
                  <a:pos x="117" y="36"/>
                </a:cxn>
                <a:cxn ang="0">
                  <a:pos x="127" y="27"/>
                </a:cxn>
                <a:cxn ang="0">
                  <a:pos x="132" y="23"/>
                </a:cxn>
                <a:cxn ang="0">
                  <a:pos x="136" y="18"/>
                </a:cxn>
                <a:cxn ang="0">
                  <a:pos x="139" y="12"/>
                </a:cxn>
                <a:cxn ang="0">
                  <a:pos x="141" y="5"/>
                </a:cxn>
                <a:cxn ang="0">
                  <a:pos x="141" y="5"/>
                </a:cxn>
                <a:cxn ang="0">
                  <a:pos x="141" y="3"/>
                </a:cxn>
                <a:cxn ang="0">
                  <a:pos x="140" y="2"/>
                </a:cxn>
                <a:cxn ang="0">
                  <a:pos x="139" y="1"/>
                </a:cxn>
                <a:cxn ang="0">
                  <a:pos x="138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1"/>
                </a:cxn>
                <a:cxn ang="0">
                  <a:pos x="132" y="3"/>
                </a:cxn>
                <a:cxn ang="0">
                  <a:pos x="132" y="3"/>
                </a:cxn>
              </a:cxnLst>
              <a:rect l="0" t="0" r="r" b="b"/>
              <a:pathLst>
                <a:path w="141" h="200">
                  <a:moveTo>
                    <a:pt x="132" y="3"/>
                  </a:moveTo>
                  <a:lnTo>
                    <a:pt x="132" y="3"/>
                  </a:lnTo>
                  <a:lnTo>
                    <a:pt x="130" y="8"/>
                  </a:lnTo>
                  <a:lnTo>
                    <a:pt x="127" y="14"/>
                  </a:lnTo>
                  <a:lnTo>
                    <a:pt x="123" y="19"/>
                  </a:lnTo>
                  <a:lnTo>
                    <a:pt x="118" y="23"/>
                  </a:lnTo>
                  <a:lnTo>
                    <a:pt x="108" y="3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85" y="6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28" y="148"/>
                  </a:lnTo>
                  <a:lnTo>
                    <a:pt x="19" y="163"/>
                  </a:lnTo>
                  <a:lnTo>
                    <a:pt x="11" y="178"/>
                  </a:lnTo>
                  <a:lnTo>
                    <a:pt x="6" y="184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1" y="198"/>
                  </a:lnTo>
                  <a:lnTo>
                    <a:pt x="3" y="199"/>
                  </a:lnTo>
                  <a:lnTo>
                    <a:pt x="4" y="200"/>
                  </a:lnTo>
                  <a:lnTo>
                    <a:pt x="6" y="199"/>
                  </a:lnTo>
                  <a:lnTo>
                    <a:pt x="7" y="198"/>
                  </a:lnTo>
                  <a:lnTo>
                    <a:pt x="7" y="198"/>
                  </a:lnTo>
                  <a:lnTo>
                    <a:pt x="15" y="187"/>
                  </a:lnTo>
                  <a:lnTo>
                    <a:pt x="22" y="176"/>
                  </a:lnTo>
                  <a:lnTo>
                    <a:pt x="35" y="153"/>
                  </a:lnTo>
                  <a:lnTo>
                    <a:pt x="35" y="153"/>
                  </a:lnTo>
                  <a:lnTo>
                    <a:pt x="44" y="139"/>
                  </a:lnTo>
                  <a:lnTo>
                    <a:pt x="54" y="124"/>
                  </a:lnTo>
                  <a:lnTo>
                    <a:pt x="74" y="95"/>
                  </a:lnTo>
                  <a:lnTo>
                    <a:pt x="74" y="95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112" y="41"/>
                  </a:lnTo>
                  <a:lnTo>
                    <a:pt x="117" y="36"/>
                  </a:lnTo>
                  <a:lnTo>
                    <a:pt x="127" y="27"/>
                  </a:lnTo>
                  <a:lnTo>
                    <a:pt x="132" y="23"/>
                  </a:lnTo>
                  <a:lnTo>
                    <a:pt x="136" y="18"/>
                  </a:lnTo>
                  <a:lnTo>
                    <a:pt x="139" y="12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9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1"/>
                  </a:lnTo>
                  <a:lnTo>
                    <a:pt x="132" y="3"/>
                  </a:lnTo>
                  <a:lnTo>
                    <a:pt x="132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4" name="chenying0907 874"/>
            <p:cNvSpPr/>
            <p:nvPr/>
          </p:nvSpPr>
          <p:spPr bwMode="auto">
            <a:xfrm>
              <a:off x="4367213" y="1470025"/>
              <a:ext cx="53975" cy="92075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00" y="3"/>
                </a:cxn>
                <a:cxn ang="0">
                  <a:pos x="98" y="1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2" y="1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5" y="8"/>
                </a:cxn>
                <a:cxn ang="0">
                  <a:pos x="86" y="11"/>
                </a:cxn>
                <a:cxn ang="0">
                  <a:pos x="87" y="13"/>
                </a:cxn>
                <a:cxn ang="0">
                  <a:pos x="91" y="14"/>
                </a:cxn>
                <a:cxn ang="0">
                  <a:pos x="91" y="14"/>
                </a:cxn>
                <a:cxn ang="0">
                  <a:pos x="89" y="21"/>
                </a:cxn>
                <a:cxn ang="0">
                  <a:pos x="85" y="31"/>
                </a:cxn>
                <a:cxn ang="0">
                  <a:pos x="81" y="39"/>
                </a:cxn>
                <a:cxn ang="0">
                  <a:pos x="77" y="47"/>
                </a:cxn>
                <a:cxn ang="0">
                  <a:pos x="67" y="64"/>
                </a:cxn>
                <a:cxn ang="0">
                  <a:pos x="58" y="77"/>
                </a:cxn>
                <a:cxn ang="0">
                  <a:pos x="58" y="77"/>
                </a:cxn>
                <a:cxn ang="0">
                  <a:pos x="44" y="99"/>
                </a:cxn>
                <a:cxn ang="0">
                  <a:pos x="31" y="119"/>
                </a:cxn>
                <a:cxn ang="0">
                  <a:pos x="18" y="141"/>
                </a:cxn>
                <a:cxn ang="0">
                  <a:pos x="4" y="163"/>
                </a:cxn>
                <a:cxn ang="0">
                  <a:pos x="4" y="163"/>
                </a:cxn>
                <a:cxn ang="0">
                  <a:pos x="2" y="165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71"/>
                </a:cxn>
                <a:cxn ang="0">
                  <a:pos x="1" y="172"/>
                </a:cxn>
                <a:cxn ang="0">
                  <a:pos x="3" y="174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9" y="172"/>
                </a:cxn>
                <a:cxn ang="0">
                  <a:pos x="9" y="172"/>
                </a:cxn>
                <a:cxn ang="0">
                  <a:pos x="10" y="171"/>
                </a:cxn>
                <a:cxn ang="0">
                  <a:pos x="11" y="170"/>
                </a:cxn>
                <a:cxn ang="0">
                  <a:pos x="11" y="170"/>
                </a:cxn>
                <a:cxn ang="0">
                  <a:pos x="13" y="169"/>
                </a:cxn>
                <a:cxn ang="0">
                  <a:pos x="14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30" y="141"/>
                </a:cxn>
                <a:cxn ang="0">
                  <a:pos x="44" y="116"/>
                </a:cxn>
                <a:cxn ang="0">
                  <a:pos x="60" y="93"/>
                </a:cxn>
                <a:cxn ang="0">
                  <a:pos x="75" y="69"/>
                </a:cxn>
                <a:cxn ang="0">
                  <a:pos x="75" y="69"/>
                </a:cxn>
                <a:cxn ang="0">
                  <a:pos x="84" y="54"/>
                </a:cxn>
                <a:cxn ang="0">
                  <a:pos x="93" y="37"/>
                </a:cxn>
                <a:cxn ang="0">
                  <a:pos x="96" y="29"/>
                </a:cxn>
                <a:cxn ang="0">
                  <a:pos x="99" y="19"/>
                </a:cxn>
                <a:cxn ang="0">
                  <a:pos x="100" y="11"/>
                </a:cxn>
                <a:cxn ang="0">
                  <a:pos x="100" y="3"/>
                </a:cxn>
                <a:cxn ang="0">
                  <a:pos x="100" y="3"/>
                </a:cxn>
              </a:cxnLst>
              <a:rect l="0" t="0" r="r" b="b"/>
              <a:pathLst>
                <a:path w="100" h="174">
                  <a:moveTo>
                    <a:pt x="100" y="3"/>
                  </a:moveTo>
                  <a:lnTo>
                    <a:pt x="100" y="3"/>
                  </a:lnTo>
                  <a:lnTo>
                    <a:pt x="98" y="1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1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5" y="8"/>
                  </a:lnTo>
                  <a:lnTo>
                    <a:pt x="86" y="11"/>
                  </a:lnTo>
                  <a:lnTo>
                    <a:pt x="87" y="13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89" y="21"/>
                  </a:lnTo>
                  <a:lnTo>
                    <a:pt x="85" y="31"/>
                  </a:lnTo>
                  <a:lnTo>
                    <a:pt x="81" y="39"/>
                  </a:lnTo>
                  <a:lnTo>
                    <a:pt x="77" y="47"/>
                  </a:lnTo>
                  <a:lnTo>
                    <a:pt x="67" y="64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44" y="99"/>
                  </a:lnTo>
                  <a:lnTo>
                    <a:pt x="31" y="119"/>
                  </a:lnTo>
                  <a:lnTo>
                    <a:pt x="18" y="141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71"/>
                  </a:lnTo>
                  <a:lnTo>
                    <a:pt x="1" y="172"/>
                  </a:lnTo>
                  <a:lnTo>
                    <a:pt x="3" y="174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9" y="172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69"/>
                  </a:lnTo>
                  <a:lnTo>
                    <a:pt x="14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30" y="141"/>
                  </a:lnTo>
                  <a:lnTo>
                    <a:pt x="44" y="116"/>
                  </a:lnTo>
                  <a:lnTo>
                    <a:pt x="60" y="93"/>
                  </a:lnTo>
                  <a:lnTo>
                    <a:pt x="75" y="69"/>
                  </a:lnTo>
                  <a:lnTo>
                    <a:pt x="75" y="69"/>
                  </a:lnTo>
                  <a:lnTo>
                    <a:pt x="84" y="54"/>
                  </a:lnTo>
                  <a:lnTo>
                    <a:pt x="93" y="37"/>
                  </a:lnTo>
                  <a:lnTo>
                    <a:pt x="96" y="29"/>
                  </a:lnTo>
                  <a:lnTo>
                    <a:pt x="99" y="19"/>
                  </a:lnTo>
                  <a:lnTo>
                    <a:pt x="100" y="11"/>
                  </a:lnTo>
                  <a:lnTo>
                    <a:pt x="100" y="3"/>
                  </a:lnTo>
                  <a:lnTo>
                    <a:pt x="100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5" name="chenying0907 875"/>
            <p:cNvSpPr/>
            <p:nvPr/>
          </p:nvSpPr>
          <p:spPr bwMode="auto">
            <a:xfrm>
              <a:off x="4392613" y="1492250"/>
              <a:ext cx="60325" cy="103188"/>
            </a:xfrm>
            <a:custGeom>
              <a:avLst/>
              <a:gdLst/>
              <a:ahLst/>
              <a:cxnLst>
                <a:cxn ang="0">
                  <a:pos x="106" y="3"/>
                </a:cxn>
                <a:cxn ang="0">
                  <a:pos x="106" y="3"/>
                </a:cxn>
                <a:cxn ang="0">
                  <a:pos x="79" y="51"/>
                </a:cxn>
                <a:cxn ang="0">
                  <a:pos x="65" y="74"/>
                </a:cxn>
                <a:cxn ang="0">
                  <a:pos x="50" y="98"/>
                </a:cxn>
                <a:cxn ang="0">
                  <a:pos x="50" y="98"/>
                </a:cxn>
                <a:cxn ang="0">
                  <a:pos x="36" y="120"/>
                </a:cxn>
                <a:cxn ang="0">
                  <a:pos x="23" y="141"/>
                </a:cxn>
                <a:cxn ang="0">
                  <a:pos x="11" y="164"/>
                </a:cxn>
                <a:cxn ang="0">
                  <a:pos x="5" y="177"/>
                </a:cxn>
                <a:cxn ang="0">
                  <a:pos x="0" y="189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1" y="192"/>
                </a:cxn>
                <a:cxn ang="0">
                  <a:pos x="2" y="193"/>
                </a:cxn>
                <a:cxn ang="0">
                  <a:pos x="3" y="194"/>
                </a:cxn>
                <a:cxn ang="0">
                  <a:pos x="5" y="194"/>
                </a:cxn>
                <a:cxn ang="0">
                  <a:pos x="7" y="194"/>
                </a:cxn>
                <a:cxn ang="0">
                  <a:pos x="8" y="193"/>
                </a:cxn>
                <a:cxn ang="0">
                  <a:pos x="10" y="191"/>
                </a:cxn>
                <a:cxn ang="0">
                  <a:pos x="10" y="191"/>
                </a:cxn>
                <a:cxn ang="0">
                  <a:pos x="15" y="179"/>
                </a:cxn>
                <a:cxn ang="0">
                  <a:pos x="21" y="166"/>
                </a:cxn>
                <a:cxn ang="0">
                  <a:pos x="33" y="142"/>
                </a:cxn>
                <a:cxn ang="0">
                  <a:pos x="48" y="119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77" y="74"/>
                </a:cxn>
                <a:cxn ang="0">
                  <a:pos x="89" y="53"/>
                </a:cxn>
                <a:cxn ang="0">
                  <a:pos x="114" y="7"/>
                </a:cxn>
                <a:cxn ang="0">
                  <a:pos x="114" y="7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3" y="2"/>
                </a:cxn>
                <a:cxn ang="0">
                  <a:pos x="112" y="1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7" y="1"/>
                </a:cxn>
                <a:cxn ang="0">
                  <a:pos x="106" y="3"/>
                </a:cxn>
                <a:cxn ang="0">
                  <a:pos x="106" y="3"/>
                </a:cxn>
              </a:cxnLst>
              <a:rect l="0" t="0" r="r" b="b"/>
              <a:pathLst>
                <a:path w="114" h="194">
                  <a:moveTo>
                    <a:pt x="106" y="3"/>
                  </a:moveTo>
                  <a:lnTo>
                    <a:pt x="106" y="3"/>
                  </a:lnTo>
                  <a:lnTo>
                    <a:pt x="79" y="51"/>
                  </a:lnTo>
                  <a:lnTo>
                    <a:pt x="65" y="74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36" y="120"/>
                  </a:lnTo>
                  <a:lnTo>
                    <a:pt x="23" y="141"/>
                  </a:lnTo>
                  <a:lnTo>
                    <a:pt x="11" y="164"/>
                  </a:lnTo>
                  <a:lnTo>
                    <a:pt x="5" y="17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1" y="192"/>
                  </a:lnTo>
                  <a:lnTo>
                    <a:pt x="2" y="193"/>
                  </a:lnTo>
                  <a:lnTo>
                    <a:pt x="3" y="194"/>
                  </a:lnTo>
                  <a:lnTo>
                    <a:pt x="5" y="194"/>
                  </a:lnTo>
                  <a:lnTo>
                    <a:pt x="7" y="194"/>
                  </a:lnTo>
                  <a:lnTo>
                    <a:pt x="8" y="193"/>
                  </a:lnTo>
                  <a:lnTo>
                    <a:pt x="10" y="191"/>
                  </a:lnTo>
                  <a:lnTo>
                    <a:pt x="10" y="191"/>
                  </a:lnTo>
                  <a:lnTo>
                    <a:pt x="15" y="179"/>
                  </a:lnTo>
                  <a:lnTo>
                    <a:pt x="21" y="166"/>
                  </a:lnTo>
                  <a:lnTo>
                    <a:pt x="33" y="142"/>
                  </a:lnTo>
                  <a:lnTo>
                    <a:pt x="48" y="119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77" y="74"/>
                  </a:lnTo>
                  <a:lnTo>
                    <a:pt x="89" y="53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3" y="2"/>
                  </a:lnTo>
                  <a:lnTo>
                    <a:pt x="112" y="1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7" y="1"/>
                  </a:lnTo>
                  <a:lnTo>
                    <a:pt x="106" y="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6" name="chenying0907 876"/>
            <p:cNvSpPr/>
            <p:nvPr/>
          </p:nvSpPr>
          <p:spPr bwMode="auto">
            <a:xfrm>
              <a:off x="4422775" y="1514475"/>
              <a:ext cx="60325" cy="95250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99" y="10"/>
                </a:cxn>
                <a:cxn ang="0">
                  <a:pos x="93" y="18"/>
                </a:cxn>
                <a:cxn ang="0">
                  <a:pos x="87" y="27"/>
                </a:cxn>
                <a:cxn ang="0">
                  <a:pos x="82" y="35"/>
                </a:cxn>
                <a:cxn ang="0">
                  <a:pos x="72" y="54"/>
                </a:cxn>
                <a:cxn ang="0">
                  <a:pos x="63" y="74"/>
                </a:cxn>
                <a:cxn ang="0">
                  <a:pos x="63" y="74"/>
                </a:cxn>
                <a:cxn ang="0">
                  <a:pos x="33" y="123"/>
                </a:cxn>
                <a:cxn ang="0">
                  <a:pos x="18" y="148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5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7" y="179"/>
                </a:cxn>
                <a:cxn ang="0">
                  <a:pos x="9" y="178"/>
                </a:cxn>
                <a:cxn ang="0">
                  <a:pos x="9" y="178"/>
                </a:cxn>
                <a:cxn ang="0">
                  <a:pos x="25" y="155"/>
                </a:cxn>
                <a:cxn ang="0">
                  <a:pos x="39" y="133"/>
                </a:cxn>
                <a:cxn ang="0">
                  <a:pos x="66" y="86"/>
                </a:cxn>
                <a:cxn ang="0">
                  <a:pos x="66" y="86"/>
                </a:cxn>
                <a:cxn ang="0">
                  <a:pos x="77" y="65"/>
                </a:cxn>
                <a:cxn ang="0">
                  <a:pos x="87" y="45"/>
                </a:cxn>
                <a:cxn ang="0">
                  <a:pos x="93" y="35"/>
                </a:cxn>
                <a:cxn ang="0">
                  <a:pos x="98" y="26"/>
                </a:cxn>
                <a:cxn ang="0">
                  <a:pos x="105" y="17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4" y="7"/>
                </a:cxn>
                <a:cxn ang="0">
                  <a:pos x="115" y="4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5" h="180">
                  <a:moveTo>
                    <a:pt x="106" y="1"/>
                  </a:moveTo>
                  <a:lnTo>
                    <a:pt x="106" y="1"/>
                  </a:lnTo>
                  <a:lnTo>
                    <a:pt x="99" y="10"/>
                  </a:lnTo>
                  <a:lnTo>
                    <a:pt x="93" y="18"/>
                  </a:lnTo>
                  <a:lnTo>
                    <a:pt x="87" y="27"/>
                  </a:lnTo>
                  <a:lnTo>
                    <a:pt x="82" y="35"/>
                  </a:lnTo>
                  <a:lnTo>
                    <a:pt x="72" y="5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33" y="123"/>
                  </a:lnTo>
                  <a:lnTo>
                    <a:pt x="18" y="148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7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25" y="155"/>
                  </a:lnTo>
                  <a:lnTo>
                    <a:pt x="39" y="133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7" y="65"/>
                  </a:lnTo>
                  <a:lnTo>
                    <a:pt x="87" y="45"/>
                  </a:lnTo>
                  <a:lnTo>
                    <a:pt x="93" y="35"/>
                  </a:lnTo>
                  <a:lnTo>
                    <a:pt x="98" y="26"/>
                  </a:lnTo>
                  <a:lnTo>
                    <a:pt x="105" y="17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7" name="chenying0907 877"/>
            <p:cNvSpPr/>
            <p:nvPr/>
          </p:nvSpPr>
          <p:spPr bwMode="auto">
            <a:xfrm>
              <a:off x="4451350" y="1538288"/>
              <a:ext cx="58738" cy="96838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04" y="2"/>
                </a:cxn>
                <a:cxn ang="0">
                  <a:pos x="100" y="8"/>
                </a:cxn>
                <a:cxn ang="0">
                  <a:pos x="94" y="14"/>
                </a:cxn>
                <a:cxn ang="0">
                  <a:pos x="89" y="20"/>
                </a:cxn>
                <a:cxn ang="0">
                  <a:pos x="86" y="23"/>
                </a:cxn>
                <a:cxn ang="0">
                  <a:pos x="85" y="27"/>
                </a:cxn>
                <a:cxn ang="0">
                  <a:pos x="85" y="27"/>
                </a:cxn>
                <a:cxn ang="0">
                  <a:pos x="80" y="41"/>
                </a:cxn>
                <a:cxn ang="0">
                  <a:pos x="73" y="54"/>
                </a:cxn>
                <a:cxn ang="0">
                  <a:pos x="58" y="79"/>
                </a:cxn>
                <a:cxn ang="0">
                  <a:pos x="58" y="79"/>
                </a:cxn>
                <a:cxn ang="0">
                  <a:pos x="29" y="128"/>
                </a:cxn>
                <a:cxn ang="0">
                  <a:pos x="14" y="153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1"/>
                </a:cxn>
                <a:cxn ang="0">
                  <a:pos x="1" y="183"/>
                </a:cxn>
                <a:cxn ang="0">
                  <a:pos x="2" y="184"/>
                </a:cxn>
                <a:cxn ang="0">
                  <a:pos x="5" y="185"/>
                </a:cxn>
                <a:cxn ang="0">
                  <a:pos x="7" y="184"/>
                </a:cxn>
                <a:cxn ang="0">
                  <a:pos x="8" y="183"/>
                </a:cxn>
                <a:cxn ang="0">
                  <a:pos x="8" y="183"/>
                </a:cxn>
                <a:cxn ang="0">
                  <a:pos x="11" y="178"/>
                </a:cxn>
                <a:cxn ang="0">
                  <a:pos x="15" y="175"/>
                </a:cxn>
                <a:cxn ang="0">
                  <a:pos x="15" y="175"/>
                </a:cxn>
                <a:cxn ang="0">
                  <a:pos x="17" y="173"/>
                </a:cxn>
                <a:cxn ang="0">
                  <a:pos x="18" y="171"/>
                </a:cxn>
                <a:cxn ang="0">
                  <a:pos x="18" y="168"/>
                </a:cxn>
                <a:cxn ang="0">
                  <a:pos x="17" y="167"/>
                </a:cxn>
                <a:cxn ang="0">
                  <a:pos x="17" y="167"/>
                </a:cxn>
                <a:cxn ang="0">
                  <a:pos x="39" y="129"/>
                </a:cxn>
                <a:cxn ang="0">
                  <a:pos x="63" y="91"/>
                </a:cxn>
                <a:cxn ang="0">
                  <a:pos x="63" y="91"/>
                </a:cxn>
                <a:cxn ang="0">
                  <a:pos x="76" y="69"/>
                </a:cxn>
                <a:cxn ang="0">
                  <a:pos x="82" y="58"/>
                </a:cxn>
                <a:cxn ang="0">
                  <a:pos x="89" y="45"/>
                </a:cxn>
                <a:cxn ang="0">
                  <a:pos x="89" y="45"/>
                </a:cxn>
                <a:cxn ang="0">
                  <a:pos x="94" y="35"/>
                </a:cxn>
                <a:cxn ang="0">
                  <a:pos x="100" y="25"/>
                </a:cxn>
                <a:cxn ang="0">
                  <a:pos x="112" y="7"/>
                </a:cxn>
                <a:cxn ang="0">
                  <a:pos x="112" y="7"/>
                </a:cxn>
                <a:cxn ang="0">
                  <a:pos x="113" y="5"/>
                </a:cxn>
                <a:cxn ang="0">
                  <a:pos x="113" y="3"/>
                </a:cxn>
                <a:cxn ang="0">
                  <a:pos x="112" y="2"/>
                </a:cxn>
                <a:cxn ang="0">
                  <a:pos x="111" y="1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4" y="2"/>
                </a:cxn>
                <a:cxn ang="0">
                  <a:pos x="104" y="2"/>
                </a:cxn>
              </a:cxnLst>
              <a:rect l="0" t="0" r="r" b="b"/>
              <a:pathLst>
                <a:path w="113" h="185">
                  <a:moveTo>
                    <a:pt x="104" y="2"/>
                  </a:moveTo>
                  <a:lnTo>
                    <a:pt x="104" y="2"/>
                  </a:lnTo>
                  <a:lnTo>
                    <a:pt x="100" y="8"/>
                  </a:lnTo>
                  <a:lnTo>
                    <a:pt x="94" y="14"/>
                  </a:lnTo>
                  <a:lnTo>
                    <a:pt x="89" y="20"/>
                  </a:lnTo>
                  <a:lnTo>
                    <a:pt x="86" y="23"/>
                  </a:lnTo>
                  <a:lnTo>
                    <a:pt x="85" y="27"/>
                  </a:lnTo>
                  <a:lnTo>
                    <a:pt x="85" y="27"/>
                  </a:lnTo>
                  <a:lnTo>
                    <a:pt x="80" y="41"/>
                  </a:lnTo>
                  <a:lnTo>
                    <a:pt x="73" y="54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29" y="128"/>
                  </a:lnTo>
                  <a:lnTo>
                    <a:pt x="14" y="153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1"/>
                  </a:lnTo>
                  <a:lnTo>
                    <a:pt x="1" y="183"/>
                  </a:lnTo>
                  <a:lnTo>
                    <a:pt x="2" y="184"/>
                  </a:lnTo>
                  <a:lnTo>
                    <a:pt x="5" y="185"/>
                  </a:lnTo>
                  <a:lnTo>
                    <a:pt x="7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11" y="178"/>
                  </a:lnTo>
                  <a:lnTo>
                    <a:pt x="15" y="175"/>
                  </a:lnTo>
                  <a:lnTo>
                    <a:pt x="15" y="175"/>
                  </a:lnTo>
                  <a:lnTo>
                    <a:pt x="17" y="173"/>
                  </a:lnTo>
                  <a:lnTo>
                    <a:pt x="18" y="171"/>
                  </a:lnTo>
                  <a:lnTo>
                    <a:pt x="18" y="168"/>
                  </a:lnTo>
                  <a:lnTo>
                    <a:pt x="17" y="167"/>
                  </a:lnTo>
                  <a:lnTo>
                    <a:pt x="17" y="167"/>
                  </a:lnTo>
                  <a:lnTo>
                    <a:pt x="39" y="129"/>
                  </a:lnTo>
                  <a:lnTo>
                    <a:pt x="63" y="91"/>
                  </a:lnTo>
                  <a:lnTo>
                    <a:pt x="63" y="91"/>
                  </a:lnTo>
                  <a:lnTo>
                    <a:pt x="76" y="69"/>
                  </a:lnTo>
                  <a:lnTo>
                    <a:pt x="82" y="58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4" y="35"/>
                  </a:lnTo>
                  <a:lnTo>
                    <a:pt x="100" y="25"/>
                  </a:lnTo>
                  <a:lnTo>
                    <a:pt x="112" y="7"/>
                  </a:lnTo>
                  <a:lnTo>
                    <a:pt x="112" y="7"/>
                  </a:lnTo>
                  <a:lnTo>
                    <a:pt x="113" y="5"/>
                  </a:lnTo>
                  <a:lnTo>
                    <a:pt x="113" y="3"/>
                  </a:lnTo>
                  <a:lnTo>
                    <a:pt x="112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4" y="2"/>
                  </a:lnTo>
                  <a:lnTo>
                    <a:pt x="104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8" name="chenying0907 878"/>
            <p:cNvSpPr/>
            <p:nvPr/>
          </p:nvSpPr>
          <p:spPr bwMode="auto">
            <a:xfrm>
              <a:off x="4473575" y="1566863"/>
              <a:ext cx="66675" cy="101600"/>
            </a:xfrm>
            <a:custGeom>
              <a:avLst/>
              <a:gdLst/>
              <a:ahLst/>
              <a:cxnLst>
                <a:cxn ang="0">
                  <a:pos x="119" y="4"/>
                </a:cxn>
                <a:cxn ang="0">
                  <a:pos x="119" y="4"/>
                </a:cxn>
                <a:cxn ang="0">
                  <a:pos x="118" y="9"/>
                </a:cxn>
                <a:cxn ang="0">
                  <a:pos x="116" y="13"/>
                </a:cxn>
                <a:cxn ang="0">
                  <a:pos x="111" y="22"/>
                </a:cxn>
                <a:cxn ang="0">
                  <a:pos x="99" y="40"/>
                </a:cxn>
                <a:cxn ang="0">
                  <a:pos x="99" y="40"/>
                </a:cxn>
                <a:cxn ang="0">
                  <a:pos x="91" y="51"/>
                </a:cxn>
                <a:cxn ang="0">
                  <a:pos x="83" y="61"/>
                </a:cxn>
                <a:cxn ang="0">
                  <a:pos x="74" y="73"/>
                </a:cxn>
                <a:cxn ang="0">
                  <a:pos x="67" y="84"/>
                </a:cxn>
                <a:cxn ang="0">
                  <a:pos x="67" y="84"/>
                </a:cxn>
                <a:cxn ang="0">
                  <a:pos x="34" y="134"/>
                </a:cxn>
                <a:cxn ang="0">
                  <a:pos x="18" y="159"/>
                </a:cxn>
                <a:cxn ang="0">
                  <a:pos x="1" y="183"/>
                </a:cxn>
                <a:cxn ang="0">
                  <a:pos x="1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2" y="190"/>
                </a:cxn>
                <a:cxn ang="0">
                  <a:pos x="4" y="190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27" y="161"/>
                </a:cxn>
                <a:cxn ang="0">
                  <a:pos x="44" y="135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8" y="71"/>
                </a:cxn>
                <a:cxn ang="0">
                  <a:pos x="96" y="59"/>
                </a:cxn>
                <a:cxn ang="0">
                  <a:pos x="103" y="49"/>
                </a:cxn>
                <a:cxn ang="0">
                  <a:pos x="111" y="38"/>
                </a:cxn>
                <a:cxn ang="0">
                  <a:pos x="111" y="38"/>
                </a:cxn>
                <a:cxn ang="0">
                  <a:pos x="121" y="23"/>
                </a:cxn>
                <a:cxn ang="0">
                  <a:pos x="125" y="15"/>
                </a:cxn>
                <a:cxn ang="0">
                  <a:pos x="128" y="7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3"/>
                </a:cxn>
                <a:cxn ang="0">
                  <a:pos x="119" y="4"/>
                </a:cxn>
                <a:cxn ang="0">
                  <a:pos x="119" y="4"/>
                </a:cxn>
              </a:cxnLst>
              <a:rect l="0" t="0" r="r" b="b"/>
              <a:pathLst>
                <a:path w="128" h="190">
                  <a:moveTo>
                    <a:pt x="119" y="4"/>
                  </a:moveTo>
                  <a:lnTo>
                    <a:pt x="119" y="4"/>
                  </a:lnTo>
                  <a:lnTo>
                    <a:pt x="118" y="9"/>
                  </a:lnTo>
                  <a:lnTo>
                    <a:pt x="116" y="13"/>
                  </a:lnTo>
                  <a:lnTo>
                    <a:pt x="111" y="2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1" y="51"/>
                  </a:lnTo>
                  <a:lnTo>
                    <a:pt x="83" y="61"/>
                  </a:lnTo>
                  <a:lnTo>
                    <a:pt x="74" y="73"/>
                  </a:lnTo>
                  <a:lnTo>
                    <a:pt x="67" y="84"/>
                  </a:lnTo>
                  <a:lnTo>
                    <a:pt x="67" y="84"/>
                  </a:lnTo>
                  <a:lnTo>
                    <a:pt x="34" y="134"/>
                  </a:lnTo>
                  <a:lnTo>
                    <a:pt x="18" y="159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90"/>
                  </a:lnTo>
                  <a:lnTo>
                    <a:pt x="4" y="190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27" y="161"/>
                  </a:lnTo>
                  <a:lnTo>
                    <a:pt x="44" y="135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8" y="71"/>
                  </a:lnTo>
                  <a:lnTo>
                    <a:pt x="96" y="59"/>
                  </a:lnTo>
                  <a:lnTo>
                    <a:pt x="103" y="49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21" y="23"/>
                  </a:lnTo>
                  <a:lnTo>
                    <a:pt x="125" y="1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9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99" name="chenying0907 879"/>
            <p:cNvSpPr/>
            <p:nvPr/>
          </p:nvSpPr>
          <p:spPr bwMode="auto">
            <a:xfrm>
              <a:off x="4500563" y="1595438"/>
              <a:ext cx="76200" cy="107950"/>
            </a:xfrm>
            <a:custGeom>
              <a:avLst/>
              <a:gdLst/>
              <a:ahLst/>
              <a:cxnLst>
                <a:cxn ang="0">
                  <a:pos x="133" y="2"/>
                </a:cxn>
                <a:cxn ang="0">
                  <a:pos x="133" y="2"/>
                </a:cxn>
                <a:cxn ang="0">
                  <a:pos x="116" y="23"/>
                </a:cxn>
                <a:cxn ang="0">
                  <a:pos x="100" y="45"/>
                </a:cxn>
                <a:cxn ang="0">
                  <a:pos x="100" y="45"/>
                </a:cxn>
                <a:cxn ang="0">
                  <a:pos x="81" y="70"/>
                </a:cxn>
                <a:cxn ang="0">
                  <a:pos x="72" y="84"/>
                </a:cxn>
                <a:cxn ang="0">
                  <a:pos x="63" y="96"/>
                </a:cxn>
                <a:cxn ang="0">
                  <a:pos x="63" y="96"/>
                </a:cxn>
                <a:cxn ang="0">
                  <a:pos x="53" y="107"/>
                </a:cxn>
                <a:cxn ang="0">
                  <a:pos x="44" y="119"/>
                </a:cxn>
                <a:cxn ang="0">
                  <a:pos x="36" y="131"/>
                </a:cxn>
                <a:cxn ang="0">
                  <a:pos x="29" y="144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0" y="198"/>
                </a:cxn>
                <a:cxn ang="0">
                  <a:pos x="0" y="201"/>
                </a:cxn>
                <a:cxn ang="0">
                  <a:pos x="1" y="202"/>
                </a:cxn>
                <a:cxn ang="0">
                  <a:pos x="2" y="203"/>
                </a:cxn>
                <a:cxn ang="0">
                  <a:pos x="4" y="204"/>
                </a:cxn>
                <a:cxn ang="0">
                  <a:pos x="5" y="204"/>
                </a:cxn>
                <a:cxn ang="0">
                  <a:pos x="7" y="203"/>
                </a:cxn>
                <a:cxn ang="0">
                  <a:pos x="8" y="202"/>
                </a:cxn>
                <a:cxn ang="0">
                  <a:pos x="8" y="202"/>
                </a:cxn>
                <a:cxn ang="0">
                  <a:pos x="25" y="173"/>
                </a:cxn>
                <a:cxn ang="0">
                  <a:pos x="41" y="145"/>
                </a:cxn>
                <a:cxn ang="0">
                  <a:pos x="60" y="117"/>
                </a:cxn>
                <a:cxn ang="0">
                  <a:pos x="79" y="91"/>
                </a:cxn>
                <a:cxn ang="0">
                  <a:pos x="79" y="91"/>
                </a:cxn>
                <a:cxn ang="0">
                  <a:pos x="86" y="81"/>
                </a:cxn>
                <a:cxn ang="0">
                  <a:pos x="94" y="70"/>
                </a:cxn>
                <a:cxn ang="0">
                  <a:pos x="108" y="50"/>
                </a:cxn>
                <a:cxn ang="0">
                  <a:pos x="108" y="50"/>
                </a:cxn>
                <a:cxn ang="0">
                  <a:pos x="125" y="28"/>
                </a:cxn>
                <a:cxn ang="0">
                  <a:pos x="141" y="6"/>
                </a:cxn>
                <a:cxn ang="0">
                  <a:pos x="141" y="6"/>
                </a:cxn>
                <a:cxn ang="0">
                  <a:pos x="142" y="5"/>
                </a:cxn>
                <a:cxn ang="0">
                  <a:pos x="141" y="3"/>
                </a:cxn>
                <a:cxn ang="0">
                  <a:pos x="141" y="1"/>
                </a:cxn>
                <a:cxn ang="0">
                  <a:pos x="139" y="0"/>
                </a:cxn>
                <a:cxn ang="0">
                  <a:pos x="136" y="0"/>
                </a:cxn>
                <a:cxn ang="0">
                  <a:pos x="134" y="0"/>
                </a:cxn>
                <a:cxn ang="0">
                  <a:pos x="133" y="2"/>
                </a:cxn>
                <a:cxn ang="0">
                  <a:pos x="133" y="2"/>
                </a:cxn>
              </a:cxnLst>
              <a:rect l="0" t="0" r="r" b="b"/>
              <a:pathLst>
                <a:path w="142" h="204">
                  <a:moveTo>
                    <a:pt x="133" y="2"/>
                  </a:moveTo>
                  <a:lnTo>
                    <a:pt x="133" y="2"/>
                  </a:lnTo>
                  <a:lnTo>
                    <a:pt x="116" y="23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81" y="70"/>
                  </a:lnTo>
                  <a:lnTo>
                    <a:pt x="72" y="84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53" y="107"/>
                  </a:lnTo>
                  <a:lnTo>
                    <a:pt x="44" y="119"/>
                  </a:lnTo>
                  <a:lnTo>
                    <a:pt x="36" y="131"/>
                  </a:lnTo>
                  <a:lnTo>
                    <a:pt x="29" y="144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1"/>
                  </a:lnTo>
                  <a:lnTo>
                    <a:pt x="1" y="202"/>
                  </a:lnTo>
                  <a:lnTo>
                    <a:pt x="2" y="203"/>
                  </a:lnTo>
                  <a:lnTo>
                    <a:pt x="4" y="204"/>
                  </a:lnTo>
                  <a:lnTo>
                    <a:pt x="5" y="204"/>
                  </a:lnTo>
                  <a:lnTo>
                    <a:pt x="7" y="203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25" y="173"/>
                  </a:lnTo>
                  <a:lnTo>
                    <a:pt x="41" y="145"/>
                  </a:lnTo>
                  <a:lnTo>
                    <a:pt x="60" y="117"/>
                  </a:lnTo>
                  <a:lnTo>
                    <a:pt x="79" y="91"/>
                  </a:lnTo>
                  <a:lnTo>
                    <a:pt x="79" y="91"/>
                  </a:lnTo>
                  <a:lnTo>
                    <a:pt x="86" y="81"/>
                  </a:lnTo>
                  <a:lnTo>
                    <a:pt x="94" y="7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25" y="28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42" y="5"/>
                  </a:lnTo>
                  <a:lnTo>
                    <a:pt x="141" y="3"/>
                  </a:lnTo>
                  <a:lnTo>
                    <a:pt x="141" y="1"/>
                  </a:lnTo>
                  <a:lnTo>
                    <a:pt x="139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0" name="chenying0907 880"/>
            <p:cNvSpPr/>
            <p:nvPr/>
          </p:nvSpPr>
          <p:spPr bwMode="auto">
            <a:xfrm>
              <a:off x="4510088" y="1630363"/>
              <a:ext cx="80963" cy="125413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10" y="58"/>
                </a:cxn>
                <a:cxn ang="0">
                  <a:pos x="77" y="114"/>
                </a:cxn>
                <a:cxn ang="0">
                  <a:pos x="77" y="114"/>
                </a:cxn>
                <a:cxn ang="0">
                  <a:pos x="58" y="143"/>
                </a:cxn>
                <a:cxn ang="0">
                  <a:pos x="39" y="172"/>
                </a:cxn>
                <a:cxn ang="0">
                  <a:pos x="20" y="201"/>
                </a:cxn>
                <a:cxn ang="0">
                  <a:pos x="1" y="230"/>
                </a:cxn>
                <a:cxn ang="0">
                  <a:pos x="1" y="230"/>
                </a:cxn>
                <a:cxn ang="0">
                  <a:pos x="0" y="232"/>
                </a:cxn>
                <a:cxn ang="0">
                  <a:pos x="0" y="234"/>
                </a:cxn>
                <a:cxn ang="0">
                  <a:pos x="1" y="235"/>
                </a:cxn>
                <a:cxn ang="0">
                  <a:pos x="2" y="236"/>
                </a:cxn>
                <a:cxn ang="0">
                  <a:pos x="4" y="237"/>
                </a:cxn>
                <a:cxn ang="0">
                  <a:pos x="7" y="237"/>
                </a:cxn>
                <a:cxn ang="0">
                  <a:pos x="8" y="236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44" y="180"/>
                </a:cxn>
                <a:cxn ang="0">
                  <a:pos x="62" y="152"/>
                </a:cxn>
                <a:cxn ang="0">
                  <a:pos x="80" y="125"/>
                </a:cxn>
                <a:cxn ang="0">
                  <a:pos x="80" y="125"/>
                </a:cxn>
                <a:cxn ang="0">
                  <a:pos x="99" y="96"/>
                </a:cxn>
                <a:cxn ang="0">
                  <a:pos x="117" y="67"/>
                </a:cxn>
                <a:cxn ang="0">
                  <a:pos x="134" y="36"/>
                </a:cxn>
                <a:cxn ang="0">
                  <a:pos x="151" y="8"/>
                </a:cxn>
                <a:cxn ang="0">
                  <a:pos x="151" y="8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1" y="2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6" y="0"/>
                </a:cxn>
                <a:cxn ang="0">
                  <a:pos x="145" y="1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2" h="237">
                  <a:moveTo>
                    <a:pt x="143" y="2"/>
                  </a:moveTo>
                  <a:lnTo>
                    <a:pt x="143" y="2"/>
                  </a:lnTo>
                  <a:lnTo>
                    <a:pt x="110" y="58"/>
                  </a:lnTo>
                  <a:lnTo>
                    <a:pt x="77" y="114"/>
                  </a:lnTo>
                  <a:lnTo>
                    <a:pt x="77" y="114"/>
                  </a:lnTo>
                  <a:lnTo>
                    <a:pt x="58" y="143"/>
                  </a:lnTo>
                  <a:lnTo>
                    <a:pt x="39" y="172"/>
                  </a:lnTo>
                  <a:lnTo>
                    <a:pt x="20" y="201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1" y="235"/>
                  </a:lnTo>
                  <a:lnTo>
                    <a:pt x="2" y="236"/>
                  </a:lnTo>
                  <a:lnTo>
                    <a:pt x="4" y="237"/>
                  </a:lnTo>
                  <a:lnTo>
                    <a:pt x="7" y="237"/>
                  </a:lnTo>
                  <a:lnTo>
                    <a:pt x="8" y="236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44" y="180"/>
                  </a:lnTo>
                  <a:lnTo>
                    <a:pt x="62" y="152"/>
                  </a:lnTo>
                  <a:lnTo>
                    <a:pt x="80" y="125"/>
                  </a:lnTo>
                  <a:lnTo>
                    <a:pt x="80" y="125"/>
                  </a:lnTo>
                  <a:lnTo>
                    <a:pt x="99" y="96"/>
                  </a:lnTo>
                  <a:lnTo>
                    <a:pt x="117" y="67"/>
                  </a:lnTo>
                  <a:lnTo>
                    <a:pt x="134" y="36"/>
                  </a:lnTo>
                  <a:lnTo>
                    <a:pt x="151" y="8"/>
                  </a:lnTo>
                  <a:lnTo>
                    <a:pt x="151" y="8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1" y="2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1" name="chenying0907 881"/>
            <p:cNvSpPr/>
            <p:nvPr/>
          </p:nvSpPr>
          <p:spPr bwMode="auto">
            <a:xfrm>
              <a:off x="4525963" y="1682750"/>
              <a:ext cx="73025" cy="115888"/>
            </a:xfrm>
            <a:custGeom>
              <a:avLst/>
              <a:gdLst/>
              <a:ahLst/>
              <a:cxnLst>
                <a:cxn ang="0">
                  <a:pos x="129" y="2"/>
                </a:cxn>
                <a:cxn ang="0">
                  <a:pos x="129" y="2"/>
                </a:cxn>
                <a:cxn ang="0">
                  <a:pos x="112" y="29"/>
                </a:cxn>
                <a:cxn ang="0">
                  <a:pos x="94" y="56"/>
                </a:cxn>
                <a:cxn ang="0">
                  <a:pos x="78" y="84"/>
                </a:cxn>
                <a:cxn ang="0">
                  <a:pos x="63" y="112"/>
                </a:cxn>
                <a:cxn ang="0">
                  <a:pos x="63" y="112"/>
                </a:cxn>
                <a:cxn ang="0">
                  <a:pos x="54" y="129"/>
                </a:cxn>
                <a:cxn ang="0">
                  <a:pos x="45" y="144"/>
                </a:cxn>
                <a:cxn ang="0">
                  <a:pos x="25" y="175"/>
                </a:cxn>
                <a:cxn ang="0">
                  <a:pos x="25" y="175"/>
                </a:cxn>
                <a:cxn ang="0">
                  <a:pos x="19" y="184"/>
                </a:cxn>
                <a:cxn ang="0">
                  <a:pos x="12" y="194"/>
                </a:cxn>
                <a:cxn ang="0">
                  <a:pos x="6" y="202"/>
                </a:cxn>
                <a:cxn ang="0">
                  <a:pos x="1" y="212"/>
                </a:cxn>
                <a:cxn ang="0">
                  <a:pos x="1" y="212"/>
                </a:cxn>
                <a:cxn ang="0">
                  <a:pos x="0" y="214"/>
                </a:cxn>
                <a:cxn ang="0">
                  <a:pos x="1" y="216"/>
                </a:cxn>
                <a:cxn ang="0">
                  <a:pos x="2" y="217"/>
                </a:cxn>
                <a:cxn ang="0">
                  <a:pos x="4" y="218"/>
                </a:cxn>
                <a:cxn ang="0">
                  <a:pos x="7" y="218"/>
                </a:cxn>
                <a:cxn ang="0">
                  <a:pos x="9" y="217"/>
                </a:cxn>
                <a:cxn ang="0">
                  <a:pos x="11" y="215"/>
                </a:cxn>
                <a:cxn ang="0">
                  <a:pos x="11" y="215"/>
                </a:cxn>
                <a:cxn ang="0">
                  <a:pos x="13" y="209"/>
                </a:cxn>
                <a:cxn ang="0">
                  <a:pos x="16" y="204"/>
                </a:cxn>
                <a:cxn ang="0">
                  <a:pos x="23" y="194"/>
                </a:cxn>
                <a:cxn ang="0">
                  <a:pos x="31" y="182"/>
                </a:cxn>
                <a:cxn ang="0">
                  <a:pos x="38" y="172"/>
                </a:cxn>
                <a:cxn ang="0">
                  <a:pos x="38" y="172"/>
                </a:cxn>
                <a:cxn ang="0">
                  <a:pos x="71" y="117"/>
                </a:cxn>
                <a:cxn ang="0">
                  <a:pos x="71" y="117"/>
                </a:cxn>
                <a:cxn ang="0">
                  <a:pos x="103" y="61"/>
                </a:cxn>
                <a:cxn ang="0">
                  <a:pos x="120" y="35"/>
                </a:cxn>
                <a:cxn ang="0">
                  <a:pos x="138" y="8"/>
                </a:cxn>
                <a:cxn ang="0">
                  <a:pos x="138" y="8"/>
                </a:cxn>
                <a:cxn ang="0">
                  <a:pos x="139" y="6"/>
                </a:cxn>
                <a:cxn ang="0">
                  <a:pos x="139" y="5"/>
                </a:cxn>
                <a:cxn ang="0">
                  <a:pos x="138" y="2"/>
                </a:cxn>
                <a:cxn ang="0">
                  <a:pos x="137" y="1"/>
                </a:cxn>
                <a:cxn ang="0">
                  <a:pos x="132" y="0"/>
                </a:cxn>
                <a:cxn ang="0">
                  <a:pos x="131" y="1"/>
                </a:cxn>
                <a:cxn ang="0">
                  <a:pos x="129" y="2"/>
                </a:cxn>
                <a:cxn ang="0">
                  <a:pos x="129" y="2"/>
                </a:cxn>
              </a:cxnLst>
              <a:rect l="0" t="0" r="r" b="b"/>
              <a:pathLst>
                <a:path w="139" h="218">
                  <a:moveTo>
                    <a:pt x="129" y="2"/>
                  </a:moveTo>
                  <a:lnTo>
                    <a:pt x="129" y="2"/>
                  </a:lnTo>
                  <a:lnTo>
                    <a:pt x="112" y="29"/>
                  </a:lnTo>
                  <a:lnTo>
                    <a:pt x="94" y="56"/>
                  </a:lnTo>
                  <a:lnTo>
                    <a:pt x="78" y="84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4" y="129"/>
                  </a:lnTo>
                  <a:lnTo>
                    <a:pt x="45" y="144"/>
                  </a:lnTo>
                  <a:lnTo>
                    <a:pt x="25" y="175"/>
                  </a:lnTo>
                  <a:lnTo>
                    <a:pt x="25" y="175"/>
                  </a:lnTo>
                  <a:lnTo>
                    <a:pt x="19" y="184"/>
                  </a:lnTo>
                  <a:lnTo>
                    <a:pt x="12" y="194"/>
                  </a:lnTo>
                  <a:lnTo>
                    <a:pt x="6" y="202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0" y="214"/>
                  </a:lnTo>
                  <a:lnTo>
                    <a:pt x="1" y="216"/>
                  </a:lnTo>
                  <a:lnTo>
                    <a:pt x="2" y="217"/>
                  </a:lnTo>
                  <a:lnTo>
                    <a:pt x="4" y="218"/>
                  </a:lnTo>
                  <a:lnTo>
                    <a:pt x="7" y="218"/>
                  </a:lnTo>
                  <a:lnTo>
                    <a:pt x="9" y="217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13" y="209"/>
                  </a:lnTo>
                  <a:lnTo>
                    <a:pt x="16" y="204"/>
                  </a:lnTo>
                  <a:lnTo>
                    <a:pt x="23" y="194"/>
                  </a:lnTo>
                  <a:lnTo>
                    <a:pt x="31" y="18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71" y="117"/>
                  </a:lnTo>
                  <a:lnTo>
                    <a:pt x="71" y="117"/>
                  </a:lnTo>
                  <a:lnTo>
                    <a:pt x="103" y="61"/>
                  </a:lnTo>
                  <a:lnTo>
                    <a:pt x="120" y="35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9" y="6"/>
                  </a:lnTo>
                  <a:lnTo>
                    <a:pt x="139" y="5"/>
                  </a:lnTo>
                  <a:lnTo>
                    <a:pt x="138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31" y="1"/>
                  </a:lnTo>
                  <a:lnTo>
                    <a:pt x="129" y="2"/>
                  </a:lnTo>
                  <a:lnTo>
                    <a:pt x="129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2" name="chenying0907 882"/>
            <p:cNvSpPr/>
            <p:nvPr/>
          </p:nvSpPr>
          <p:spPr bwMode="auto">
            <a:xfrm>
              <a:off x="4548188" y="1728788"/>
              <a:ext cx="57150" cy="90488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0" y="2"/>
                </a:cxn>
                <a:cxn ang="0">
                  <a:pos x="94" y="12"/>
                </a:cxn>
                <a:cxn ang="0">
                  <a:pos x="85" y="20"/>
                </a:cxn>
                <a:cxn ang="0">
                  <a:pos x="79" y="28"/>
                </a:cxn>
                <a:cxn ang="0">
                  <a:pos x="73" y="37"/>
                </a:cxn>
                <a:cxn ang="0">
                  <a:pos x="73" y="37"/>
                </a:cxn>
                <a:cxn ang="0">
                  <a:pos x="63" y="58"/>
                </a:cxn>
                <a:cxn ang="0">
                  <a:pos x="51" y="79"/>
                </a:cxn>
                <a:cxn ang="0">
                  <a:pos x="51" y="79"/>
                </a:cxn>
                <a:cxn ang="0">
                  <a:pos x="26" y="122"/>
                </a:cxn>
                <a:cxn ang="0">
                  <a:pos x="14" y="143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9"/>
                </a:cxn>
                <a:cxn ang="0">
                  <a:pos x="8" y="169"/>
                </a:cxn>
                <a:cxn ang="0">
                  <a:pos x="20" y="149"/>
                </a:cxn>
                <a:cxn ang="0">
                  <a:pos x="32" y="129"/>
                </a:cxn>
                <a:cxn ang="0">
                  <a:pos x="43" y="110"/>
                </a:cxn>
                <a:cxn ang="0">
                  <a:pos x="55" y="91"/>
                </a:cxn>
                <a:cxn ang="0">
                  <a:pos x="55" y="91"/>
                </a:cxn>
                <a:cxn ang="0">
                  <a:pos x="62" y="81"/>
                </a:cxn>
                <a:cxn ang="0">
                  <a:pos x="68" y="70"/>
                </a:cxn>
                <a:cxn ang="0">
                  <a:pos x="78" y="49"/>
                </a:cxn>
                <a:cxn ang="0">
                  <a:pos x="78" y="49"/>
                </a:cxn>
                <a:cxn ang="0">
                  <a:pos x="81" y="43"/>
                </a:cxn>
                <a:cxn ang="0">
                  <a:pos x="84" y="37"/>
                </a:cxn>
                <a:cxn ang="0">
                  <a:pos x="93" y="27"/>
                </a:cxn>
                <a:cxn ang="0">
                  <a:pos x="101" y="18"/>
                </a:cxn>
                <a:cxn ang="0">
                  <a:pos x="108" y="7"/>
                </a:cxn>
                <a:cxn ang="0">
                  <a:pos x="108" y="7"/>
                </a:cxn>
                <a:cxn ang="0">
                  <a:pos x="108" y="5"/>
                </a:cxn>
                <a:cxn ang="0">
                  <a:pos x="108" y="3"/>
                </a:cxn>
                <a:cxn ang="0">
                  <a:pos x="107" y="2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103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100" y="2"/>
                </a:cxn>
              </a:cxnLst>
              <a:rect l="0" t="0" r="r" b="b"/>
              <a:pathLst>
                <a:path w="108" h="171">
                  <a:moveTo>
                    <a:pt x="100" y="2"/>
                  </a:moveTo>
                  <a:lnTo>
                    <a:pt x="100" y="2"/>
                  </a:lnTo>
                  <a:lnTo>
                    <a:pt x="94" y="12"/>
                  </a:lnTo>
                  <a:lnTo>
                    <a:pt x="85" y="20"/>
                  </a:lnTo>
                  <a:lnTo>
                    <a:pt x="79" y="28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63" y="58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26" y="122"/>
                  </a:lnTo>
                  <a:lnTo>
                    <a:pt x="14" y="14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8" y="169"/>
                  </a:lnTo>
                  <a:lnTo>
                    <a:pt x="20" y="149"/>
                  </a:lnTo>
                  <a:lnTo>
                    <a:pt x="32" y="129"/>
                  </a:lnTo>
                  <a:lnTo>
                    <a:pt x="43" y="110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62" y="81"/>
                  </a:lnTo>
                  <a:lnTo>
                    <a:pt x="68" y="7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1" y="43"/>
                  </a:lnTo>
                  <a:lnTo>
                    <a:pt x="84" y="37"/>
                  </a:lnTo>
                  <a:lnTo>
                    <a:pt x="93" y="27"/>
                  </a:lnTo>
                  <a:lnTo>
                    <a:pt x="101" y="18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100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3" name="chenying0907 883"/>
            <p:cNvSpPr/>
            <p:nvPr/>
          </p:nvSpPr>
          <p:spPr bwMode="auto">
            <a:xfrm>
              <a:off x="4575175" y="1773238"/>
              <a:ext cx="30163" cy="47625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3"/>
                </a:cxn>
                <a:cxn ang="0">
                  <a:pos x="57" y="3"/>
                </a:cxn>
                <a:cxn ang="0">
                  <a:pos x="56" y="1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  <a:cxn ang="0">
                  <a:pos x="45" y="6"/>
                </a:cxn>
                <a:cxn ang="0">
                  <a:pos x="41" y="11"/>
                </a:cxn>
                <a:cxn ang="0">
                  <a:pos x="34" y="23"/>
                </a:cxn>
                <a:cxn ang="0">
                  <a:pos x="34" y="23"/>
                </a:cxn>
                <a:cxn ang="0">
                  <a:pos x="27" y="38"/>
                </a:cxn>
                <a:cxn ang="0">
                  <a:pos x="19" y="54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3" y="90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0" y="88"/>
                </a:cxn>
                <a:cxn ang="0">
                  <a:pos x="10" y="88"/>
                </a:cxn>
                <a:cxn ang="0">
                  <a:pos x="25" y="61"/>
                </a:cxn>
                <a:cxn ang="0">
                  <a:pos x="41" y="33"/>
                </a:cxn>
                <a:cxn ang="0">
                  <a:pos x="41" y="33"/>
                </a:cxn>
                <a:cxn ang="0">
                  <a:pos x="47" y="21"/>
                </a:cxn>
                <a:cxn ang="0">
                  <a:pos x="50" y="14"/>
                </a:cxn>
                <a:cxn ang="0">
                  <a:pos x="54" y="9"/>
                </a:cxn>
                <a:cxn ang="0">
                  <a:pos x="54" y="9"/>
                </a:cxn>
                <a:cxn ang="0">
                  <a:pos x="57" y="7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57" h="90">
                  <a:moveTo>
                    <a:pt x="57" y="4"/>
                  </a:moveTo>
                  <a:lnTo>
                    <a:pt x="57" y="3"/>
                  </a:lnTo>
                  <a:lnTo>
                    <a:pt x="57" y="3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5" y="6"/>
                  </a:lnTo>
                  <a:lnTo>
                    <a:pt x="41" y="11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27" y="38"/>
                  </a:lnTo>
                  <a:lnTo>
                    <a:pt x="19" y="54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3" y="90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25" y="6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7" y="21"/>
                  </a:lnTo>
                  <a:lnTo>
                    <a:pt x="50" y="14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4" name="chenying0907 884"/>
            <p:cNvSpPr/>
            <p:nvPr/>
          </p:nvSpPr>
          <p:spPr bwMode="auto">
            <a:xfrm>
              <a:off x="4257675" y="1222375"/>
              <a:ext cx="34925" cy="82550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7" y="4"/>
                </a:cxn>
                <a:cxn ang="0">
                  <a:pos x="56" y="12"/>
                </a:cxn>
                <a:cxn ang="0">
                  <a:pos x="53" y="21"/>
                </a:cxn>
                <a:cxn ang="0">
                  <a:pos x="45" y="39"/>
                </a:cxn>
                <a:cxn ang="0">
                  <a:pos x="37" y="56"/>
                </a:cxn>
                <a:cxn ang="0">
                  <a:pos x="30" y="72"/>
                </a:cxn>
                <a:cxn ang="0">
                  <a:pos x="30" y="72"/>
                </a:cxn>
                <a:cxn ang="0">
                  <a:pos x="24" y="89"/>
                </a:cxn>
                <a:cxn ang="0">
                  <a:pos x="18" y="107"/>
                </a:cxn>
                <a:cxn ang="0">
                  <a:pos x="11" y="125"/>
                </a:cxn>
                <a:cxn ang="0">
                  <a:pos x="4" y="142"/>
                </a:cxn>
                <a:cxn ang="0">
                  <a:pos x="4" y="142"/>
                </a:cxn>
                <a:cxn ang="0">
                  <a:pos x="1" y="143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1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8" y="155"/>
                </a:cxn>
                <a:cxn ang="0">
                  <a:pos x="9" y="154"/>
                </a:cxn>
                <a:cxn ang="0">
                  <a:pos x="9" y="154"/>
                </a:cxn>
                <a:cxn ang="0">
                  <a:pos x="17" y="136"/>
                </a:cxn>
                <a:cxn ang="0">
                  <a:pos x="23" y="118"/>
                </a:cxn>
                <a:cxn ang="0">
                  <a:pos x="36" y="83"/>
                </a:cxn>
                <a:cxn ang="0">
                  <a:pos x="36" y="83"/>
                </a:cxn>
                <a:cxn ang="0">
                  <a:pos x="44" y="64"/>
                </a:cxn>
                <a:cxn ang="0">
                  <a:pos x="54" y="44"/>
                </a:cxn>
                <a:cxn ang="0">
                  <a:pos x="58" y="35"/>
                </a:cxn>
                <a:cxn ang="0">
                  <a:pos x="62" y="24"/>
                </a:cxn>
                <a:cxn ang="0">
                  <a:pos x="65" y="14"/>
                </a:cxn>
                <a:cxn ang="0">
                  <a:pos x="67" y="4"/>
                </a:cxn>
                <a:cxn ang="0">
                  <a:pos x="67" y="4"/>
                </a:cxn>
                <a:cxn ang="0">
                  <a:pos x="66" y="2"/>
                </a:cxn>
                <a:cxn ang="0">
                  <a:pos x="66" y="1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59" y="1"/>
                </a:cxn>
                <a:cxn ang="0">
                  <a:pos x="58" y="2"/>
                </a:cxn>
                <a:cxn ang="0">
                  <a:pos x="57" y="4"/>
                </a:cxn>
                <a:cxn ang="0">
                  <a:pos x="57" y="4"/>
                </a:cxn>
              </a:cxnLst>
              <a:rect l="0" t="0" r="r" b="b"/>
              <a:pathLst>
                <a:path w="67" h="156">
                  <a:moveTo>
                    <a:pt x="57" y="4"/>
                  </a:moveTo>
                  <a:lnTo>
                    <a:pt x="57" y="4"/>
                  </a:lnTo>
                  <a:lnTo>
                    <a:pt x="56" y="12"/>
                  </a:lnTo>
                  <a:lnTo>
                    <a:pt x="53" y="21"/>
                  </a:lnTo>
                  <a:lnTo>
                    <a:pt x="45" y="39"/>
                  </a:lnTo>
                  <a:lnTo>
                    <a:pt x="37" y="56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4" y="89"/>
                  </a:lnTo>
                  <a:lnTo>
                    <a:pt x="18" y="107"/>
                  </a:lnTo>
                  <a:lnTo>
                    <a:pt x="11" y="125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1" y="143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8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17" y="136"/>
                  </a:lnTo>
                  <a:lnTo>
                    <a:pt x="23" y="118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44" y="64"/>
                  </a:lnTo>
                  <a:lnTo>
                    <a:pt x="54" y="44"/>
                  </a:lnTo>
                  <a:lnTo>
                    <a:pt x="58" y="35"/>
                  </a:lnTo>
                  <a:lnTo>
                    <a:pt x="62" y="24"/>
                  </a:lnTo>
                  <a:lnTo>
                    <a:pt x="65" y="1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5" name="chenying0907 885"/>
            <p:cNvSpPr/>
            <p:nvPr/>
          </p:nvSpPr>
          <p:spPr bwMode="auto">
            <a:xfrm>
              <a:off x="4297363" y="1228725"/>
              <a:ext cx="57150" cy="93663"/>
            </a:xfrm>
            <a:custGeom>
              <a:avLst/>
              <a:gdLst/>
              <a:ahLst/>
              <a:cxnLst>
                <a:cxn ang="0">
                  <a:pos x="101" y="3"/>
                </a:cxn>
                <a:cxn ang="0">
                  <a:pos x="101" y="3"/>
                </a:cxn>
                <a:cxn ang="0">
                  <a:pos x="88" y="23"/>
                </a:cxn>
                <a:cxn ang="0">
                  <a:pos x="76" y="43"/>
                </a:cxn>
                <a:cxn ang="0">
                  <a:pos x="63" y="63"/>
                </a:cxn>
                <a:cxn ang="0">
                  <a:pos x="57" y="73"/>
                </a:cxn>
                <a:cxn ang="0">
                  <a:pos x="53" y="85"/>
                </a:cxn>
                <a:cxn ang="0">
                  <a:pos x="53" y="85"/>
                </a:cxn>
                <a:cxn ang="0">
                  <a:pos x="42" y="109"/>
                </a:cxn>
                <a:cxn ang="0">
                  <a:pos x="36" y="121"/>
                </a:cxn>
                <a:cxn ang="0">
                  <a:pos x="28" y="132"/>
                </a:cxn>
                <a:cxn ang="0">
                  <a:pos x="28" y="132"/>
                </a:cxn>
                <a:cxn ang="0">
                  <a:pos x="17" y="151"/>
                </a:cxn>
                <a:cxn ang="0">
                  <a:pos x="10" y="161"/>
                </a:cxn>
                <a:cxn ang="0">
                  <a:pos x="6" y="164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68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0" y="173"/>
                </a:cxn>
                <a:cxn ang="0">
                  <a:pos x="4" y="176"/>
                </a:cxn>
                <a:cxn ang="0">
                  <a:pos x="6" y="176"/>
                </a:cxn>
                <a:cxn ang="0">
                  <a:pos x="8" y="175"/>
                </a:cxn>
                <a:cxn ang="0">
                  <a:pos x="8" y="175"/>
                </a:cxn>
                <a:cxn ang="0">
                  <a:pos x="13" y="172"/>
                </a:cxn>
                <a:cxn ang="0">
                  <a:pos x="16" y="167"/>
                </a:cxn>
                <a:cxn ang="0">
                  <a:pos x="23" y="156"/>
                </a:cxn>
                <a:cxn ang="0">
                  <a:pos x="23" y="156"/>
                </a:cxn>
                <a:cxn ang="0">
                  <a:pos x="37" y="137"/>
                </a:cxn>
                <a:cxn ang="0">
                  <a:pos x="43" y="127"/>
                </a:cxn>
                <a:cxn ang="0">
                  <a:pos x="48" y="118"/>
                </a:cxn>
                <a:cxn ang="0">
                  <a:pos x="48" y="118"/>
                </a:cxn>
                <a:cxn ang="0">
                  <a:pos x="60" y="91"/>
                </a:cxn>
                <a:cxn ang="0">
                  <a:pos x="67" y="79"/>
                </a:cxn>
                <a:cxn ang="0">
                  <a:pos x="74" y="66"/>
                </a:cxn>
                <a:cxn ang="0">
                  <a:pos x="74" y="66"/>
                </a:cxn>
                <a:cxn ang="0">
                  <a:pos x="91" y="37"/>
                </a:cxn>
                <a:cxn ang="0">
                  <a:pos x="101" y="23"/>
                </a:cxn>
                <a:cxn ang="0">
                  <a:pos x="109" y="7"/>
                </a:cxn>
                <a:cxn ang="0">
                  <a:pos x="109" y="7"/>
                </a:cxn>
                <a:cxn ang="0">
                  <a:pos x="109" y="5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1" y="3"/>
                </a:cxn>
                <a:cxn ang="0">
                  <a:pos x="101" y="3"/>
                </a:cxn>
              </a:cxnLst>
              <a:rect l="0" t="0" r="r" b="b"/>
              <a:pathLst>
                <a:path w="109" h="176">
                  <a:moveTo>
                    <a:pt x="101" y="3"/>
                  </a:moveTo>
                  <a:lnTo>
                    <a:pt x="101" y="3"/>
                  </a:lnTo>
                  <a:lnTo>
                    <a:pt x="88" y="23"/>
                  </a:lnTo>
                  <a:lnTo>
                    <a:pt x="76" y="43"/>
                  </a:lnTo>
                  <a:lnTo>
                    <a:pt x="63" y="63"/>
                  </a:lnTo>
                  <a:lnTo>
                    <a:pt x="57" y="73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2" y="109"/>
                  </a:lnTo>
                  <a:lnTo>
                    <a:pt x="36" y="121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17" y="151"/>
                  </a:lnTo>
                  <a:lnTo>
                    <a:pt x="10" y="161"/>
                  </a:lnTo>
                  <a:lnTo>
                    <a:pt x="6" y="164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68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0" y="173"/>
                  </a:lnTo>
                  <a:lnTo>
                    <a:pt x="4" y="176"/>
                  </a:lnTo>
                  <a:lnTo>
                    <a:pt x="6" y="176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13" y="172"/>
                  </a:lnTo>
                  <a:lnTo>
                    <a:pt x="16" y="167"/>
                  </a:lnTo>
                  <a:lnTo>
                    <a:pt x="23" y="156"/>
                  </a:lnTo>
                  <a:lnTo>
                    <a:pt x="23" y="156"/>
                  </a:lnTo>
                  <a:lnTo>
                    <a:pt x="37" y="137"/>
                  </a:lnTo>
                  <a:lnTo>
                    <a:pt x="43" y="127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60" y="91"/>
                  </a:lnTo>
                  <a:lnTo>
                    <a:pt x="67" y="7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91" y="37"/>
                  </a:lnTo>
                  <a:lnTo>
                    <a:pt x="101" y="23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1" y="3"/>
                  </a:lnTo>
                  <a:lnTo>
                    <a:pt x="101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6" name="chenying0907 886"/>
            <p:cNvSpPr/>
            <p:nvPr/>
          </p:nvSpPr>
          <p:spPr bwMode="auto">
            <a:xfrm>
              <a:off x="4352925" y="1239838"/>
              <a:ext cx="50800" cy="92075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2" y="12"/>
                </a:cxn>
                <a:cxn ang="0">
                  <a:pos x="79" y="21"/>
                </a:cxn>
                <a:cxn ang="0">
                  <a:pos x="75" y="31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63" y="60"/>
                </a:cxn>
                <a:cxn ang="0">
                  <a:pos x="54" y="80"/>
                </a:cxn>
                <a:cxn ang="0">
                  <a:pos x="54" y="80"/>
                </a:cxn>
                <a:cxn ang="0">
                  <a:pos x="43" y="103"/>
                </a:cxn>
                <a:cxn ang="0">
                  <a:pos x="31" y="126"/>
                </a:cxn>
                <a:cxn ang="0">
                  <a:pos x="16" y="146"/>
                </a:cxn>
                <a:cxn ang="0">
                  <a:pos x="1" y="167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0" y="172"/>
                </a:cxn>
                <a:cxn ang="0">
                  <a:pos x="2" y="174"/>
                </a:cxn>
                <a:cxn ang="0">
                  <a:pos x="4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12" y="174"/>
                </a:cxn>
                <a:cxn ang="0">
                  <a:pos x="13" y="172"/>
                </a:cxn>
                <a:cxn ang="0">
                  <a:pos x="13" y="169"/>
                </a:cxn>
                <a:cxn ang="0">
                  <a:pos x="12" y="167"/>
                </a:cxn>
                <a:cxn ang="0">
                  <a:pos x="12" y="167"/>
                </a:cxn>
                <a:cxn ang="0">
                  <a:pos x="27" y="147"/>
                </a:cxn>
                <a:cxn ang="0">
                  <a:pos x="40" y="128"/>
                </a:cxn>
                <a:cxn ang="0">
                  <a:pos x="51" y="107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72" y="64"/>
                </a:cxn>
                <a:cxn ang="0">
                  <a:pos x="80" y="41"/>
                </a:cxn>
                <a:cxn ang="0">
                  <a:pos x="80" y="41"/>
                </a:cxn>
                <a:cxn ang="0">
                  <a:pos x="85" y="32"/>
                </a:cxn>
                <a:cxn ang="0">
                  <a:pos x="89" y="23"/>
                </a:cxn>
                <a:cxn ang="0">
                  <a:pos x="92" y="14"/>
                </a:cxn>
                <a:cxn ang="0">
                  <a:pos x="95" y="4"/>
                </a:cxn>
                <a:cxn ang="0">
                  <a:pos x="95" y="4"/>
                </a:cxn>
                <a:cxn ang="0">
                  <a:pos x="94" y="2"/>
                </a:cxn>
                <a:cxn ang="0">
                  <a:pos x="94" y="1"/>
                </a:cxn>
                <a:cxn ang="0">
                  <a:pos x="92" y="0"/>
                </a:cxn>
                <a:cxn ang="0">
                  <a:pos x="91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4">
                  <a:moveTo>
                    <a:pt x="85" y="4"/>
                  </a:moveTo>
                  <a:lnTo>
                    <a:pt x="85" y="4"/>
                  </a:lnTo>
                  <a:lnTo>
                    <a:pt x="82" y="12"/>
                  </a:lnTo>
                  <a:lnTo>
                    <a:pt x="79" y="21"/>
                  </a:lnTo>
                  <a:lnTo>
                    <a:pt x="75" y="3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63" y="6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43" y="103"/>
                  </a:lnTo>
                  <a:lnTo>
                    <a:pt x="31" y="126"/>
                  </a:lnTo>
                  <a:lnTo>
                    <a:pt x="16" y="146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0" y="172"/>
                  </a:lnTo>
                  <a:lnTo>
                    <a:pt x="2" y="174"/>
                  </a:lnTo>
                  <a:lnTo>
                    <a:pt x="4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12" y="174"/>
                  </a:lnTo>
                  <a:lnTo>
                    <a:pt x="13" y="172"/>
                  </a:lnTo>
                  <a:lnTo>
                    <a:pt x="13" y="169"/>
                  </a:lnTo>
                  <a:lnTo>
                    <a:pt x="12" y="167"/>
                  </a:lnTo>
                  <a:lnTo>
                    <a:pt x="12" y="167"/>
                  </a:lnTo>
                  <a:lnTo>
                    <a:pt x="27" y="147"/>
                  </a:lnTo>
                  <a:lnTo>
                    <a:pt x="40" y="128"/>
                  </a:lnTo>
                  <a:lnTo>
                    <a:pt x="51" y="107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2" y="64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5" y="32"/>
                  </a:lnTo>
                  <a:lnTo>
                    <a:pt x="89" y="23"/>
                  </a:lnTo>
                  <a:lnTo>
                    <a:pt x="92" y="14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1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7" name="chenying0907 887"/>
            <p:cNvSpPr/>
            <p:nvPr/>
          </p:nvSpPr>
          <p:spPr bwMode="auto">
            <a:xfrm>
              <a:off x="4408488" y="1254125"/>
              <a:ext cx="52388" cy="79375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8" y="14"/>
                </a:cxn>
                <a:cxn ang="0">
                  <a:pos x="85" y="24"/>
                </a:cxn>
                <a:cxn ang="0">
                  <a:pos x="80" y="34"/>
                </a:cxn>
                <a:cxn ang="0">
                  <a:pos x="74" y="44"/>
                </a:cxn>
                <a:cxn ang="0">
                  <a:pos x="61" y="63"/>
                </a:cxn>
                <a:cxn ang="0">
                  <a:pos x="49" y="79"/>
                </a:cxn>
                <a:cxn ang="0">
                  <a:pos x="49" y="79"/>
                </a:cxn>
                <a:cxn ang="0">
                  <a:pos x="23" y="111"/>
                </a:cxn>
                <a:cxn ang="0">
                  <a:pos x="11" y="128"/>
                </a:cxn>
                <a:cxn ang="0">
                  <a:pos x="0" y="144"/>
                </a:cxn>
                <a:cxn ang="0">
                  <a:pos x="0" y="144"/>
                </a:cxn>
                <a:cxn ang="0">
                  <a:pos x="0" y="146"/>
                </a:cxn>
                <a:cxn ang="0">
                  <a:pos x="0" y="148"/>
                </a:cxn>
                <a:cxn ang="0">
                  <a:pos x="1" y="149"/>
                </a:cxn>
                <a:cxn ang="0">
                  <a:pos x="2" y="150"/>
                </a:cxn>
                <a:cxn ang="0">
                  <a:pos x="4" y="151"/>
                </a:cxn>
                <a:cxn ang="0">
                  <a:pos x="5" y="151"/>
                </a:cxn>
                <a:cxn ang="0">
                  <a:pos x="7" y="150"/>
                </a:cxn>
                <a:cxn ang="0">
                  <a:pos x="8" y="149"/>
                </a:cxn>
                <a:cxn ang="0">
                  <a:pos x="8" y="149"/>
                </a:cxn>
                <a:cxn ang="0">
                  <a:pos x="16" y="139"/>
                </a:cxn>
                <a:cxn ang="0">
                  <a:pos x="22" y="129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52" y="93"/>
                </a:cxn>
                <a:cxn ang="0">
                  <a:pos x="60" y="82"/>
                </a:cxn>
                <a:cxn ang="0">
                  <a:pos x="65" y="73"/>
                </a:cxn>
                <a:cxn ang="0">
                  <a:pos x="65" y="73"/>
                </a:cxn>
                <a:cxn ang="0">
                  <a:pos x="76" y="56"/>
                </a:cxn>
                <a:cxn ang="0">
                  <a:pos x="86" y="40"/>
                </a:cxn>
                <a:cxn ang="0">
                  <a:pos x="91" y="32"/>
                </a:cxn>
                <a:cxn ang="0">
                  <a:pos x="95" y="23"/>
                </a:cxn>
                <a:cxn ang="0">
                  <a:pos x="98" y="14"/>
                </a:cxn>
                <a:cxn ang="0">
                  <a:pos x="99" y="5"/>
                </a:cxn>
                <a:cxn ang="0">
                  <a:pos x="99" y="5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2" y="1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99" h="151">
                  <a:moveTo>
                    <a:pt x="90" y="5"/>
                  </a:moveTo>
                  <a:lnTo>
                    <a:pt x="90" y="5"/>
                  </a:lnTo>
                  <a:lnTo>
                    <a:pt x="88" y="14"/>
                  </a:lnTo>
                  <a:lnTo>
                    <a:pt x="85" y="24"/>
                  </a:lnTo>
                  <a:lnTo>
                    <a:pt x="80" y="34"/>
                  </a:lnTo>
                  <a:lnTo>
                    <a:pt x="74" y="44"/>
                  </a:lnTo>
                  <a:lnTo>
                    <a:pt x="61" y="63"/>
                  </a:lnTo>
                  <a:lnTo>
                    <a:pt x="49" y="79"/>
                  </a:lnTo>
                  <a:lnTo>
                    <a:pt x="49" y="79"/>
                  </a:lnTo>
                  <a:lnTo>
                    <a:pt x="23" y="111"/>
                  </a:lnTo>
                  <a:lnTo>
                    <a:pt x="11" y="12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1" y="149"/>
                  </a:lnTo>
                  <a:lnTo>
                    <a:pt x="2" y="150"/>
                  </a:lnTo>
                  <a:lnTo>
                    <a:pt x="4" y="151"/>
                  </a:lnTo>
                  <a:lnTo>
                    <a:pt x="5" y="151"/>
                  </a:lnTo>
                  <a:lnTo>
                    <a:pt x="7" y="150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16" y="139"/>
                  </a:lnTo>
                  <a:lnTo>
                    <a:pt x="22" y="129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52" y="93"/>
                  </a:lnTo>
                  <a:lnTo>
                    <a:pt x="60" y="82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76" y="56"/>
                  </a:lnTo>
                  <a:lnTo>
                    <a:pt x="86" y="40"/>
                  </a:lnTo>
                  <a:lnTo>
                    <a:pt x="91" y="32"/>
                  </a:lnTo>
                  <a:lnTo>
                    <a:pt x="95" y="23"/>
                  </a:lnTo>
                  <a:lnTo>
                    <a:pt x="98" y="14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2" y="1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8" name="chenying0907 888"/>
            <p:cNvSpPr/>
            <p:nvPr/>
          </p:nvSpPr>
          <p:spPr bwMode="auto">
            <a:xfrm>
              <a:off x="4465638" y="1258888"/>
              <a:ext cx="50800" cy="90488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3" y="13"/>
                </a:cxn>
                <a:cxn ang="0">
                  <a:pos x="80" y="24"/>
                </a:cxn>
                <a:cxn ang="0">
                  <a:pos x="75" y="33"/>
                </a:cxn>
                <a:cxn ang="0">
                  <a:pos x="71" y="42"/>
                </a:cxn>
                <a:cxn ang="0">
                  <a:pos x="59" y="61"/>
                </a:cxn>
                <a:cxn ang="0">
                  <a:pos x="48" y="78"/>
                </a:cxn>
                <a:cxn ang="0">
                  <a:pos x="48" y="78"/>
                </a:cxn>
                <a:cxn ang="0">
                  <a:pos x="36" y="99"/>
                </a:cxn>
                <a:cxn ang="0">
                  <a:pos x="24" y="121"/>
                </a:cxn>
                <a:cxn ang="0">
                  <a:pos x="13" y="142"/>
                </a:cxn>
                <a:cxn ang="0">
                  <a:pos x="1" y="164"/>
                </a:cxn>
                <a:cxn ang="0">
                  <a:pos x="1" y="164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1" y="169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22" y="146"/>
                </a:cxn>
                <a:cxn ang="0">
                  <a:pos x="35" y="123"/>
                </a:cxn>
                <a:cxn ang="0">
                  <a:pos x="47" y="99"/>
                </a:cxn>
                <a:cxn ang="0">
                  <a:pos x="61" y="77"/>
                </a:cxn>
                <a:cxn ang="0">
                  <a:pos x="61" y="77"/>
                </a:cxn>
                <a:cxn ang="0">
                  <a:pos x="71" y="61"/>
                </a:cxn>
                <a:cxn ang="0">
                  <a:pos x="81" y="43"/>
                </a:cxn>
                <a:cxn ang="0">
                  <a:pos x="85" y="34"/>
                </a:cxn>
                <a:cxn ang="0">
                  <a:pos x="89" y="25"/>
                </a:cxn>
                <a:cxn ang="0">
                  <a:pos x="93" y="15"/>
                </a:cxn>
                <a:cxn ang="0">
                  <a:pos x="95" y="6"/>
                </a:cxn>
                <a:cxn ang="0">
                  <a:pos x="95" y="6"/>
                </a:cxn>
                <a:cxn ang="0">
                  <a:pos x="95" y="4"/>
                </a:cxn>
                <a:cxn ang="0">
                  <a:pos x="94" y="3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87" y="1"/>
                </a:cxn>
                <a:cxn ang="0">
                  <a:pos x="86" y="2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95" h="170">
                  <a:moveTo>
                    <a:pt x="85" y="4"/>
                  </a:moveTo>
                  <a:lnTo>
                    <a:pt x="85" y="4"/>
                  </a:lnTo>
                  <a:lnTo>
                    <a:pt x="83" y="13"/>
                  </a:lnTo>
                  <a:lnTo>
                    <a:pt x="80" y="24"/>
                  </a:lnTo>
                  <a:lnTo>
                    <a:pt x="75" y="33"/>
                  </a:lnTo>
                  <a:lnTo>
                    <a:pt x="71" y="42"/>
                  </a:lnTo>
                  <a:lnTo>
                    <a:pt x="59" y="61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36" y="99"/>
                  </a:lnTo>
                  <a:lnTo>
                    <a:pt x="24" y="121"/>
                  </a:lnTo>
                  <a:lnTo>
                    <a:pt x="13" y="142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1" y="169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22" y="146"/>
                  </a:lnTo>
                  <a:lnTo>
                    <a:pt x="35" y="123"/>
                  </a:lnTo>
                  <a:lnTo>
                    <a:pt x="47" y="99"/>
                  </a:lnTo>
                  <a:lnTo>
                    <a:pt x="61" y="77"/>
                  </a:lnTo>
                  <a:lnTo>
                    <a:pt x="61" y="77"/>
                  </a:lnTo>
                  <a:lnTo>
                    <a:pt x="71" y="61"/>
                  </a:lnTo>
                  <a:lnTo>
                    <a:pt x="81" y="43"/>
                  </a:lnTo>
                  <a:lnTo>
                    <a:pt x="85" y="34"/>
                  </a:lnTo>
                  <a:lnTo>
                    <a:pt x="89" y="25"/>
                  </a:lnTo>
                  <a:lnTo>
                    <a:pt x="93" y="15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5" y="4"/>
                  </a:lnTo>
                  <a:lnTo>
                    <a:pt x="94" y="3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09" name="chenying0907 889"/>
            <p:cNvSpPr/>
            <p:nvPr/>
          </p:nvSpPr>
          <p:spPr bwMode="auto">
            <a:xfrm>
              <a:off x="4513263" y="1276350"/>
              <a:ext cx="47625" cy="93663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81" y="3"/>
                </a:cxn>
                <a:cxn ang="0">
                  <a:pos x="66" y="45"/>
                </a:cxn>
                <a:cxn ang="0">
                  <a:pos x="57" y="66"/>
                </a:cxn>
                <a:cxn ang="0">
                  <a:pos x="48" y="87"/>
                </a:cxn>
                <a:cxn ang="0">
                  <a:pos x="48" y="87"/>
                </a:cxn>
                <a:cxn ang="0">
                  <a:pos x="38" y="107"/>
                </a:cxn>
                <a:cxn ang="0">
                  <a:pos x="27" y="128"/>
                </a:cxn>
                <a:cxn ang="0">
                  <a:pos x="15" y="149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2" y="173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5"/>
                </a:cxn>
                <a:cxn ang="0">
                  <a:pos x="8" y="173"/>
                </a:cxn>
                <a:cxn ang="0">
                  <a:pos x="13" y="168"/>
                </a:cxn>
                <a:cxn ang="0">
                  <a:pos x="13" y="168"/>
                </a:cxn>
                <a:cxn ang="0">
                  <a:pos x="14" y="167"/>
                </a:cxn>
                <a:cxn ang="0">
                  <a:pos x="14" y="165"/>
                </a:cxn>
                <a:cxn ang="0">
                  <a:pos x="14" y="165"/>
                </a:cxn>
                <a:cxn ang="0">
                  <a:pos x="24" y="150"/>
                </a:cxn>
                <a:cxn ang="0">
                  <a:pos x="34" y="132"/>
                </a:cxn>
                <a:cxn ang="0">
                  <a:pos x="42" y="116"/>
                </a:cxn>
                <a:cxn ang="0">
                  <a:pos x="51" y="99"/>
                </a:cxn>
                <a:cxn ang="0">
                  <a:pos x="51" y="99"/>
                </a:cxn>
                <a:cxn ang="0">
                  <a:pos x="57" y="88"/>
                </a:cxn>
                <a:cxn ang="0">
                  <a:pos x="63" y="76"/>
                </a:cxn>
                <a:cxn ang="0">
                  <a:pos x="73" y="54"/>
                </a:cxn>
                <a:cxn ang="0">
                  <a:pos x="82" y="30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1" y="3"/>
                </a:cxn>
              </a:cxnLst>
              <a:rect l="0" t="0" r="r" b="b"/>
              <a:pathLst>
                <a:path w="90" h="175">
                  <a:moveTo>
                    <a:pt x="81" y="3"/>
                  </a:moveTo>
                  <a:lnTo>
                    <a:pt x="81" y="3"/>
                  </a:lnTo>
                  <a:lnTo>
                    <a:pt x="66" y="45"/>
                  </a:lnTo>
                  <a:lnTo>
                    <a:pt x="57" y="66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8" y="107"/>
                  </a:lnTo>
                  <a:lnTo>
                    <a:pt x="27" y="128"/>
                  </a:lnTo>
                  <a:lnTo>
                    <a:pt x="15" y="149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5"/>
                  </a:lnTo>
                  <a:lnTo>
                    <a:pt x="8" y="173"/>
                  </a:lnTo>
                  <a:lnTo>
                    <a:pt x="13" y="168"/>
                  </a:lnTo>
                  <a:lnTo>
                    <a:pt x="13" y="168"/>
                  </a:lnTo>
                  <a:lnTo>
                    <a:pt x="14" y="167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4" y="150"/>
                  </a:lnTo>
                  <a:lnTo>
                    <a:pt x="34" y="132"/>
                  </a:lnTo>
                  <a:lnTo>
                    <a:pt x="42" y="116"/>
                  </a:lnTo>
                  <a:lnTo>
                    <a:pt x="51" y="99"/>
                  </a:lnTo>
                  <a:lnTo>
                    <a:pt x="51" y="99"/>
                  </a:lnTo>
                  <a:lnTo>
                    <a:pt x="57" y="88"/>
                  </a:lnTo>
                  <a:lnTo>
                    <a:pt x="63" y="76"/>
                  </a:lnTo>
                  <a:lnTo>
                    <a:pt x="73" y="54"/>
                  </a:lnTo>
                  <a:lnTo>
                    <a:pt x="82" y="30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0" name="chenying0907 890"/>
            <p:cNvSpPr/>
            <p:nvPr/>
          </p:nvSpPr>
          <p:spPr bwMode="auto">
            <a:xfrm>
              <a:off x="4538663" y="1304925"/>
              <a:ext cx="44450" cy="92075"/>
            </a:xfrm>
            <a:custGeom>
              <a:avLst/>
              <a:gdLst/>
              <a:ahLst/>
              <a:cxnLst>
                <a:cxn ang="0">
                  <a:pos x="75" y="5"/>
                </a:cxn>
                <a:cxn ang="0">
                  <a:pos x="75" y="5"/>
                </a:cxn>
                <a:cxn ang="0">
                  <a:pos x="74" y="16"/>
                </a:cxn>
                <a:cxn ang="0">
                  <a:pos x="71" y="26"/>
                </a:cxn>
                <a:cxn ang="0">
                  <a:pos x="68" y="38"/>
                </a:cxn>
                <a:cxn ang="0">
                  <a:pos x="64" y="48"/>
                </a:cxn>
                <a:cxn ang="0">
                  <a:pos x="54" y="69"/>
                </a:cxn>
                <a:cxn ang="0">
                  <a:pos x="43" y="88"/>
                </a:cxn>
                <a:cxn ang="0">
                  <a:pos x="43" y="88"/>
                </a:cxn>
                <a:cxn ang="0">
                  <a:pos x="22" y="128"/>
                </a:cxn>
                <a:cxn ang="0">
                  <a:pos x="10" y="14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70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2" y="174"/>
                </a:cxn>
                <a:cxn ang="0">
                  <a:pos x="4" y="175"/>
                </a:cxn>
                <a:cxn ang="0">
                  <a:pos x="5" y="175"/>
                </a:cxn>
                <a:cxn ang="0">
                  <a:pos x="7" y="174"/>
                </a:cxn>
                <a:cxn ang="0">
                  <a:pos x="8" y="173"/>
                </a:cxn>
                <a:cxn ang="0">
                  <a:pos x="8" y="173"/>
                </a:cxn>
                <a:cxn ang="0">
                  <a:pos x="21" y="148"/>
                </a:cxn>
                <a:cxn ang="0">
                  <a:pos x="34" y="125"/>
                </a:cxn>
                <a:cxn ang="0">
                  <a:pos x="61" y="78"/>
                </a:cxn>
                <a:cxn ang="0">
                  <a:pos x="61" y="78"/>
                </a:cxn>
                <a:cxn ang="0">
                  <a:pos x="69" y="61"/>
                </a:cxn>
                <a:cxn ang="0">
                  <a:pos x="77" y="42"/>
                </a:cxn>
                <a:cxn ang="0">
                  <a:pos x="80" y="33"/>
                </a:cxn>
                <a:cxn ang="0">
                  <a:pos x="83" y="23"/>
                </a:cxn>
                <a:cxn ang="0">
                  <a:pos x="84" y="14"/>
                </a:cxn>
                <a:cxn ang="0">
                  <a:pos x="85" y="5"/>
                </a:cxn>
                <a:cxn ang="0">
                  <a:pos x="85" y="5"/>
                </a:cxn>
                <a:cxn ang="0">
                  <a:pos x="85" y="3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7" y="1"/>
                </a:cxn>
                <a:cxn ang="0">
                  <a:pos x="75" y="3"/>
                </a:cxn>
                <a:cxn ang="0">
                  <a:pos x="75" y="5"/>
                </a:cxn>
                <a:cxn ang="0">
                  <a:pos x="75" y="5"/>
                </a:cxn>
              </a:cxnLst>
              <a:rect l="0" t="0" r="r" b="b"/>
              <a:pathLst>
                <a:path w="85" h="175">
                  <a:moveTo>
                    <a:pt x="75" y="5"/>
                  </a:moveTo>
                  <a:lnTo>
                    <a:pt x="75" y="5"/>
                  </a:lnTo>
                  <a:lnTo>
                    <a:pt x="74" y="16"/>
                  </a:lnTo>
                  <a:lnTo>
                    <a:pt x="71" y="26"/>
                  </a:lnTo>
                  <a:lnTo>
                    <a:pt x="68" y="38"/>
                  </a:lnTo>
                  <a:lnTo>
                    <a:pt x="64" y="48"/>
                  </a:lnTo>
                  <a:lnTo>
                    <a:pt x="54" y="69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22" y="128"/>
                  </a:lnTo>
                  <a:lnTo>
                    <a:pt x="10" y="14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2" y="174"/>
                  </a:lnTo>
                  <a:lnTo>
                    <a:pt x="4" y="175"/>
                  </a:lnTo>
                  <a:lnTo>
                    <a:pt x="5" y="175"/>
                  </a:lnTo>
                  <a:lnTo>
                    <a:pt x="7" y="174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21" y="148"/>
                  </a:lnTo>
                  <a:lnTo>
                    <a:pt x="34" y="125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69" y="61"/>
                  </a:lnTo>
                  <a:lnTo>
                    <a:pt x="77" y="42"/>
                  </a:lnTo>
                  <a:lnTo>
                    <a:pt x="80" y="33"/>
                  </a:lnTo>
                  <a:lnTo>
                    <a:pt x="83" y="23"/>
                  </a:lnTo>
                  <a:lnTo>
                    <a:pt x="84" y="14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7" y="1"/>
                  </a:lnTo>
                  <a:lnTo>
                    <a:pt x="75" y="3"/>
                  </a:lnTo>
                  <a:lnTo>
                    <a:pt x="75" y="5"/>
                  </a:lnTo>
                  <a:lnTo>
                    <a:pt x="75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1" name="chenying0907 891"/>
            <p:cNvSpPr/>
            <p:nvPr/>
          </p:nvSpPr>
          <p:spPr bwMode="auto">
            <a:xfrm>
              <a:off x="4568825" y="1336675"/>
              <a:ext cx="44450" cy="87313"/>
            </a:xfrm>
            <a:custGeom>
              <a:avLst/>
              <a:gdLst/>
              <a:ahLst/>
              <a:cxnLst>
                <a:cxn ang="0">
                  <a:pos x="85" y="4"/>
                </a:cxn>
                <a:cxn ang="0">
                  <a:pos x="85" y="4"/>
                </a:cxn>
                <a:cxn ang="0">
                  <a:pos x="85" y="2"/>
                </a:cxn>
                <a:cxn ang="0">
                  <a:pos x="82" y="1"/>
                </a:cxn>
                <a:cxn ang="0">
                  <a:pos x="79" y="0"/>
                </a:cxn>
                <a:cxn ang="0">
                  <a:pos x="78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14"/>
                </a:cxn>
                <a:cxn ang="0">
                  <a:pos x="73" y="23"/>
                </a:cxn>
                <a:cxn ang="0">
                  <a:pos x="69" y="33"/>
                </a:cxn>
                <a:cxn ang="0">
                  <a:pos x="64" y="42"/>
                </a:cxn>
                <a:cxn ang="0">
                  <a:pos x="52" y="59"/>
                </a:cxn>
                <a:cxn ang="0">
                  <a:pos x="47" y="69"/>
                </a:cxn>
                <a:cxn ang="0">
                  <a:pos x="43" y="77"/>
                </a:cxn>
                <a:cxn ang="0">
                  <a:pos x="43" y="77"/>
                </a:cxn>
                <a:cxn ang="0">
                  <a:pos x="35" y="96"/>
                </a:cxn>
                <a:cxn ang="0">
                  <a:pos x="27" y="113"/>
                </a:cxn>
                <a:cxn ang="0">
                  <a:pos x="27" y="113"/>
                </a:cxn>
                <a:cxn ang="0">
                  <a:pos x="16" y="137"/>
                </a:cxn>
                <a:cxn ang="0">
                  <a:pos x="10" y="147"/>
                </a:cxn>
                <a:cxn ang="0">
                  <a:pos x="6" y="152"/>
                </a:cxn>
                <a:cxn ang="0">
                  <a:pos x="2" y="157"/>
                </a:cxn>
                <a:cxn ang="0">
                  <a:pos x="2" y="157"/>
                </a:cxn>
                <a:cxn ang="0">
                  <a:pos x="0" y="159"/>
                </a:cxn>
                <a:cxn ang="0">
                  <a:pos x="0" y="162"/>
                </a:cxn>
                <a:cxn ang="0">
                  <a:pos x="1" y="164"/>
                </a:cxn>
                <a:cxn ang="0">
                  <a:pos x="4" y="165"/>
                </a:cxn>
                <a:cxn ang="0">
                  <a:pos x="9" y="165"/>
                </a:cxn>
                <a:cxn ang="0">
                  <a:pos x="9" y="165"/>
                </a:cxn>
                <a:cxn ang="0">
                  <a:pos x="11" y="165"/>
                </a:cxn>
                <a:cxn ang="0">
                  <a:pos x="13" y="163"/>
                </a:cxn>
                <a:cxn ang="0">
                  <a:pos x="13" y="161"/>
                </a:cxn>
                <a:cxn ang="0">
                  <a:pos x="13" y="159"/>
                </a:cxn>
                <a:cxn ang="0">
                  <a:pos x="13" y="159"/>
                </a:cxn>
                <a:cxn ang="0">
                  <a:pos x="16" y="155"/>
                </a:cxn>
                <a:cxn ang="0">
                  <a:pos x="19" y="149"/>
                </a:cxn>
                <a:cxn ang="0">
                  <a:pos x="25" y="139"/>
                </a:cxn>
                <a:cxn ang="0">
                  <a:pos x="25" y="139"/>
                </a:cxn>
                <a:cxn ang="0">
                  <a:pos x="37" y="113"/>
                </a:cxn>
                <a:cxn ang="0">
                  <a:pos x="49" y="87"/>
                </a:cxn>
                <a:cxn ang="0">
                  <a:pos x="49" y="87"/>
                </a:cxn>
                <a:cxn ang="0">
                  <a:pos x="54" y="77"/>
                </a:cxn>
                <a:cxn ang="0">
                  <a:pos x="60" y="68"/>
                </a:cxn>
                <a:cxn ang="0">
                  <a:pos x="72" y="47"/>
                </a:cxn>
                <a:cxn ang="0">
                  <a:pos x="77" y="37"/>
                </a:cxn>
                <a:cxn ang="0">
                  <a:pos x="81" y="26"/>
                </a:cxn>
                <a:cxn ang="0">
                  <a:pos x="85" y="15"/>
                </a:cxn>
                <a:cxn ang="0">
                  <a:pos x="85" y="10"/>
                </a:cxn>
                <a:cxn ang="0">
                  <a:pos x="85" y="4"/>
                </a:cxn>
                <a:cxn ang="0">
                  <a:pos x="85" y="4"/>
                </a:cxn>
              </a:cxnLst>
              <a:rect l="0" t="0" r="r" b="b"/>
              <a:pathLst>
                <a:path w="85" h="165">
                  <a:moveTo>
                    <a:pt x="85" y="4"/>
                  </a:moveTo>
                  <a:lnTo>
                    <a:pt x="85" y="4"/>
                  </a:lnTo>
                  <a:lnTo>
                    <a:pt x="85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8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69" y="33"/>
                  </a:lnTo>
                  <a:lnTo>
                    <a:pt x="64" y="42"/>
                  </a:lnTo>
                  <a:lnTo>
                    <a:pt x="52" y="59"/>
                  </a:lnTo>
                  <a:lnTo>
                    <a:pt x="47" y="69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35" y="96"/>
                  </a:lnTo>
                  <a:lnTo>
                    <a:pt x="27" y="113"/>
                  </a:lnTo>
                  <a:lnTo>
                    <a:pt x="27" y="113"/>
                  </a:lnTo>
                  <a:lnTo>
                    <a:pt x="16" y="137"/>
                  </a:lnTo>
                  <a:lnTo>
                    <a:pt x="10" y="147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57"/>
                  </a:lnTo>
                  <a:lnTo>
                    <a:pt x="0" y="159"/>
                  </a:lnTo>
                  <a:lnTo>
                    <a:pt x="0" y="162"/>
                  </a:lnTo>
                  <a:lnTo>
                    <a:pt x="1" y="164"/>
                  </a:lnTo>
                  <a:lnTo>
                    <a:pt x="4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3" y="163"/>
                  </a:lnTo>
                  <a:lnTo>
                    <a:pt x="13" y="161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6" y="155"/>
                  </a:lnTo>
                  <a:lnTo>
                    <a:pt x="19" y="14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7" y="113"/>
                  </a:lnTo>
                  <a:lnTo>
                    <a:pt x="49" y="87"/>
                  </a:lnTo>
                  <a:lnTo>
                    <a:pt x="49" y="87"/>
                  </a:lnTo>
                  <a:lnTo>
                    <a:pt x="54" y="77"/>
                  </a:lnTo>
                  <a:lnTo>
                    <a:pt x="60" y="68"/>
                  </a:lnTo>
                  <a:lnTo>
                    <a:pt x="72" y="47"/>
                  </a:lnTo>
                  <a:lnTo>
                    <a:pt x="77" y="37"/>
                  </a:lnTo>
                  <a:lnTo>
                    <a:pt x="81" y="26"/>
                  </a:lnTo>
                  <a:lnTo>
                    <a:pt x="85" y="15"/>
                  </a:lnTo>
                  <a:lnTo>
                    <a:pt x="85" y="10"/>
                  </a:lnTo>
                  <a:lnTo>
                    <a:pt x="85" y="4"/>
                  </a:lnTo>
                  <a:lnTo>
                    <a:pt x="85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2" name="chenying0907 892"/>
            <p:cNvSpPr/>
            <p:nvPr/>
          </p:nvSpPr>
          <p:spPr bwMode="auto">
            <a:xfrm>
              <a:off x="4608513" y="1366838"/>
              <a:ext cx="47625" cy="85725"/>
            </a:xfrm>
            <a:custGeom>
              <a:avLst/>
              <a:gdLst/>
              <a:ahLst/>
              <a:cxnLst>
                <a:cxn ang="0">
                  <a:pos x="81" y="5"/>
                </a:cxn>
                <a:cxn ang="0">
                  <a:pos x="81" y="5"/>
                </a:cxn>
                <a:cxn ang="0">
                  <a:pos x="80" y="15"/>
                </a:cxn>
                <a:cxn ang="0">
                  <a:pos x="77" y="25"/>
                </a:cxn>
                <a:cxn ang="0">
                  <a:pos x="73" y="36"/>
                </a:cxn>
                <a:cxn ang="0">
                  <a:pos x="67" y="46"/>
                </a:cxn>
                <a:cxn ang="0">
                  <a:pos x="56" y="6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34" y="101"/>
                </a:cxn>
                <a:cxn ang="0">
                  <a:pos x="23" y="119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4" y="162"/>
                </a:cxn>
                <a:cxn ang="0">
                  <a:pos x="6" y="162"/>
                </a:cxn>
                <a:cxn ang="0">
                  <a:pos x="7" y="160"/>
                </a:cxn>
                <a:cxn ang="0">
                  <a:pos x="10" y="159"/>
                </a:cxn>
                <a:cxn ang="0">
                  <a:pos x="10" y="159"/>
                </a:cxn>
                <a:cxn ang="0">
                  <a:pos x="33" y="120"/>
                </a:cxn>
                <a:cxn ang="0">
                  <a:pos x="46" y="101"/>
                </a:cxn>
                <a:cxn ang="0">
                  <a:pos x="57" y="81"/>
                </a:cxn>
                <a:cxn ang="0">
                  <a:pos x="57" y="81"/>
                </a:cxn>
                <a:cxn ang="0">
                  <a:pos x="68" y="62"/>
                </a:cxn>
                <a:cxn ang="0">
                  <a:pos x="79" y="45"/>
                </a:cxn>
                <a:cxn ang="0">
                  <a:pos x="83" y="34"/>
                </a:cxn>
                <a:cxn ang="0">
                  <a:pos x="86" y="25"/>
                </a:cxn>
                <a:cxn ang="0">
                  <a:pos x="89" y="15"/>
                </a:cxn>
                <a:cxn ang="0">
                  <a:pos x="90" y="5"/>
                </a:cxn>
                <a:cxn ang="0">
                  <a:pos x="90" y="5"/>
                </a:cxn>
                <a:cxn ang="0">
                  <a:pos x="90" y="2"/>
                </a:cxn>
                <a:cxn ang="0">
                  <a:pos x="89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3" y="1"/>
                </a:cxn>
                <a:cxn ang="0">
                  <a:pos x="82" y="2"/>
                </a:cxn>
                <a:cxn ang="0">
                  <a:pos x="81" y="5"/>
                </a:cxn>
                <a:cxn ang="0">
                  <a:pos x="81" y="5"/>
                </a:cxn>
              </a:cxnLst>
              <a:rect l="0" t="0" r="r" b="b"/>
              <a:pathLst>
                <a:path w="90" h="162">
                  <a:moveTo>
                    <a:pt x="81" y="5"/>
                  </a:moveTo>
                  <a:lnTo>
                    <a:pt x="81" y="5"/>
                  </a:lnTo>
                  <a:lnTo>
                    <a:pt x="80" y="15"/>
                  </a:lnTo>
                  <a:lnTo>
                    <a:pt x="77" y="25"/>
                  </a:lnTo>
                  <a:lnTo>
                    <a:pt x="73" y="36"/>
                  </a:lnTo>
                  <a:lnTo>
                    <a:pt x="67" y="46"/>
                  </a:lnTo>
                  <a:lnTo>
                    <a:pt x="56" y="6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34" y="101"/>
                  </a:lnTo>
                  <a:lnTo>
                    <a:pt x="23" y="119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4" y="162"/>
                  </a:lnTo>
                  <a:lnTo>
                    <a:pt x="6" y="162"/>
                  </a:lnTo>
                  <a:lnTo>
                    <a:pt x="7" y="160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33" y="120"/>
                  </a:lnTo>
                  <a:lnTo>
                    <a:pt x="46" y="10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8" y="62"/>
                  </a:lnTo>
                  <a:lnTo>
                    <a:pt x="79" y="45"/>
                  </a:lnTo>
                  <a:lnTo>
                    <a:pt x="83" y="34"/>
                  </a:lnTo>
                  <a:lnTo>
                    <a:pt x="86" y="25"/>
                  </a:lnTo>
                  <a:lnTo>
                    <a:pt x="89" y="1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9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1" y="5"/>
                  </a:lnTo>
                  <a:lnTo>
                    <a:pt x="81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3" name="chenying0907 893"/>
            <p:cNvSpPr/>
            <p:nvPr/>
          </p:nvSpPr>
          <p:spPr bwMode="auto">
            <a:xfrm>
              <a:off x="4632325" y="1397000"/>
              <a:ext cx="49213" cy="857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1" y="3"/>
                </a:cxn>
                <a:cxn ang="0">
                  <a:pos x="78" y="6"/>
                </a:cxn>
                <a:cxn ang="0">
                  <a:pos x="73" y="14"/>
                </a:cxn>
                <a:cxn ang="0">
                  <a:pos x="65" y="29"/>
                </a:cxn>
                <a:cxn ang="0">
                  <a:pos x="65" y="29"/>
                </a:cxn>
                <a:cxn ang="0">
                  <a:pos x="56" y="46"/>
                </a:cxn>
                <a:cxn ang="0">
                  <a:pos x="47" y="61"/>
                </a:cxn>
                <a:cxn ang="0">
                  <a:pos x="31" y="93"/>
                </a:cxn>
                <a:cxn ang="0">
                  <a:pos x="31" y="93"/>
                </a:cxn>
                <a:cxn ang="0">
                  <a:pos x="19" y="114"/>
                </a:cxn>
                <a:cxn ang="0">
                  <a:pos x="6" y="133"/>
                </a:cxn>
                <a:cxn ang="0">
                  <a:pos x="6" y="133"/>
                </a:cxn>
                <a:cxn ang="0">
                  <a:pos x="2" y="140"/>
                </a:cxn>
                <a:cxn ang="0">
                  <a:pos x="0" y="146"/>
                </a:cxn>
                <a:cxn ang="0">
                  <a:pos x="0" y="152"/>
                </a:cxn>
                <a:cxn ang="0">
                  <a:pos x="1" y="156"/>
                </a:cxn>
                <a:cxn ang="0">
                  <a:pos x="3" y="159"/>
                </a:cxn>
                <a:cxn ang="0">
                  <a:pos x="3" y="159"/>
                </a:cxn>
                <a:cxn ang="0">
                  <a:pos x="5" y="160"/>
                </a:cxn>
                <a:cxn ang="0">
                  <a:pos x="7" y="161"/>
                </a:cxn>
                <a:cxn ang="0">
                  <a:pos x="10" y="160"/>
                </a:cxn>
                <a:cxn ang="0">
                  <a:pos x="11" y="158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4" y="155"/>
                </a:cxn>
                <a:cxn ang="0">
                  <a:pos x="15" y="154"/>
                </a:cxn>
                <a:cxn ang="0">
                  <a:pos x="15" y="150"/>
                </a:cxn>
                <a:cxn ang="0">
                  <a:pos x="15" y="149"/>
                </a:cxn>
                <a:cxn ang="0">
                  <a:pos x="13" y="148"/>
                </a:cxn>
                <a:cxn ang="0">
                  <a:pos x="12" y="147"/>
                </a:cxn>
                <a:cxn ang="0">
                  <a:pos x="10" y="147"/>
                </a:cxn>
                <a:cxn ang="0">
                  <a:pos x="10" y="147"/>
                </a:cxn>
                <a:cxn ang="0">
                  <a:pos x="9" y="148"/>
                </a:cxn>
                <a:cxn ang="0">
                  <a:pos x="9" y="148"/>
                </a:cxn>
                <a:cxn ang="0">
                  <a:pos x="10" y="145"/>
                </a:cxn>
                <a:cxn ang="0">
                  <a:pos x="11" y="142"/>
                </a:cxn>
                <a:cxn ang="0">
                  <a:pos x="16" y="136"/>
                </a:cxn>
                <a:cxn ang="0">
                  <a:pos x="21" y="130"/>
                </a:cxn>
                <a:cxn ang="0">
                  <a:pos x="24" y="125"/>
                </a:cxn>
                <a:cxn ang="0">
                  <a:pos x="24" y="125"/>
                </a:cxn>
                <a:cxn ang="0">
                  <a:pos x="47" y="83"/>
                </a:cxn>
                <a:cxn ang="0">
                  <a:pos x="47" y="83"/>
                </a:cxn>
                <a:cxn ang="0">
                  <a:pos x="59" y="61"/>
                </a:cxn>
                <a:cxn ang="0">
                  <a:pos x="70" y="40"/>
                </a:cxn>
                <a:cxn ang="0">
                  <a:pos x="70" y="40"/>
                </a:cxn>
                <a:cxn ang="0">
                  <a:pos x="78" y="24"/>
                </a:cxn>
                <a:cxn ang="0">
                  <a:pos x="83" y="15"/>
                </a:cxn>
                <a:cxn ang="0">
                  <a:pos x="86" y="12"/>
                </a:cxn>
                <a:cxn ang="0">
                  <a:pos x="90" y="8"/>
                </a:cxn>
                <a:cxn ang="0">
                  <a:pos x="90" y="8"/>
                </a:cxn>
                <a:cxn ang="0">
                  <a:pos x="91" y="7"/>
                </a:cxn>
                <a:cxn ang="0">
                  <a:pos x="92" y="6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0" y="1"/>
                </a:cxn>
                <a:cxn ang="0">
                  <a:pos x="88" y="0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2" h="161">
                  <a:moveTo>
                    <a:pt x="84" y="0"/>
                  </a:moveTo>
                  <a:lnTo>
                    <a:pt x="84" y="0"/>
                  </a:lnTo>
                  <a:lnTo>
                    <a:pt x="81" y="3"/>
                  </a:lnTo>
                  <a:lnTo>
                    <a:pt x="78" y="6"/>
                  </a:lnTo>
                  <a:lnTo>
                    <a:pt x="73" y="1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56" y="46"/>
                  </a:lnTo>
                  <a:lnTo>
                    <a:pt x="47" y="6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19" y="114"/>
                  </a:lnTo>
                  <a:lnTo>
                    <a:pt x="6" y="133"/>
                  </a:lnTo>
                  <a:lnTo>
                    <a:pt x="6" y="133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1" y="15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5" y="160"/>
                  </a:lnTo>
                  <a:lnTo>
                    <a:pt x="7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4" y="155"/>
                  </a:lnTo>
                  <a:lnTo>
                    <a:pt x="15" y="154"/>
                  </a:lnTo>
                  <a:lnTo>
                    <a:pt x="15" y="150"/>
                  </a:lnTo>
                  <a:lnTo>
                    <a:pt x="15" y="149"/>
                  </a:lnTo>
                  <a:lnTo>
                    <a:pt x="13" y="148"/>
                  </a:lnTo>
                  <a:lnTo>
                    <a:pt x="12" y="147"/>
                  </a:lnTo>
                  <a:lnTo>
                    <a:pt x="10" y="147"/>
                  </a:lnTo>
                  <a:lnTo>
                    <a:pt x="10" y="147"/>
                  </a:lnTo>
                  <a:lnTo>
                    <a:pt x="9" y="148"/>
                  </a:lnTo>
                  <a:lnTo>
                    <a:pt x="9" y="148"/>
                  </a:lnTo>
                  <a:lnTo>
                    <a:pt x="10" y="145"/>
                  </a:lnTo>
                  <a:lnTo>
                    <a:pt x="11" y="142"/>
                  </a:lnTo>
                  <a:lnTo>
                    <a:pt x="16" y="136"/>
                  </a:lnTo>
                  <a:lnTo>
                    <a:pt x="21" y="130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9" y="61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24"/>
                  </a:lnTo>
                  <a:lnTo>
                    <a:pt x="83" y="15"/>
                  </a:lnTo>
                  <a:lnTo>
                    <a:pt x="86" y="12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1" y="7"/>
                  </a:lnTo>
                  <a:lnTo>
                    <a:pt x="92" y="6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0" y="1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4" name="chenying0907 894"/>
            <p:cNvSpPr/>
            <p:nvPr/>
          </p:nvSpPr>
          <p:spPr bwMode="auto">
            <a:xfrm>
              <a:off x="4654550" y="1414463"/>
              <a:ext cx="52388" cy="85725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89" y="9"/>
                </a:cxn>
                <a:cxn ang="0">
                  <a:pos x="86" y="13"/>
                </a:cxn>
                <a:cxn ang="0">
                  <a:pos x="79" y="23"/>
                </a:cxn>
                <a:cxn ang="0">
                  <a:pos x="67" y="41"/>
                </a:cxn>
                <a:cxn ang="0">
                  <a:pos x="67" y="41"/>
                </a:cxn>
                <a:cxn ang="0">
                  <a:pos x="53" y="61"/>
                </a:cxn>
                <a:cxn ang="0">
                  <a:pos x="38" y="83"/>
                </a:cxn>
                <a:cxn ang="0">
                  <a:pos x="38" y="83"/>
                </a:cxn>
                <a:cxn ang="0">
                  <a:pos x="33" y="94"/>
                </a:cxn>
                <a:cxn ang="0">
                  <a:pos x="28" y="107"/>
                </a:cxn>
                <a:cxn ang="0">
                  <a:pos x="23" y="119"/>
                </a:cxn>
                <a:cxn ang="0">
                  <a:pos x="20" y="124"/>
                </a:cxn>
                <a:cxn ang="0">
                  <a:pos x="15" y="129"/>
                </a:cxn>
                <a:cxn ang="0">
                  <a:pos x="15" y="129"/>
                </a:cxn>
                <a:cxn ang="0">
                  <a:pos x="10" y="136"/>
                </a:cxn>
                <a:cxn ang="0">
                  <a:pos x="6" y="142"/>
                </a:cxn>
                <a:cxn ang="0">
                  <a:pos x="3" y="148"/>
                </a:cxn>
                <a:cxn ang="0">
                  <a:pos x="0" y="155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0"/>
                </a:cxn>
                <a:cxn ang="0">
                  <a:pos x="3" y="161"/>
                </a:cxn>
                <a:cxn ang="0">
                  <a:pos x="6" y="160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8"/>
                </a:cxn>
                <a:cxn ang="0">
                  <a:pos x="13" y="149"/>
                </a:cxn>
                <a:cxn ang="0">
                  <a:pos x="20" y="141"/>
                </a:cxn>
                <a:cxn ang="0">
                  <a:pos x="26" y="132"/>
                </a:cxn>
                <a:cxn ang="0">
                  <a:pos x="31" y="123"/>
                </a:cxn>
                <a:cxn ang="0">
                  <a:pos x="31" y="123"/>
                </a:cxn>
                <a:cxn ang="0">
                  <a:pos x="40" y="101"/>
                </a:cxn>
                <a:cxn ang="0">
                  <a:pos x="45" y="91"/>
                </a:cxn>
                <a:cxn ang="0">
                  <a:pos x="51" y="81"/>
                </a:cxn>
                <a:cxn ang="0">
                  <a:pos x="51" y="81"/>
                </a:cxn>
                <a:cxn ang="0">
                  <a:pos x="65" y="59"/>
                </a:cxn>
                <a:cxn ang="0">
                  <a:pos x="79" y="38"/>
                </a:cxn>
                <a:cxn ang="0">
                  <a:pos x="79" y="38"/>
                </a:cxn>
                <a:cxn ang="0">
                  <a:pos x="91" y="23"/>
                </a:cxn>
                <a:cxn ang="0">
                  <a:pos x="96" y="15"/>
                </a:cxn>
                <a:cxn ang="0">
                  <a:pos x="98" y="11"/>
                </a:cxn>
                <a:cxn ang="0">
                  <a:pos x="99" y="6"/>
                </a:cxn>
                <a:cxn ang="0">
                  <a:pos x="99" y="6"/>
                </a:cxn>
                <a:cxn ang="0">
                  <a:pos x="99" y="4"/>
                </a:cxn>
                <a:cxn ang="0">
                  <a:pos x="98" y="2"/>
                </a:cxn>
                <a:cxn ang="0">
                  <a:pos x="97" y="1"/>
                </a:cxn>
                <a:cxn ang="0">
                  <a:pos x="95" y="0"/>
                </a:cxn>
                <a:cxn ang="0">
                  <a:pos x="94" y="0"/>
                </a:cxn>
                <a:cxn ang="0">
                  <a:pos x="92" y="0"/>
                </a:cxn>
                <a:cxn ang="0">
                  <a:pos x="91" y="2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9" h="161">
                  <a:moveTo>
                    <a:pt x="90" y="3"/>
                  </a:moveTo>
                  <a:lnTo>
                    <a:pt x="90" y="3"/>
                  </a:lnTo>
                  <a:lnTo>
                    <a:pt x="89" y="9"/>
                  </a:lnTo>
                  <a:lnTo>
                    <a:pt x="86" y="13"/>
                  </a:lnTo>
                  <a:lnTo>
                    <a:pt x="79" y="2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53" y="61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3" y="94"/>
                  </a:lnTo>
                  <a:lnTo>
                    <a:pt x="28" y="107"/>
                  </a:lnTo>
                  <a:lnTo>
                    <a:pt x="23" y="119"/>
                  </a:lnTo>
                  <a:lnTo>
                    <a:pt x="20" y="124"/>
                  </a:lnTo>
                  <a:lnTo>
                    <a:pt x="15" y="129"/>
                  </a:lnTo>
                  <a:lnTo>
                    <a:pt x="15" y="129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0"/>
                  </a:lnTo>
                  <a:lnTo>
                    <a:pt x="3" y="161"/>
                  </a:lnTo>
                  <a:lnTo>
                    <a:pt x="6" y="160"/>
                  </a:lnTo>
                  <a:lnTo>
                    <a:pt x="8" y="159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13" y="149"/>
                  </a:lnTo>
                  <a:lnTo>
                    <a:pt x="20" y="141"/>
                  </a:lnTo>
                  <a:lnTo>
                    <a:pt x="26" y="132"/>
                  </a:lnTo>
                  <a:lnTo>
                    <a:pt x="31" y="123"/>
                  </a:lnTo>
                  <a:lnTo>
                    <a:pt x="31" y="123"/>
                  </a:lnTo>
                  <a:lnTo>
                    <a:pt x="40" y="101"/>
                  </a:lnTo>
                  <a:lnTo>
                    <a:pt x="45" y="91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65" y="5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91" y="23"/>
                  </a:lnTo>
                  <a:lnTo>
                    <a:pt x="96" y="15"/>
                  </a:lnTo>
                  <a:lnTo>
                    <a:pt x="98" y="11"/>
                  </a:lnTo>
                  <a:lnTo>
                    <a:pt x="99" y="6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7" y="1"/>
                  </a:lnTo>
                  <a:lnTo>
                    <a:pt x="95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1" y="2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5" name="chenying0907 895"/>
            <p:cNvSpPr/>
            <p:nvPr/>
          </p:nvSpPr>
          <p:spPr bwMode="auto">
            <a:xfrm>
              <a:off x="4678363" y="1439863"/>
              <a:ext cx="60325" cy="100013"/>
            </a:xfrm>
            <a:custGeom>
              <a:avLst/>
              <a:gdLst/>
              <a:ahLst/>
              <a:cxnLst>
                <a:cxn ang="0">
                  <a:pos x="106" y="1"/>
                </a:cxn>
                <a:cxn ang="0">
                  <a:pos x="106" y="1"/>
                </a:cxn>
                <a:cxn ang="0">
                  <a:pos x="89" y="20"/>
                </a:cxn>
                <a:cxn ang="0">
                  <a:pos x="74" y="41"/>
                </a:cxn>
                <a:cxn ang="0">
                  <a:pos x="59" y="62"/>
                </a:cxn>
                <a:cxn ang="0">
                  <a:pos x="53" y="73"/>
                </a:cxn>
                <a:cxn ang="0">
                  <a:pos x="47" y="84"/>
                </a:cxn>
                <a:cxn ang="0">
                  <a:pos x="47" y="84"/>
                </a:cxn>
                <a:cxn ang="0">
                  <a:pos x="35" y="109"/>
                </a:cxn>
                <a:cxn ang="0">
                  <a:pos x="23" y="133"/>
                </a:cxn>
                <a:cxn ang="0">
                  <a:pos x="13" y="158"/>
                </a:cxn>
                <a:cxn ang="0">
                  <a:pos x="0" y="183"/>
                </a:cxn>
                <a:cxn ang="0">
                  <a:pos x="0" y="183"/>
                </a:cxn>
                <a:cxn ang="0">
                  <a:pos x="0" y="184"/>
                </a:cxn>
                <a:cxn ang="0">
                  <a:pos x="0" y="186"/>
                </a:cxn>
                <a:cxn ang="0">
                  <a:pos x="1" y="188"/>
                </a:cxn>
                <a:cxn ang="0">
                  <a:pos x="3" y="189"/>
                </a:cxn>
                <a:cxn ang="0">
                  <a:pos x="5" y="189"/>
                </a:cxn>
                <a:cxn ang="0">
                  <a:pos x="6" y="189"/>
                </a:cxn>
                <a:cxn ang="0">
                  <a:pos x="8" y="189"/>
                </a:cxn>
                <a:cxn ang="0">
                  <a:pos x="9" y="187"/>
                </a:cxn>
                <a:cxn ang="0">
                  <a:pos x="9" y="187"/>
                </a:cxn>
                <a:cxn ang="0">
                  <a:pos x="19" y="166"/>
                </a:cxn>
                <a:cxn ang="0">
                  <a:pos x="28" y="144"/>
                </a:cxn>
                <a:cxn ang="0">
                  <a:pos x="38" y="124"/>
                </a:cxn>
                <a:cxn ang="0">
                  <a:pos x="48" y="103"/>
                </a:cxn>
                <a:cxn ang="0">
                  <a:pos x="48" y="103"/>
                </a:cxn>
                <a:cxn ang="0">
                  <a:pos x="62" y="78"/>
                </a:cxn>
                <a:cxn ang="0">
                  <a:pos x="78" y="53"/>
                </a:cxn>
                <a:cxn ang="0">
                  <a:pos x="94" y="31"/>
                </a:cxn>
                <a:cxn ang="0">
                  <a:pos x="112" y="8"/>
                </a:cxn>
                <a:cxn ang="0">
                  <a:pos x="112" y="8"/>
                </a:cxn>
                <a:cxn ang="0">
                  <a:pos x="113" y="6"/>
                </a:cxn>
                <a:cxn ang="0">
                  <a:pos x="113" y="4"/>
                </a:cxn>
                <a:cxn ang="0">
                  <a:pos x="112" y="1"/>
                </a:cxn>
                <a:cxn ang="0">
                  <a:pos x="111" y="0"/>
                </a:cxn>
                <a:cxn ang="0">
                  <a:pos x="109" y="0"/>
                </a:cxn>
                <a:cxn ang="0">
                  <a:pos x="107" y="0"/>
                </a:cxn>
                <a:cxn ang="0">
                  <a:pos x="106" y="1"/>
                </a:cxn>
                <a:cxn ang="0">
                  <a:pos x="106" y="1"/>
                </a:cxn>
              </a:cxnLst>
              <a:rect l="0" t="0" r="r" b="b"/>
              <a:pathLst>
                <a:path w="113" h="189">
                  <a:moveTo>
                    <a:pt x="106" y="1"/>
                  </a:moveTo>
                  <a:lnTo>
                    <a:pt x="106" y="1"/>
                  </a:lnTo>
                  <a:lnTo>
                    <a:pt x="89" y="20"/>
                  </a:lnTo>
                  <a:lnTo>
                    <a:pt x="74" y="41"/>
                  </a:lnTo>
                  <a:lnTo>
                    <a:pt x="59" y="62"/>
                  </a:lnTo>
                  <a:lnTo>
                    <a:pt x="53" y="73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35" y="109"/>
                  </a:lnTo>
                  <a:lnTo>
                    <a:pt x="23" y="133"/>
                  </a:lnTo>
                  <a:lnTo>
                    <a:pt x="13" y="15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84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9"/>
                  </a:lnTo>
                  <a:lnTo>
                    <a:pt x="5" y="189"/>
                  </a:lnTo>
                  <a:lnTo>
                    <a:pt x="6" y="189"/>
                  </a:lnTo>
                  <a:lnTo>
                    <a:pt x="8" y="189"/>
                  </a:lnTo>
                  <a:lnTo>
                    <a:pt x="9" y="187"/>
                  </a:lnTo>
                  <a:lnTo>
                    <a:pt x="9" y="187"/>
                  </a:lnTo>
                  <a:lnTo>
                    <a:pt x="19" y="166"/>
                  </a:lnTo>
                  <a:lnTo>
                    <a:pt x="28" y="144"/>
                  </a:lnTo>
                  <a:lnTo>
                    <a:pt x="38" y="124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62" y="78"/>
                  </a:lnTo>
                  <a:lnTo>
                    <a:pt x="78" y="53"/>
                  </a:lnTo>
                  <a:lnTo>
                    <a:pt x="94" y="31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2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6" name="chenying0907 896"/>
            <p:cNvSpPr/>
            <p:nvPr/>
          </p:nvSpPr>
          <p:spPr bwMode="auto">
            <a:xfrm>
              <a:off x="4706938" y="1471613"/>
              <a:ext cx="66675" cy="106363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0" y="2"/>
                </a:cxn>
                <a:cxn ang="0">
                  <a:pos x="112" y="12"/>
                </a:cxn>
                <a:cxn ang="0">
                  <a:pos x="104" y="23"/>
                </a:cxn>
                <a:cxn ang="0">
                  <a:pos x="90" y="46"/>
                </a:cxn>
                <a:cxn ang="0">
                  <a:pos x="77" y="70"/>
                </a:cxn>
                <a:cxn ang="0">
                  <a:pos x="62" y="93"/>
                </a:cxn>
                <a:cxn ang="0">
                  <a:pos x="62" y="93"/>
                </a:cxn>
                <a:cxn ang="0">
                  <a:pos x="32" y="138"/>
                </a:cxn>
                <a:cxn ang="0">
                  <a:pos x="18" y="162"/>
                </a:cxn>
                <a:cxn ang="0">
                  <a:pos x="4" y="186"/>
                </a:cxn>
                <a:cxn ang="0">
                  <a:pos x="4" y="186"/>
                </a:cxn>
                <a:cxn ang="0">
                  <a:pos x="1" y="187"/>
                </a:cxn>
                <a:cxn ang="0">
                  <a:pos x="0" y="188"/>
                </a:cxn>
                <a:cxn ang="0">
                  <a:pos x="0" y="190"/>
                </a:cxn>
                <a:cxn ang="0">
                  <a:pos x="0" y="195"/>
                </a:cxn>
                <a:cxn ang="0">
                  <a:pos x="0" y="195"/>
                </a:cxn>
                <a:cxn ang="0">
                  <a:pos x="1" y="198"/>
                </a:cxn>
                <a:cxn ang="0">
                  <a:pos x="4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9" y="197"/>
                </a:cxn>
                <a:cxn ang="0">
                  <a:pos x="22" y="174"/>
                </a:cxn>
                <a:cxn ang="0">
                  <a:pos x="35" y="154"/>
                </a:cxn>
                <a:cxn ang="0">
                  <a:pos x="63" y="110"/>
                </a:cxn>
                <a:cxn ang="0">
                  <a:pos x="63" y="110"/>
                </a:cxn>
                <a:cxn ang="0">
                  <a:pos x="79" y="84"/>
                </a:cxn>
                <a:cxn ang="0">
                  <a:pos x="93" y="59"/>
                </a:cxn>
                <a:cxn ang="0">
                  <a:pos x="110" y="33"/>
                </a:cxn>
                <a:cxn ang="0">
                  <a:pos x="118" y="20"/>
                </a:cxn>
                <a:cxn ang="0">
                  <a:pos x="127" y="8"/>
                </a:cxn>
                <a:cxn ang="0">
                  <a:pos x="127" y="8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6" y="2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2" y="1"/>
                </a:cxn>
                <a:cxn ang="0">
                  <a:pos x="120" y="2"/>
                </a:cxn>
                <a:cxn ang="0">
                  <a:pos x="120" y="2"/>
                </a:cxn>
              </a:cxnLst>
              <a:rect l="0" t="0" r="r" b="b"/>
              <a:pathLst>
                <a:path w="128" h="199">
                  <a:moveTo>
                    <a:pt x="120" y="2"/>
                  </a:moveTo>
                  <a:lnTo>
                    <a:pt x="120" y="2"/>
                  </a:lnTo>
                  <a:lnTo>
                    <a:pt x="112" y="12"/>
                  </a:lnTo>
                  <a:lnTo>
                    <a:pt x="104" y="23"/>
                  </a:lnTo>
                  <a:lnTo>
                    <a:pt x="90" y="46"/>
                  </a:lnTo>
                  <a:lnTo>
                    <a:pt x="77" y="70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2" y="138"/>
                  </a:lnTo>
                  <a:lnTo>
                    <a:pt x="18" y="16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1" y="187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4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9" y="197"/>
                  </a:lnTo>
                  <a:lnTo>
                    <a:pt x="22" y="174"/>
                  </a:lnTo>
                  <a:lnTo>
                    <a:pt x="35" y="154"/>
                  </a:lnTo>
                  <a:lnTo>
                    <a:pt x="63" y="110"/>
                  </a:lnTo>
                  <a:lnTo>
                    <a:pt x="63" y="110"/>
                  </a:lnTo>
                  <a:lnTo>
                    <a:pt x="79" y="84"/>
                  </a:lnTo>
                  <a:lnTo>
                    <a:pt x="93" y="59"/>
                  </a:lnTo>
                  <a:lnTo>
                    <a:pt x="110" y="33"/>
                  </a:lnTo>
                  <a:lnTo>
                    <a:pt x="118" y="20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6" y="2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2" y="1"/>
                  </a:lnTo>
                  <a:lnTo>
                    <a:pt x="120" y="2"/>
                  </a:lnTo>
                  <a:lnTo>
                    <a:pt x="120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7" name="chenying0907 897"/>
            <p:cNvSpPr/>
            <p:nvPr/>
          </p:nvSpPr>
          <p:spPr bwMode="auto">
            <a:xfrm>
              <a:off x="4729163" y="1522413"/>
              <a:ext cx="65088" cy="112713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5" y="4"/>
                </a:cxn>
                <a:cxn ang="0">
                  <a:pos x="110" y="18"/>
                </a:cxn>
                <a:cxn ang="0">
                  <a:pos x="105" y="32"/>
                </a:cxn>
                <a:cxn ang="0">
                  <a:pos x="99" y="45"/>
                </a:cxn>
                <a:cxn ang="0">
                  <a:pos x="91" y="59"/>
                </a:cxn>
                <a:cxn ang="0">
                  <a:pos x="77" y="85"/>
                </a:cxn>
                <a:cxn ang="0">
                  <a:pos x="63" y="111"/>
                </a:cxn>
                <a:cxn ang="0">
                  <a:pos x="63" y="111"/>
                </a:cxn>
                <a:cxn ang="0">
                  <a:pos x="56" y="124"/>
                </a:cxn>
                <a:cxn ang="0">
                  <a:pos x="49" y="137"/>
                </a:cxn>
                <a:cxn ang="0">
                  <a:pos x="35" y="162"/>
                </a:cxn>
                <a:cxn ang="0">
                  <a:pos x="35" y="162"/>
                </a:cxn>
                <a:cxn ang="0">
                  <a:pos x="26" y="173"/>
                </a:cxn>
                <a:cxn ang="0">
                  <a:pos x="18" y="185"/>
                </a:cxn>
                <a:cxn ang="0">
                  <a:pos x="10" y="195"/>
                </a:cxn>
                <a:cxn ang="0">
                  <a:pos x="1" y="206"/>
                </a:cxn>
                <a:cxn ang="0">
                  <a:pos x="1" y="206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1" y="212"/>
                </a:cxn>
                <a:cxn ang="0">
                  <a:pos x="4" y="213"/>
                </a:cxn>
                <a:cxn ang="0">
                  <a:pos x="5" y="214"/>
                </a:cxn>
                <a:cxn ang="0">
                  <a:pos x="7" y="214"/>
                </a:cxn>
                <a:cxn ang="0">
                  <a:pos x="9" y="213"/>
                </a:cxn>
                <a:cxn ang="0">
                  <a:pos x="10" y="212"/>
                </a:cxn>
                <a:cxn ang="0">
                  <a:pos x="10" y="212"/>
                </a:cxn>
                <a:cxn ang="0">
                  <a:pos x="18" y="200"/>
                </a:cxn>
                <a:cxn ang="0">
                  <a:pos x="26" y="189"/>
                </a:cxn>
                <a:cxn ang="0">
                  <a:pos x="35" y="178"/>
                </a:cxn>
                <a:cxn ang="0">
                  <a:pos x="42" y="167"/>
                </a:cxn>
                <a:cxn ang="0">
                  <a:pos x="42" y="167"/>
                </a:cxn>
                <a:cxn ang="0">
                  <a:pos x="59" y="138"/>
                </a:cxn>
                <a:cxn ang="0">
                  <a:pos x="75" y="109"/>
                </a:cxn>
                <a:cxn ang="0">
                  <a:pos x="75" y="109"/>
                </a:cxn>
                <a:cxn ang="0">
                  <a:pos x="88" y="83"/>
                </a:cxn>
                <a:cxn ang="0">
                  <a:pos x="102" y="59"/>
                </a:cxn>
                <a:cxn ang="0">
                  <a:pos x="109" y="46"/>
                </a:cxn>
                <a:cxn ang="0">
                  <a:pos x="114" y="33"/>
                </a:cxn>
                <a:cxn ang="0">
                  <a:pos x="119" y="19"/>
                </a:cxn>
                <a:cxn ang="0">
                  <a:pos x="124" y="6"/>
                </a:cxn>
                <a:cxn ang="0">
                  <a:pos x="124" y="6"/>
                </a:cxn>
                <a:cxn ang="0">
                  <a:pos x="124" y="4"/>
                </a:cxn>
                <a:cxn ang="0">
                  <a:pos x="123" y="3"/>
                </a:cxn>
                <a:cxn ang="0">
                  <a:pos x="122" y="1"/>
                </a:cxn>
                <a:cxn ang="0">
                  <a:pos x="120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16" y="2"/>
                </a:cxn>
                <a:cxn ang="0">
                  <a:pos x="115" y="4"/>
                </a:cxn>
                <a:cxn ang="0">
                  <a:pos x="115" y="4"/>
                </a:cxn>
              </a:cxnLst>
              <a:rect l="0" t="0" r="r" b="b"/>
              <a:pathLst>
                <a:path w="124" h="214">
                  <a:moveTo>
                    <a:pt x="115" y="4"/>
                  </a:moveTo>
                  <a:lnTo>
                    <a:pt x="115" y="4"/>
                  </a:lnTo>
                  <a:lnTo>
                    <a:pt x="110" y="18"/>
                  </a:lnTo>
                  <a:lnTo>
                    <a:pt x="105" y="32"/>
                  </a:lnTo>
                  <a:lnTo>
                    <a:pt x="99" y="45"/>
                  </a:lnTo>
                  <a:lnTo>
                    <a:pt x="91" y="59"/>
                  </a:lnTo>
                  <a:lnTo>
                    <a:pt x="77" y="85"/>
                  </a:lnTo>
                  <a:lnTo>
                    <a:pt x="63" y="111"/>
                  </a:lnTo>
                  <a:lnTo>
                    <a:pt x="63" y="111"/>
                  </a:lnTo>
                  <a:lnTo>
                    <a:pt x="56" y="124"/>
                  </a:lnTo>
                  <a:lnTo>
                    <a:pt x="49" y="137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26" y="173"/>
                  </a:lnTo>
                  <a:lnTo>
                    <a:pt x="18" y="185"/>
                  </a:lnTo>
                  <a:lnTo>
                    <a:pt x="10" y="195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1" y="212"/>
                  </a:lnTo>
                  <a:lnTo>
                    <a:pt x="4" y="213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18" y="200"/>
                  </a:lnTo>
                  <a:lnTo>
                    <a:pt x="26" y="189"/>
                  </a:lnTo>
                  <a:lnTo>
                    <a:pt x="35" y="178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59" y="138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88" y="83"/>
                  </a:lnTo>
                  <a:lnTo>
                    <a:pt x="102" y="59"/>
                  </a:lnTo>
                  <a:lnTo>
                    <a:pt x="109" y="46"/>
                  </a:lnTo>
                  <a:lnTo>
                    <a:pt x="114" y="33"/>
                  </a:lnTo>
                  <a:lnTo>
                    <a:pt x="119" y="19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4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0" y="1"/>
                  </a:lnTo>
                  <a:lnTo>
                    <a:pt x="119" y="0"/>
                  </a:lnTo>
                  <a:lnTo>
                    <a:pt x="117" y="1"/>
                  </a:lnTo>
                  <a:lnTo>
                    <a:pt x="116" y="2"/>
                  </a:lnTo>
                  <a:lnTo>
                    <a:pt x="115" y="4"/>
                  </a:lnTo>
                  <a:lnTo>
                    <a:pt x="115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8" name="chenying0907 898"/>
            <p:cNvSpPr/>
            <p:nvPr/>
          </p:nvSpPr>
          <p:spPr bwMode="auto">
            <a:xfrm>
              <a:off x="4733925" y="1582738"/>
              <a:ext cx="63500" cy="107950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101" y="14"/>
                </a:cxn>
                <a:cxn ang="0">
                  <a:pos x="94" y="25"/>
                </a:cxn>
                <a:cxn ang="0">
                  <a:pos x="80" y="48"/>
                </a:cxn>
                <a:cxn ang="0">
                  <a:pos x="68" y="73"/>
                </a:cxn>
                <a:cxn ang="0">
                  <a:pos x="57" y="99"/>
                </a:cxn>
                <a:cxn ang="0">
                  <a:pos x="57" y="99"/>
                </a:cxn>
                <a:cxn ang="0">
                  <a:pos x="50" y="111"/>
                </a:cxn>
                <a:cxn ang="0">
                  <a:pos x="44" y="123"/>
                </a:cxn>
                <a:cxn ang="0">
                  <a:pos x="29" y="148"/>
                </a:cxn>
                <a:cxn ang="0">
                  <a:pos x="14" y="173"/>
                </a:cxn>
                <a:cxn ang="0">
                  <a:pos x="7" y="185"/>
                </a:cxn>
                <a:cxn ang="0">
                  <a:pos x="0" y="198"/>
                </a:cxn>
                <a:cxn ang="0">
                  <a:pos x="0" y="198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1" y="203"/>
                </a:cxn>
                <a:cxn ang="0">
                  <a:pos x="2" y="204"/>
                </a:cxn>
                <a:cxn ang="0">
                  <a:pos x="4" y="205"/>
                </a:cxn>
                <a:cxn ang="0">
                  <a:pos x="5" y="205"/>
                </a:cxn>
                <a:cxn ang="0">
                  <a:pos x="7" y="204"/>
                </a:cxn>
                <a:cxn ang="0">
                  <a:pos x="8" y="203"/>
                </a:cxn>
                <a:cxn ang="0">
                  <a:pos x="8" y="203"/>
                </a:cxn>
                <a:cxn ang="0">
                  <a:pos x="19" y="180"/>
                </a:cxn>
                <a:cxn ang="0">
                  <a:pos x="32" y="158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65" y="103"/>
                </a:cxn>
                <a:cxn ang="0">
                  <a:pos x="72" y="89"/>
                </a:cxn>
                <a:cxn ang="0">
                  <a:pos x="84" y="61"/>
                </a:cxn>
                <a:cxn ang="0">
                  <a:pos x="92" y="48"/>
                </a:cxn>
                <a:cxn ang="0">
                  <a:pos x="99" y="34"/>
                </a:cxn>
                <a:cxn ang="0">
                  <a:pos x="107" y="21"/>
                </a:cxn>
                <a:cxn ang="0">
                  <a:pos x="116" y="9"/>
                </a:cxn>
                <a:cxn ang="0">
                  <a:pos x="116" y="9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5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1" y="1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05">
                  <a:moveTo>
                    <a:pt x="109" y="2"/>
                  </a:moveTo>
                  <a:lnTo>
                    <a:pt x="109" y="2"/>
                  </a:lnTo>
                  <a:lnTo>
                    <a:pt x="101" y="14"/>
                  </a:lnTo>
                  <a:lnTo>
                    <a:pt x="94" y="25"/>
                  </a:lnTo>
                  <a:lnTo>
                    <a:pt x="80" y="48"/>
                  </a:lnTo>
                  <a:lnTo>
                    <a:pt x="68" y="73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50" y="111"/>
                  </a:lnTo>
                  <a:lnTo>
                    <a:pt x="44" y="123"/>
                  </a:lnTo>
                  <a:lnTo>
                    <a:pt x="29" y="148"/>
                  </a:lnTo>
                  <a:lnTo>
                    <a:pt x="14" y="173"/>
                  </a:lnTo>
                  <a:lnTo>
                    <a:pt x="7" y="185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1" y="203"/>
                  </a:lnTo>
                  <a:lnTo>
                    <a:pt x="2" y="204"/>
                  </a:lnTo>
                  <a:lnTo>
                    <a:pt x="4" y="205"/>
                  </a:lnTo>
                  <a:lnTo>
                    <a:pt x="5" y="205"/>
                  </a:lnTo>
                  <a:lnTo>
                    <a:pt x="7" y="204"/>
                  </a:lnTo>
                  <a:lnTo>
                    <a:pt x="8" y="203"/>
                  </a:lnTo>
                  <a:lnTo>
                    <a:pt x="8" y="203"/>
                  </a:lnTo>
                  <a:lnTo>
                    <a:pt x="19" y="180"/>
                  </a:lnTo>
                  <a:lnTo>
                    <a:pt x="32" y="158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5" y="103"/>
                  </a:lnTo>
                  <a:lnTo>
                    <a:pt x="72" y="89"/>
                  </a:lnTo>
                  <a:lnTo>
                    <a:pt x="84" y="61"/>
                  </a:lnTo>
                  <a:lnTo>
                    <a:pt x="92" y="48"/>
                  </a:lnTo>
                  <a:lnTo>
                    <a:pt x="99" y="34"/>
                  </a:lnTo>
                  <a:lnTo>
                    <a:pt x="107" y="21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5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1" y="1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19" name="chenying0907 899"/>
            <p:cNvSpPr/>
            <p:nvPr/>
          </p:nvSpPr>
          <p:spPr bwMode="auto">
            <a:xfrm>
              <a:off x="4746625" y="1630363"/>
              <a:ext cx="68263" cy="120650"/>
            </a:xfrm>
            <a:custGeom>
              <a:avLst/>
              <a:gdLst/>
              <a:ahLst/>
              <a:cxnLst>
                <a:cxn ang="0">
                  <a:pos x="119" y="3"/>
                </a:cxn>
                <a:cxn ang="0">
                  <a:pos x="119" y="3"/>
                </a:cxn>
                <a:cxn ang="0">
                  <a:pos x="118" y="10"/>
                </a:cxn>
                <a:cxn ang="0">
                  <a:pos x="116" y="16"/>
                </a:cxn>
                <a:cxn ang="0">
                  <a:pos x="109" y="29"/>
                </a:cxn>
                <a:cxn ang="0">
                  <a:pos x="96" y="54"/>
                </a:cxn>
                <a:cxn ang="0">
                  <a:pos x="96" y="54"/>
                </a:cxn>
                <a:cxn ang="0">
                  <a:pos x="86" y="69"/>
                </a:cxn>
                <a:cxn ang="0">
                  <a:pos x="77" y="84"/>
                </a:cxn>
                <a:cxn ang="0">
                  <a:pos x="58" y="112"/>
                </a:cxn>
                <a:cxn ang="0">
                  <a:pos x="58" y="112"/>
                </a:cxn>
                <a:cxn ang="0">
                  <a:pos x="43" y="137"/>
                </a:cxn>
                <a:cxn ang="0">
                  <a:pos x="27" y="161"/>
                </a:cxn>
                <a:cxn ang="0">
                  <a:pos x="20" y="174"/>
                </a:cxn>
                <a:cxn ang="0">
                  <a:pos x="14" y="187"/>
                </a:cxn>
                <a:cxn ang="0">
                  <a:pos x="9" y="201"/>
                </a:cxn>
                <a:cxn ang="0">
                  <a:pos x="4" y="214"/>
                </a:cxn>
                <a:cxn ang="0">
                  <a:pos x="4" y="214"/>
                </a:cxn>
                <a:cxn ang="0">
                  <a:pos x="2" y="215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2" y="224"/>
                </a:cxn>
                <a:cxn ang="0">
                  <a:pos x="3" y="226"/>
                </a:cxn>
                <a:cxn ang="0">
                  <a:pos x="5" y="228"/>
                </a:cxn>
                <a:cxn ang="0">
                  <a:pos x="9" y="226"/>
                </a:cxn>
                <a:cxn ang="0">
                  <a:pos x="10" y="225"/>
                </a:cxn>
                <a:cxn ang="0">
                  <a:pos x="10" y="224"/>
                </a:cxn>
                <a:cxn ang="0">
                  <a:pos x="10" y="224"/>
                </a:cxn>
                <a:cxn ang="0">
                  <a:pos x="15" y="208"/>
                </a:cxn>
                <a:cxn ang="0">
                  <a:pos x="22" y="192"/>
                </a:cxn>
                <a:cxn ang="0">
                  <a:pos x="29" y="176"/>
                </a:cxn>
                <a:cxn ang="0">
                  <a:pos x="39" y="160"/>
                </a:cxn>
                <a:cxn ang="0">
                  <a:pos x="57" y="130"/>
                </a:cxn>
                <a:cxn ang="0">
                  <a:pos x="76" y="101"/>
                </a:cxn>
                <a:cxn ang="0">
                  <a:pos x="76" y="101"/>
                </a:cxn>
                <a:cxn ang="0">
                  <a:pos x="94" y="74"/>
                </a:cxn>
                <a:cxn ang="0">
                  <a:pos x="103" y="59"/>
                </a:cxn>
                <a:cxn ang="0">
                  <a:pos x="111" y="44"/>
                </a:cxn>
                <a:cxn ang="0">
                  <a:pos x="111" y="44"/>
                </a:cxn>
                <a:cxn ang="0">
                  <a:pos x="116" y="34"/>
                </a:cxn>
                <a:cxn ang="0">
                  <a:pos x="121" y="25"/>
                </a:cxn>
                <a:cxn ang="0">
                  <a:pos x="125" y="16"/>
                </a:cxn>
                <a:cxn ang="0">
                  <a:pos x="128" y="12"/>
                </a:cxn>
                <a:cxn ang="0">
                  <a:pos x="129" y="6"/>
                </a:cxn>
                <a:cxn ang="0">
                  <a:pos x="129" y="6"/>
                </a:cxn>
                <a:cxn ang="0">
                  <a:pos x="129" y="4"/>
                </a:cxn>
                <a:cxn ang="0">
                  <a:pos x="128" y="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19" y="3"/>
                </a:cxn>
                <a:cxn ang="0">
                  <a:pos x="119" y="3"/>
                </a:cxn>
              </a:cxnLst>
              <a:rect l="0" t="0" r="r" b="b"/>
              <a:pathLst>
                <a:path w="129" h="228">
                  <a:moveTo>
                    <a:pt x="119" y="3"/>
                  </a:moveTo>
                  <a:lnTo>
                    <a:pt x="119" y="3"/>
                  </a:lnTo>
                  <a:lnTo>
                    <a:pt x="118" y="10"/>
                  </a:lnTo>
                  <a:lnTo>
                    <a:pt x="116" y="16"/>
                  </a:lnTo>
                  <a:lnTo>
                    <a:pt x="109" y="29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86" y="69"/>
                  </a:lnTo>
                  <a:lnTo>
                    <a:pt x="77" y="8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43" y="137"/>
                  </a:lnTo>
                  <a:lnTo>
                    <a:pt x="27" y="161"/>
                  </a:lnTo>
                  <a:lnTo>
                    <a:pt x="20" y="174"/>
                  </a:lnTo>
                  <a:lnTo>
                    <a:pt x="14" y="187"/>
                  </a:lnTo>
                  <a:lnTo>
                    <a:pt x="9" y="201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2" y="215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5" y="228"/>
                  </a:lnTo>
                  <a:lnTo>
                    <a:pt x="9" y="226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5" y="208"/>
                  </a:lnTo>
                  <a:lnTo>
                    <a:pt x="22" y="192"/>
                  </a:lnTo>
                  <a:lnTo>
                    <a:pt x="29" y="176"/>
                  </a:lnTo>
                  <a:lnTo>
                    <a:pt x="39" y="160"/>
                  </a:lnTo>
                  <a:lnTo>
                    <a:pt x="57" y="130"/>
                  </a:lnTo>
                  <a:lnTo>
                    <a:pt x="76" y="101"/>
                  </a:lnTo>
                  <a:lnTo>
                    <a:pt x="76" y="101"/>
                  </a:lnTo>
                  <a:lnTo>
                    <a:pt x="94" y="74"/>
                  </a:lnTo>
                  <a:lnTo>
                    <a:pt x="103" y="59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6" y="34"/>
                  </a:lnTo>
                  <a:lnTo>
                    <a:pt x="121" y="25"/>
                  </a:lnTo>
                  <a:lnTo>
                    <a:pt x="125" y="16"/>
                  </a:lnTo>
                  <a:lnTo>
                    <a:pt x="128" y="12"/>
                  </a:lnTo>
                  <a:lnTo>
                    <a:pt x="129" y="6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19" y="3"/>
                  </a:lnTo>
                  <a:lnTo>
                    <a:pt x="119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0" name="chenying0907 900"/>
            <p:cNvSpPr/>
            <p:nvPr/>
          </p:nvSpPr>
          <p:spPr bwMode="auto">
            <a:xfrm>
              <a:off x="4746625" y="1685925"/>
              <a:ext cx="85725" cy="12700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30" y="34"/>
                </a:cxn>
                <a:cxn ang="0">
                  <a:pos x="119" y="49"/>
                </a:cxn>
                <a:cxn ang="0">
                  <a:pos x="109" y="67"/>
                </a:cxn>
                <a:cxn ang="0">
                  <a:pos x="109" y="67"/>
                </a:cxn>
                <a:cxn ang="0">
                  <a:pos x="89" y="101"/>
                </a:cxn>
                <a:cxn ang="0">
                  <a:pos x="69" y="135"/>
                </a:cxn>
                <a:cxn ang="0">
                  <a:pos x="69" y="135"/>
                </a:cxn>
                <a:cxn ang="0">
                  <a:pos x="57" y="151"/>
                </a:cxn>
                <a:cxn ang="0">
                  <a:pos x="45" y="167"/>
                </a:cxn>
                <a:cxn ang="0">
                  <a:pos x="33" y="183"/>
                </a:cxn>
                <a:cxn ang="0">
                  <a:pos x="20" y="199"/>
                </a:cxn>
                <a:cxn ang="0">
                  <a:pos x="20" y="199"/>
                </a:cxn>
                <a:cxn ang="0">
                  <a:pos x="13" y="208"/>
                </a:cxn>
                <a:cxn ang="0">
                  <a:pos x="6" y="217"/>
                </a:cxn>
                <a:cxn ang="0">
                  <a:pos x="4" y="222"/>
                </a:cxn>
                <a:cxn ang="0">
                  <a:pos x="2" y="227"/>
                </a:cxn>
                <a:cxn ang="0">
                  <a:pos x="0" y="232"/>
                </a:cxn>
                <a:cxn ang="0">
                  <a:pos x="2" y="237"/>
                </a:cxn>
                <a:cxn ang="0">
                  <a:pos x="2" y="237"/>
                </a:cxn>
                <a:cxn ang="0">
                  <a:pos x="2" y="239"/>
                </a:cxn>
                <a:cxn ang="0">
                  <a:pos x="4" y="240"/>
                </a:cxn>
                <a:cxn ang="0">
                  <a:pos x="5" y="241"/>
                </a:cxn>
                <a:cxn ang="0">
                  <a:pos x="7" y="241"/>
                </a:cxn>
                <a:cxn ang="0">
                  <a:pos x="9" y="240"/>
                </a:cxn>
                <a:cxn ang="0">
                  <a:pos x="10" y="239"/>
                </a:cxn>
                <a:cxn ang="0">
                  <a:pos x="11" y="237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0" y="232"/>
                </a:cxn>
                <a:cxn ang="0">
                  <a:pos x="11" y="229"/>
                </a:cxn>
                <a:cxn ang="0">
                  <a:pos x="14" y="222"/>
                </a:cxn>
                <a:cxn ang="0">
                  <a:pos x="19" y="214"/>
                </a:cxn>
                <a:cxn ang="0">
                  <a:pos x="25" y="205"/>
                </a:cxn>
                <a:cxn ang="0">
                  <a:pos x="38" y="190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67" y="152"/>
                </a:cxn>
                <a:cxn ang="0">
                  <a:pos x="77" y="139"/>
                </a:cxn>
                <a:cxn ang="0">
                  <a:pos x="85" y="125"/>
                </a:cxn>
                <a:cxn ang="0">
                  <a:pos x="85" y="125"/>
                </a:cxn>
                <a:cxn ang="0">
                  <a:pos x="104" y="95"/>
                </a:cxn>
                <a:cxn ang="0">
                  <a:pos x="120" y="64"/>
                </a:cxn>
                <a:cxn ang="0">
                  <a:pos x="120" y="64"/>
                </a:cxn>
                <a:cxn ang="0">
                  <a:pos x="130" y="49"/>
                </a:cxn>
                <a:cxn ang="0">
                  <a:pos x="140" y="3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63" y="5"/>
                </a:cxn>
                <a:cxn ang="0">
                  <a:pos x="163" y="3"/>
                </a:cxn>
                <a:cxn ang="0">
                  <a:pos x="162" y="2"/>
                </a:cxn>
                <a:cxn ang="0">
                  <a:pos x="161" y="1"/>
                </a:cxn>
                <a:cxn ang="0">
                  <a:pos x="156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41">
                  <a:moveTo>
                    <a:pt x="153" y="2"/>
                  </a:moveTo>
                  <a:lnTo>
                    <a:pt x="153" y="2"/>
                  </a:lnTo>
                  <a:lnTo>
                    <a:pt x="130" y="34"/>
                  </a:lnTo>
                  <a:lnTo>
                    <a:pt x="119" y="49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89" y="101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57" y="151"/>
                  </a:lnTo>
                  <a:lnTo>
                    <a:pt x="45" y="167"/>
                  </a:lnTo>
                  <a:lnTo>
                    <a:pt x="33" y="183"/>
                  </a:lnTo>
                  <a:lnTo>
                    <a:pt x="20" y="199"/>
                  </a:lnTo>
                  <a:lnTo>
                    <a:pt x="20" y="199"/>
                  </a:lnTo>
                  <a:lnTo>
                    <a:pt x="13" y="208"/>
                  </a:lnTo>
                  <a:lnTo>
                    <a:pt x="6" y="217"/>
                  </a:lnTo>
                  <a:lnTo>
                    <a:pt x="4" y="222"/>
                  </a:lnTo>
                  <a:lnTo>
                    <a:pt x="2" y="227"/>
                  </a:lnTo>
                  <a:lnTo>
                    <a:pt x="0" y="232"/>
                  </a:lnTo>
                  <a:lnTo>
                    <a:pt x="2" y="237"/>
                  </a:lnTo>
                  <a:lnTo>
                    <a:pt x="2" y="237"/>
                  </a:lnTo>
                  <a:lnTo>
                    <a:pt x="2" y="239"/>
                  </a:lnTo>
                  <a:lnTo>
                    <a:pt x="4" y="240"/>
                  </a:lnTo>
                  <a:lnTo>
                    <a:pt x="5" y="241"/>
                  </a:lnTo>
                  <a:lnTo>
                    <a:pt x="7" y="241"/>
                  </a:lnTo>
                  <a:lnTo>
                    <a:pt x="9" y="240"/>
                  </a:lnTo>
                  <a:lnTo>
                    <a:pt x="10" y="239"/>
                  </a:lnTo>
                  <a:lnTo>
                    <a:pt x="11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2"/>
                  </a:lnTo>
                  <a:lnTo>
                    <a:pt x="11" y="229"/>
                  </a:lnTo>
                  <a:lnTo>
                    <a:pt x="14" y="222"/>
                  </a:lnTo>
                  <a:lnTo>
                    <a:pt x="19" y="214"/>
                  </a:lnTo>
                  <a:lnTo>
                    <a:pt x="25" y="205"/>
                  </a:lnTo>
                  <a:lnTo>
                    <a:pt x="38" y="190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67" y="152"/>
                  </a:lnTo>
                  <a:lnTo>
                    <a:pt x="77" y="139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104" y="95"/>
                  </a:lnTo>
                  <a:lnTo>
                    <a:pt x="120" y="64"/>
                  </a:lnTo>
                  <a:lnTo>
                    <a:pt x="120" y="64"/>
                  </a:lnTo>
                  <a:lnTo>
                    <a:pt x="130" y="49"/>
                  </a:lnTo>
                  <a:lnTo>
                    <a:pt x="140" y="35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2" y="2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1" name="chenying0907 901"/>
            <p:cNvSpPr/>
            <p:nvPr/>
          </p:nvSpPr>
          <p:spPr bwMode="auto">
            <a:xfrm>
              <a:off x="4772025" y="1747838"/>
              <a:ext cx="61913" cy="90488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5" y="12"/>
                </a:cxn>
                <a:cxn ang="0">
                  <a:pos x="101" y="21"/>
                </a:cxn>
                <a:cxn ang="0">
                  <a:pos x="95" y="29"/>
                </a:cxn>
                <a:cxn ang="0">
                  <a:pos x="88" y="38"/>
                </a:cxn>
                <a:cxn ang="0">
                  <a:pos x="74" y="53"/>
                </a:cxn>
                <a:cxn ang="0">
                  <a:pos x="67" y="61"/>
                </a:cxn>
                <a:cxn ang="0">
                  <a:pos x="62" y="69"/>
                </a:cxn>
                <a:cxn ang="0">
                  <a:pos x="62" y="69"/>
                </a:cxn>
                <a:cxn ang="0">
                  <a:pos x="29" y="114"/>
                </a:cxn>
                <a:cxn ang="0">
                  <a:pos x="13" y="138"/>
                </a:cxn>
                <a:cxn ang="0">
                  <a:pos x="6" y="150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2" y="170"/>
                </a:cxn>
                <a:cxn ang="0">
                  <a:pos x="4" y="171"/>
                </a:cxn>
                <a:cxn ang="0">
                  <a:pos x="5" y="171"/>
                </a:cxn>
                <a:cxn ang="0">
                  <a:pos x="7" y="170"/>
                </a:cxn>
                <a:cxn ang="0">
                  <a:pos x="8" y="168"/>
                </a:cxn>
                <a:cxn ang="0">
                  <a:pos x="8" y="168"/>
                </a:cxn>
                <a:cxn ang="0">
                  <a:pos x="15" y="155"/>
                </a:cxn>
                <a:cxn ang="0">
                  <a:pos x="22" y="143"/>
                </a:cxn>
                <a:cxn ang="0">
                  <a:pos x="36" y="119"/>
                </a:cxn>
                <a:cxn ang="0">
                  <a:pos x="53" y="96"/>
                </a:cxn>
                <a:cxn ang="0">
                  <a:pos x="70" y="74"/>
                </a:cxn>
                <a:cxn ang="0">
                  <a:pos x="70" y="74"/>
                </a:cxn>
                <a:cxn ang="0">
                  <a:pos x="83" y="58"/>
                </a:cxn>
                <a:cxn ang="0">
                  <a:pos x="97" y="42"/>
                </a:cxn>
                <a:cxn ang="0">
                  <a:pos x="103" y="32"/>
                </a:cxn>
                <a:cxn ang="0">
                  <a:pos x="110" y="24"/>
                </a:cxn>
                <a:cxn ang="0">
                  <a:pos x="115" y="15"/>
                </a:cxn>
                <a:cxn ang="0">
                  <a:pos x="118" y="6"/>
                </a:cxn>
                <a:cxn ang="0">
                  <a:pos x="118" y="6"/>
                </a:cxn>
                <a:cxn ang="0">
                  <a:pos x="118" y="3"/>
                </a:cxn>
                <a:cxn ang="0">
                  <a:pos x="117" y="2"/>
                </a:cxn>
                <a:cxn ang="0">
                  <a:pos x="116" y="0"/>
                </a:cxn>
                <a:cxn ang="0">
                  <a:pos x="115" y="0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0" y="1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171">
                  <a:moveTo>
                    <a:pt x="109" y="3"/>
                  </a:moveTo>
                  <a:lnTo>
                    <a:pt x="109" y="3"/>
                  </a:lnTo>
                  <a:lnTo>
                    <a:pt x="105" y="12"/>
                  </a:lnTo>
                  <a:lnTo>
                    <a:pt x="101" y="21"/>
                  </a:lnTo>
                  <a:lnTo>
                    <a:pt x="95" y="29"/>
                  </a:lnTo>
                  <a:lnTo>
                    <a:pt x="88" y="38"/>
                  </a:lnTo>
                  <a:lnTo>
                    <a:pt x="74" y="53"/>
                  </a:lnTo>
                  <a:lnTo>
                    <a:pt x="67" y="6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29" y="114"/>
                  </a:lnTo>
                  <a:lnTo>
                    <a:pt x="13" y="138"/>
                  </a:lnTo>
                  <a:lnTo>
                    <a:pt x="6" y="15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7" y="170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15" y="155"/>
                  </a:lnTo>
                  <a:lnTo>
                    <a:pt x="22" y="143"/>
                  </a:lnTo>
                  <a:lnTo>
                    <a:pt x="36" y="119"/>
                  </a:lnTo>
                  <a:lnTo>
                    <a:pt x="53" y="96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58"/>
                  </a:lnTo>
                  <a:lnTo>
                    <a:pt x="97" y="42"/>
                  </a:lnTo>
                  <a:lnTo>
                    <a:pt x="103" y="32"/>
                  </a:lnTo>
                  <a:lnTo>
                    <a:pt x="110" y="24"/>
                  </a:lnTo>
                  <a:lnTo>
                    <a:pt x="115" y="15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8" y="3"/>
                  </a:lnTo>
                  <a:lnTo>
                    <a:pt x="117" y="2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10" y="1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2" name="chenying0907 902"/>
            <p:cNvSpPr>
              <a:spLocks noEditPoints="1"/>
            </p:cNvSpPr>
            <p:nvPr/>
          </p:nvSpPr>
          <p:spPr bwMode="auto">
            <a:xfrm>
              <a:off x="4194175" y="1665288"/>
              <a:ext cx="217488" cy="206375"/>
            </a:xfrm>
            <a:custGeom>
              <a:avLst/>
              <a:gdLst/>
              <a:ahLst/>
              <a:cxnLst>
                <a:cxn ang="0">
                  <a:pos x="213" y="391"/>
                </a:cxn>
                <a:cxn ang="0">
                  <a:pos x="160" y="381"/>
                </a:cxn>
                <a:cxn ang="0">
                  <a:pos x="109" y="359"/>
                </a:cxn>
                <a:cxn ang="0">
                  <a:pos x="63" y="328"/>
                </a:cxn>
                <a:cxn ang="0">
                  <a:pos x="27" y="289"/>
                </a:cxn>
                <a:cxn ang="0">
                  <a:pos x="5" y="241"/>
                </a:cxn>
                <a:cxn ang="0">
                  <a:pos x="1" y="216"/>
                </a:cxn>
                <a:cxn ang="0">
                  <a:pos x="0" y="182"/>
                </a:cxn>
                <a:cxn ang="0">
                  <a:pos x="6" y="151"/>
                </a:cxn>
                <a:cxn ang="0">
                  <a:pos x="29" y="103"/>
                </a:cxn>
                <a:cxn ang="0">
                  <a:pos x="46" y="80"/>
                </a:cxn>
                <a:cxn ang="0">
                  <a:pos x="75" y="52"/>
                </a:cxn>
                <a:cxn ang="0">
                  <a:pos x="109" y="30"/>
                </a:cxn>
                <a:cxn ang="0">
                  <a:pos x="146" y="14"/>
                </a:cxn>
                <a:cxn ang="0">
                  <a:pos x="186" y="3"/>
                </a:cxn>
                <a:cxn ang="0">
                  <a:pos x="227" y="0"/>
                </a:cxn>
                <a:cxn ang="0">
                  <a:pos x="234" y="0"/>
                </a:cxn>
                <a:cxn ang="0">
                  <a:pos x="246" y="5"/>
                </a:cxn>
                <a:cxn ang="0">
                  <a:pos x="267" y="6"/>
                </a:cxn>
                <a:cxn ang="0">
                  <a:pos x="312" y="18"/>
                </a:cxn>
                <a:cxn ang="0">
                  <a:pos x="348" y="41"/>
                </a:cxn>
                <a:cxn ang="0">
                  <a:pos x="376" y="72"/>
                </a:cxn>
                <a:cxn ang="0">
                  <a:pos x="396" y="108"/>
                </a:cxn>
                <a:cxn ang="0">
                  <a:pos x="407" y="146"/>
                </a:cxn>
                <a:cxn ang="0">
                  <a:pos x="411" y="179"/>
                </a:cxn>
                <a:cxn ang="0">
                  <a:pos x="408" y="230"/>
                </a:cxn>
                <a:cxn ang="0">
                  <a:pos x="395" y="278"/>
                </a:cxn>
                <a:cxn ang="0">
                  <a:pos x="369" y="324"/>
                </a:cxn>
                <a:cxn ang="0">
                  <a:pos x="331" y="360"/>
                </a:cxn>
                <a:cxn ang="0">
                  <a:pos x="299" y="378"/>
                </a:cxn>
                <a:cxn ang="0">
                  <a:pos x="249" y="390"/>
                </a:cxn>
                <a:cxn ang="0">
                  <a:pos x="203" y="45"/>
                </a:cxn>
                <a:cxn ang="0">
                  <a:pos x="178" y="51"/>
                </a:cxn>
                <a:cxn ang="0">
                  <a:pos x="141" y="65"/>
                </a:cxn>
                <a:cxn ang="0">
                  <a:pos x="106" y="87"/>
                </a:cxn>
                <a:cxn ang="0">
                  <a:pos x="75" y="113"/>
                </a:cxn>
                <a:cxn ang="0">
                  <a:pos x="52" y="144"/>
                </a:cxn>
                <a:cxn ang="0">
                  <a:pos x="42" y="167"/>
                </a:cxn>
                <a:cxn ang="0">
                  <a:pos x="37" y="203"/>
                </a:cxn>
                <a:cxn ang="0">
                  <a:pos x="47" y="239"/>
                </a:cxn>
                <a:cxn ang="0">
                  <a:pos x="60" y="263"/>
                </a:cxn>
                <a:cxn ang="0">
                  <a:pos x="75" y="278"/>
                </a:cxn>
                <a:cxn ang="0">
                  <a:pos x="125" y="316"/>
                </a:cxn>
                <a:cxn ang="0">
                  <a:pos x="188" y="344"/>
                </a:cxn>
                <a:cxn ang="0">
                  <a:pos x="222" y="350"/>
                </a:cxn>
                <a:cxn ang="0">
                  <a:pos x="245" y="350"/>
                </a:cxn>
                <a:cxn ang="0">
                  <a:pos x="278" y="342"/>
                </a:cxn>
                <a:cxn ang="0">
                  <a:pos x="306" y="327"/>
                </a:cxn>
                <a:cxn ang="0">
                  <a:pos x="324" y="310"/>
                </a:cxn>
                <a:cxn ang="0">
                  <a:pos x="346" y="278"/>
                </a:cxn>
                <a:cxn ang="0">
                  <a:pos x="362" y="241"/>
                </a:cxn>
                <a:cxn ang="0">
                  <a:pos x="370" y="203"/>
                </a:cxn>
                <a:cxn ang="0">
                  <a:pos x="369" y="164"/>
                </a:cxn>
                <a:cxn ang="0">
                  <a:pos x="359" y="126"/>
                </a:cxn>
                <a:cxn ang="0">
                  <a:pos x="350" y="108"/>
                </a:cxn>
                <a:cxn ang="0">
                  <a:pos x="334" y="85"/>
                </a:cxn>
                <a:cxn ang="0">
                  <a:pos x="313" y="68"/>
                </a:cxn>
                <a:cxn ang="0">
                  <a:pos x="289" y="55"/>
                </a:cxn>
                <a:cxn ang="0">
                  <a:pos x="262" y="48"/>
                </a:cxn>
                <a:cxn ang="0">
                  <a:pos x="241" y="47"/>
                </a:cxn>
                <a:cxn ang="0">
                  <a:pos x="218" y="49"/>
                </a:cxn>
                <a:cxn ang="0">
                  <a:pos x="210" y="47"/>
                </a:cxn>
              </a:cxnLst>
              <a:rect l="0" t="0" r="r" b="b"/>
              <a:pathLst>
                <a:path w="411" h="391">
                  <a:moveTo>
                    <a:pt x="231" y="391"/>
                  </a:moveTo>
                  <a:lnTo>
                    <a:pt x="231" y="391"/>
                  </a:lnTo>
                  <a:lnTo>
                    <a:pt x="213" y="391"/>
                  </a:lnTo>
                  <a:lnTo>
                    <a:pt x="195" y="389"/>
                  </a:lnTo>
                  <a:lnTo>
                    <a:pt x="178" y="385"/>
                  </a:lnTo>
                  <a:lnTo>
                    <a:pt x="160" y="381"/>
                  </a:lnTo>
                  <a:lnTo>
                    <a:pt x="143" y="374"/>
                  </a:lnTo>
                  <a:lnTo>
                    <a:pt x="125" y="367"/>
                  </a:lnTo>
                  <a:lnTo>
                    <a:pt x="109" y="359"/>
                  </a:lnTo>
                  <a:lnTo>
                    <a:pt x="92" y="350"/>
                  </a:lnTo>
                  <a:lnTo>
                    <a:pt x="78" y="339"/>
                  </a:lnTo>
                  <a:lnTo>
                    <a:pt x="63" y="328"/>
                  </a:lnTo>
                  <a:lnTo>
                    <a:pt x="50" y="315"/>
                  </a:lnTo>
                  <a:lnTo>
                    <a:pt x="37" y="303"/>
                  </a:lnTo>
                  <a:lnTo>
                    <a:pt x="27" y="289"/>
                  </a:lnTo>
                  <a:lnTo>
                    <a:pt x="18" y="273"/>
                  </a:lnTo>
                  <a:lnTo>
                    <a:pt x="11" y="258"/>
                  </a:lnTo>
                  <a:lnTo>
                    <a:pt x="5" y="241"/>
                  </a:lnTo>
                  <a:lnTo>
                    <a:pt x="5" y="241"/>
                  </a:lnTo>
                  <a:lnTo>
                    <a:pt x="3" y="229"/>
                  </a:lnTo>
                  <a:lnTo>
                    <a:pt x="1" y="216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0" y="182"/>
                  </a:lnTo>
                  <a:lnTo>
                    <a:pt x="1" y="171"/>
                  </a:lnTo>
                  <a:lnTo>
                    <a:pt x="3" y="160"/>
                  </a:lnTo>
                  <a:lnTo>
                    <a:pt x="6" y="151"/>
                  </a:lnTo>
                  <a:lnTo>
                    <a:pt x="13" y="133"/>
                  </a:lnTo>
                  <a:lnTo>
                    <a:pt x="20" y="117"/>
                  </a:lnTo>
                  <a:lnTo>
                    <a:pt x="29" y="103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46" y="80"/>
                  </a:lnTo>
                  <a:lnTo>
                    <a:pt x="55" y="70"/>
                  </a:lnTo>
                  <a:lnTo>
                    <a:pt x="64" y="61"/>
                  </a:lnTo>
                  <a:lnTo>
                    <a:pt x="75" y="52"/>
                  </a:lnTo>
                  <a:lnTo>
                    <a:pt x="86" y="45"/>
                  </a:lnTo>
                  <a:lnTo>
                    <a:pt x="97" y="38"/>
                  </a:lnTo>
                  <a:lnTo>
                    <a:pt x="109" y="30"/>
                  </a:lnTo>
                  <a:lnTo>
                    <a:pt x="121" y="24"/>
                  </a:lnTo>
                  <a:lnTo>
                    <a:pt x="134" y="19"/>
                  </a:lnTo>
                  <a:lnTo>
                    <a:pt x="146" y="14"/>
                  </a:lnTo>
                  <a:lnTo>
                    <a:pt x="159" y="10"/>
                  </a:lnTo>
                  <a:lnTo>
                    <a:pt x="173" y="7"/>
                  </a:lnTo>
                  <a:lnTo>
                    <a:pt x="186" y="3"/>
                  </a:lnTo>
                  <a:lnTo>
                    <a:pt x="200" y="1"/>
                  </a:lnTo>
                  <a:lnTo>
                    <a:pt x="213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9" y="1"/>
                  </a:lnTo>
                  <a:lnTo>
                    <a:pt x="243" y="3"/>
                  </a:lnTo>
                  <a:lnTo>
                    <a:pt x="246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67" y="6"/>
                  </a:lnTo>
                  <a:lnTo>
                    <a:pt x="283" y="9"/>
                  </a:lnTo>
                  <a:lnTo>
                    <a:pt x="299" y="13"/>
                  </a:lnTo>
                  <a:lnTo>
                    <a:pt x="312" y="18"/>
                  </a:lnTo>
                  <a:lnTo>
                    <a:pt x="326" y="24"/>
                  </a:lnTo>
                  <a:lnTo>
                    <a:pt x="338" y="32"/>
                  </a:lnTo>
                  <a:lnTo>
                    <a:pt x="348" y="41"/>
                  </a:lnTo>
                  <a:lnTo>
                    <a:pt x="359" y="50"/>
                  </a:lnTo>
                  <a:lnTo>
                    <a:pt x="368" y="60"/>
                  </a:lnTo>
                  <a:lnTo>
                    <a:pt x="376" y="72"/>
                  </a:lnTo>
                  <a:lnTo>
                    <a:pt x="383" y="83"/>
                  </a:lnTo>
                  <a:lnTo>
                    <a:pt x="390" y="95"/>
                  </a:lnTo>
                  <a:lnTo>
                    <a:pt x="396" y="108"/>
                  </a:lnTo>
                  <a:lnTo>
                    <a:pt x="400" y="120"/>
                  </a:lnTo>
                  <a:lnTo>
                    <a:pt x="404" y="134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09" y="163"/>
                  </a:lnTo>
                  <a:lnTo>
                    <a:pt x="411" y="179"/>
                  </a:lnTo>
                  <a:lnTo>
                    <a:pt x="411" y="196"/>
                  </a:lnTo>
                  <a:lnTo>
                    <a:pt x="410" y="212"/>
                  </a:lnTo>
                  <a:lnTo>
                    <a:pt x="408" y="230"/>
                  </a:lnTo>
                  <a:lnTo>
                    <a:pt x="405" y="246"/>
                  </a:lnTo>
                  <a:lnTo>
                    <a:pt x="400" y="263"/>
                  </a:lnTo>
                  <a:lnTo>
                    <a:pt x="395" y="278"/>
                  </a:lnTo>
                  <a:lnTo>
                    <a:pt x="388" y="295"/>
                  </a:lnTo>
                  <a:lnTo>
                    <a:pt x="378" y="309"/>
                  </a:lnTo>
                  <a:lnTo>
                    <a:pt x="369" y="324"/>
                  </a:lnTo>
                  <a:lnTo>
                    <a:pt x="358" y="337"/>
                  </a:lnTo>
                  <a:lnTo>
                    <a:pt x="345" y="348"/>
                  </a:lnTo>
                  <a:lnTo>
                    <a:pt x="331" y="360"/>
                  </a:lnTo>
                  <a:lnTo>
                    <a:pt x="315" y="370"/>
                  </a:lnTo>
                  <a:lnTo>
                    <a:pt x="299" y="378"/>
                  </a:lnTo>
                  <a:lnTo>
                    <a:pt x="299" y="378"/>
                  </a:lnTo>
                  <a:lnTo>
                    <a:pt x="283" y="384"/>
                  </a:lnTo>
                  <a:lnTo>
                    <a:pt x="267" y="388"/>
                  </a:lnTo>
                  <a:lnTo>
                    <a:pt x="249" y="390"/>
                  </a:lnTo>
                  <a:lnTo>
                    <a:pt x="231" y="391"/>
                  </a:lnTo>
                  <a:lnTo>
                    <a:pt x="231" y="391"/>
                  </a:lnTo>
                  <a:close/>
                  <a:moveTo>
                    <a:pt x="203" y="45"/>
                  </a:moveTo>
                  <a:lnTo>
                    <a:pt x="203" y="45"/>
                  </a:lnTo>
                  <a:lnTo>
                    <a:pt x="190" y="48"/>
                  </a:lnTo>
                  <a:lnTo>
                    <a:pt x="178" y="51"/>
                  </a:lnTo>
                  <a:lnTo>
                    <a:pt x="166" y="55"/>
                  </a:lnTo>
                  <a:lnTo>
                    <a:pt x="153" y="60"/>
                  </a:lnTo>
                  <a:lnTo>
                    <a:pt x="141" y="65"/>
                  </a:lnTo>
                  <a:lnTo>
                    <a:pt x="128" y="72"/>
                  </a:lnTo>
                  <a:lnTo>
                    <a:pt x="117" y="79"/>
                  </a:lnTo>
                  <a:lnTo>
                    <a:pt x="106" y="87"/>
                  </a:lnTo>
                  <a:lnTo>
                    <a:pt x="95" y="95"/>
                  </a:lnTo>
                  <a:lnTo>
                    <a:pt x="85" y="104"/>
                  </a:lnTo>
                  <a:lnTo>
                    <a:pt x="75" y="113"/>
                  </a:lnTo>
                  <a:lnTo>
                    <a:pt x="66" y="123"/>
                  </a:lnTo>
                  <a:lnTo>
                    <a:pt x="58" y="134"/>
                  </a:lnTo>
                  <a:lnTo>
                    <a:pt x="52" y="144"/>
                  </a:lnTo>
                  <a:lnTo>
                    <a:pt x="46" y="155"/>
                  </a:lnTo>
                  <a:lnTo>
                    <a:pt x="42" y="167"/>
                  </a:lnTo>
                  <a:lnTo>
                    <a:pt x="42" y="167"/>
                  </a:lnTo>
                  <a:lnTo>
                    <a:pt x="40" y="178"/>
                  </a:lnTo>
                  <a:lnTo>
                    <a:pt x="37" y="189"/>
                  </a:lnTo>
                  <a:lnTo>
                    <a:pt x="37" y="203"/>
                  </a:lnTo>
                  <a:lnTo>
                    <a:pt x="38" y="217"/>
                  </a:lnTo>
                  <a:lnTo>
                    <a:pt x="44" y="232"/>
                  </a:lnTo>
                  <a:lnTo>
                    <a:pt x="47" y="239"/>
                  </a:lnTo>
                  <a:lnTo>
                    <a:pt x="50" y="247"/>
                  </a:lnTo>
                  <a:lnTo>
                    <a:pt x="55" y="254"/>
                  </a:lnTo>
                  <a:lnTo>
                    <a:pt x="60" y="263"/>
                  </a:lnTo>
                  <a:lnTo>
                    <a:pt x="67" y="270"/>
                  </a:lnTo>
                  <a:lnTo>
                    <a:pt x="75" y="278"/>
                  </a:lnTo>
                  <a:lnTo>
                    <a:pt x="75" y="278"/>
                  </a:lnTo>
                  <a:lnTo>
                    <a:pt x="89" y="292"/>
                  </a:lnTo>
                  <a:lnTo>
                    <a:pt x="107" y="305"/>
                  </a:lnTo>
                  <a:lnTo>
                    <a:pt x="125" y="316"/>
                  </a:lnTo>
                  <a:lnTo>
                    <a:pt x="145" y="328"/>
                  </a:lnTo>
                  <a:lnTo>
                    <a:pt x="167" y="337"/>
                  </a:lnTo>
                  <a:lnTo>
                    <a:pt x="188" y="344"/>
                  </a:lnTo>
                  <a:lnTo>
                    <a:pt x="200" y="346"/>
                  </a:lnTo>
                  <a:lnTo>
                    <a:pt x="211" y="348"/>
                  </a:lnTo>
                  <a:lnTo>
                    <a:pt x="222" y="350"/>
                  </a:lnTo>
                  <a:lnTo>
                    <a:pt x="233" y="351"/>
                  </a:lnTo>
                  <a:lnTo>
                    <a:pt x="233" y="351"/>
                  </a:lnTo>
                  <a:lnTo>
                    <a:pt x="245" y="350"/>
                  </a:lnTo>
                  <a:lnTo>
                    <a:pt x="256" y="348"/>
                  </a:lnTo>
                  <a:lnTo>
                    <a:pt x="267" y="346"/>
                  </a:lnTo>
                  <a:lnTo>
                    <a:pt x="278" y="342"/>
                  </a:lnTo>
                  <a:lnTo>
                    <a:pt x="287" y="338"/>
                  </a:lnTo>
                  <a:lnTo>
                    <a:pt x="297" y="333"/>
                  </a:lnTo>
                  <a:lnTo>
                    <a:pt x="306" y="327"/>
                  </a:lnTo>
                  <a:lnTo>
                    <a:pt x="314" y="320"/>
                  </a:lnTo>
                  <a:lnTo>
                    <a:pt x="314" y="320"/>
                  </a:lnTo>
                  <a:lnTo>
                    <a:pt x="324" y="310"/>
                  </a:lnTo>
                  <a:lnTo>
                    <a:pt x="332" y="300"/>
                  </a:lnTo>
                  <a:lnTo>
                    <a:pt x="340" y="290"/>
                  </a:lnTo>
                  <a:lnTo>
                    <a:pt x="346" y="278"/>
                  </a:lnTo>
                  <a:lnTo>
                    <a:pt x="352" y="266"/>
                  </a:lnTo>
                  <a:lnTo>
                    <a:pt x="358" y="254"/>
                  </a:lnTo>
                  <a:lnTo>
                    <a:pt x="362" y="241"/>
                  </a:lnTo>
                  <a:lnTo>
                    <a:pt x="366" y="229"/>
                  </a:lnTo>
                  <a:lnTo>
                    <a:pt x="368" y="215"/>
                  </a:lnTo>
                  <a:lnTo>
                    <a:pt x="370" y="203"/>
                  </a:lnTo>
                  <a:lnTo>
                    <a:pt x="370" y="189"/>
                  </a:lnTo>
                  <a:lnTo>
                    <a:pt x="370" y="176"/>
                  </a:lnTo>
                  <a:lnTo>
                    <a:pt x="369" y="164"/>
                  </a:lnTo>
                  <a:lnTo>
                    <a:pt x="367" y="151"/>
                  </a:lnTo>
                  <a:lnTo>
                    <a:pt x="364" y="138"/>
                  </a:lnTo>
                  <a:lnTo>
                    <a:pt x="359" y="126"/>
                  </a:lnTo>
                  <a:lnTo>
                    <a:pt x="359" y="126"/>
                  </a:lnTo>
                  <a:lnTo>
                    <a:pt x="356" y="117"/>
                  </a:lnTo>
                  <a:lnTo>
                    <a:pt x="350" y="108"/>
                  </a:lnTo>
                  <a:lnTo>
                    <a:pt x="345" y="101"/>
                  </a:lnTo>
                  <a:lnTo>
                    <a:pt x="340" y="92"/>
                  </a:lnTo>
                  <a:lnTo>
                    <a:pt x="334" y="85"/>
                  </a:lnTo>
                  <a:lnTo>
                    <a:pt x="328" y="79"/>
                  </a:lnTo>
                  <a:lnTo>
                    <a:pt x="320" y="73"/>
                  </a:lnTo>
                  <a:lnTo>
                    <a:pt x="313" y="68"/>
                  </a:lnTo>
                  <a:lnTo>
                    <a:pt x="306" y="63"/>
                  </a:lnTo>
                  <a:lnTo>
                    <a:pt x="298" y="59"/>
                  </a:lnTo>
                  <a:lnTo>
                    <a:pt x="289" y="55"/>
                  </a:lnTo>
                  <a:lnTo>
                    <a:pt x="280" y="52"/>
                  </a:lnTo>
                  <a:lnTo>
                    <a:pt x="271" y="50"/>
                  </a:lnTo>
                  <a:lnTo>
                    <a:pt x="262" y="48"/>
                  </a:lnTo>
                  <a:lnTo>
                    <a:pt x="251" y="47"/>
                  </a:lnTo>
                  <a:lnTo>
                    <a:pt x="241" y="47"/>
                  </a:lnTo>
                  <a:lnTo>
                    <a:pt x="241" y="47"/>
                  </a:lnTo>
                  <a:lnTo>
                    <a:pt x="221" y="48"/>
                  </a:lnTo>
                  <a:lnTo>
                    <a:pt x="221" y="48"/>
                  </a:lnTo>
                  <a:lnTo>
                    <a:pt x="218" y="49"/>
                  </a:lnTo>
                  <a:lnTo>
                    <a:pt x="218" y="49"/>
                  </a:lnTo>
                  <a:lnTo>
                    <a:pt x="214" y="48"/>
                  </a:lnTo>
                  <a:lnTo>
                    <a:pt x="210" y="47"/>
                  </a:lnTo>
                  <a:lnTo>
                    <a:pt x="207" y="45"/>
                  </a:lnTo>
                  <a:lnTo>
                    <a:pt x="203" y="4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3" name="chenying0907 903"/>
            <p:cNvSpPr>
              <a:spLocks noEditPoints="1"/>
            </p:cNvSpPr>
            <p:nvPr/>
          </p:nvSpPr>
          <p:spPr bwMode="auto">
            <a:xfrm>
              <a:off x="4197350" y="1404938"/>
              <a:ext cx="449263" cy="444500"/>
            </a:xfrm>
            <a:custGeom>
              <a:avLst/>
              <a:gdLst/>
              <a:ahLst/>
              <a:cxnLst>
                <a:cxn ang="0">
                  <a:pos x="735" y="833"/>
                </a:cxn>
                <a:cxn ang="0">
                  <a:pos x="616" y="832"/>
                </a:cxn>
                <a:cxn ang="0">
                  <a:pos x="603" y="831"/>
                </a:cxn>
                <a:cxn ang="0">
                  <a:pos x="588" y="829"/>
                </a:cxn>
                <a:cxn ang="0">
                  <a:pos x="575" y="811"/>
                </a:cxn>
                <a:cxn ang="0">
                  <a:pos x="562" y="767"/>
                </a:cxn>
                <a:cxn ang="0">
                  <a:pos x="559" y="714"/>
                </a:cxn>
                <a:cxn ang="0">
                  <a:pos x="551" y="661"/>
                </a:cxn>
                <a:cxn ang="0">
                  <a:pos x="522" y="582"/>
                </a:cxn>
                <a:cxn ang="0">
                  <a:pos x="482" y="510"/>
                </a:cxn>
                <a:cxn ang="0">
                  <a:pos x="432" y="444"/>
                </a:cxn>
                <a:cxn ang="0">
                  <a:pos x="375" y="389"/>
                </a:cxn>
                <a:cxn ang="0">
                  <a:pos x="339" y="363"/>
                </a:cxn>
                <a:cxn ang="0">
                  <a:pos x="270" y="330"/>
                </a:cxn>
                <a:cxn ang="0">
                  <a:pos x="134" y="299"/>
                </a:cxn>
                <a:cxn ang="0">
                  <a:pos x="93" y="296"/>
                </a:cxn>
                <a:cxn ang="0">
                  <a:pos x="50" y="287"/>
                </a:cxn>
                <a:cxn ang="0">
                  <a:pos x="35" y="271"/>
                </a:cxn>
                <a:cxn ang="0">
                  <a:pos x="27" y="263"/>
                </a:cxn>
                <a:cxn ang="0">
                  <a:pos x="14" y="223"/>
                </a:cxn>
                <a:cxn ang="0">
                  <a:pos x="0" y="99"/>
                </a:cxn>
                <a:cxn ang="0">
                  <a:pos x="11" y="14"/>
                </a:cxn>
                <a:cxn ang="0">
                  <a:pos x="19" y="3"/>
                </a:cxn>
                <a:cxn ang="0">
                  <a:pos x="34" y="1"/>
                </a:cxn>
                <a:cxn ang="0">
                  <a:pos x="50" y="11"/>
                </a:cxn>
                <a:cxn ang="0">
                  <a:pos x="151" y="17"/>
                </a:cxn>
                <a:cxn ang="0">
                  <a:pos x="325" y="50"/>
                </a:cxn>
                <a:cxn ang="0">
                  <a:pos x="471" y="111"/>
                </a:cxn>
                <a:cxn ang="0">
                  <a:pos x="593" y="201"/>
                </a:cxn>
                <a:cxn ang="0">
                  <a:pos x="667" y="284"/>
                </a:cxn>
                <a:cxn ang="0">
                  <a:pos x="739" y="398"/>
                </a:cxn>
                <a:cxn ang="0">
                  <a:pos x="792" y="526"/>
                </a:cxn>
                <a:cxn ang="0">
                  <a:pos x="825" y="672"/>
                </a:cxn>
                <a:cxn ang="0">
                  <a:pos x="837" y="799"/>
                </a:cxn>
                <a:cxn ang="0">
                  <a:pos x="847" y="815"/>
                </a:cxn>
                <a:cxn ang="0">
                  <a:pos x="843" y="833"/>
                </a:cxn>
                <a:cxn ang="0">
                  <a:pos x="831" y="838"/>
                </a:cxn>
                <a:cxn ang="0">
                  <a:pos x="45" y="65"/>
                </a:cxn>
                <a:cxn ang="0">
                  <a:pos x="46" y="157"/>
                </a:cxn>
                <a:cxn ang="0">
                  <a:pos x="61" y="237"/>
                </a:cxn>
                <a:cxn ang="0">
                  <a:pos x="76" y="249"/>
                </a:cxn>
                <a:cxn ang="0">
                  <a:pos x="92" y="257"/>
                </a:cxn>
                <a:cxn ang="0">
                  <a:pos x="174" y="267"/>
                </a:cxn>
                <a:cxn ang="0">
                  <a:pos x="232" y="274"/>
                </a:cxn>
                <a:cxn ang="0">
                  <a:pos x="298" y="295"/>
                </a:cxn>
                <a:cxn ang="0">
                  <a:pos x="376" y="335"/>
                </a:cxn>
                <a:cxn ang="0">
                  <a:pos x="406" y="360"/>
                </a:cxn>
                <a:cxn ang="0">
                  <a:pos x="498" y="465"/>
                </a:cxn>
                <a:cxn ang="0">
                  <a:pos x="565" y="574"/>
                </a:cxn>
                <a:cxn ang="0">
                  <a:pos x="578" y="611"/>
                </a:cxn>
                <a:cxn ang="0">
                  <a:pos x="588" y="680"/>
                </a:cxn>
                <a:cxn ang="0">
                  <a:pos x="601" y="759"/>
                </a:cxn>
                <a:cxn ang="0">
                  <a:pos x="625" y="791"/>
                </a:cxn>
                <a:cxn ang="0">
                  <a:pos x="781" y="793"/>
                </a:cxn>
                <a:cxn ang="0">
                  <a:pos x="791" y="740"/>
                </a:cxn>
                <a:cxn ang="0">
                  <a:pos x="768" y="594"/>
                </a:cxn>
                <a:cxn ang="0">
                  <a:pos x="728" y="467"/>
                </a:cxn>
                <a:cxn ang="0">
                  <a:pos x="671" y="358"/>
                </a:cxn>
                <a:cxn ang="0">
                  <a:pos x="616" y="287"/>
                </a:cxn>
                <a:cxn ang="0">
                  <a:pos x="506" y="187"/>
                </a:cxn>
                <a:cxn ang="0">
                  <a:pos x="379" y="115"/>
                </a:cxn>
                <a:cxn ang="0">
                  <a:pos x="231" y="71"/>
                </a:cxn>
                <a:cxn ang="0">
                  <a:pos x="58" y="53"/>
                </a:cxn>
              </a:cxnLst>
              <a:rect l="0" t="0" r="r" b="b"/>
              <a:pathLst>
                <a:path w="847" h="838">
                  <a:moveTo>
                    <a:pt x="829" y="838"/>
                  </a:moveTo>
                  <a:lnTo>
                    <a:pt x="829" y="838"/>
                  </a:lnTo>
                  <a:lnTo>
                    <a:pt x="782" y="835"/>
                  </a:lnTo>
                  <a:lnTo>
                    <a:pt x="735" y="833"/>
                  </a:lnTo>
                  <a:lnTo>
                    <a:pt x="686" y="833"/>
                  </a:lnTo>
                  <a:lnTo>
                    <a:pt x="635" y="832"/>
                  </a:lnTo>
                  <a:lnTo>
                    <a:pt x="616" y="832"/>
                  </a:lnTo>
                  <a:lnTo>
                    <a:pt x="616" y="832"/>
                  </a:lnTo>
                  <a:lnTo>
                    <a:pt x="609" y="831"/>
                  </a:lnTo>
                  <a:lnTo>
                    <a:pt x="606" y="830"/>
                  </a:lnTo>
                  <a:lnTo>
                    <a:pt x="603" y="831"/>
                  </a:lnTo>
                  <a:lnTo>
                    <a:pt x="603" y="831"/>
                  </a:lnTo>
                  <a:lnTo>
                    <a:pt x="599" y="831"/>
                  </a:lnTo>
                  <a:lnTo>
                    <a:pt x="599" y="831"/>
                  </a:lnTo>
                  <a:lnTo>
                    <a:pt x="593" y="831"/>
                  </a:lnTo>
                  <a:lnTo>
                    <a:pt x="588" y="829"/>
                  </a:lnTo>
                  <a:lnTo>
                    <a:pt x="584" y="826"/>
                  </a:lnTo>
                  <a:lnTo>
                    <a:pt x="581" y="822"/>
                  </a:lnTo>
                  <a:lnTo>
                    <a:pt x="581" y="822"/>
                  </a:lnTo>
                  <a:lnTo>
                    <a:pt x="575" y="811"/>
                  </a:lnTo>
                  <a:lnTo>
                    <a:pt x="571" y="800"/>
                  </a:lnTo>
                  <a:lnTo>
                    <a:pt x="567" y="789"/>
                  </a:lnTo>
                  <a:lnTo>
                    <a:pt x="564" y="779"/>
                  </a:lnTo>
                  <a:lnTo>
                    <a:pt x="562" y="767"/>
                  </a:lnTo>
                  <a:lnTo>
                    <a:pt x="561" y="756"/>
                  </a:lnTo>
                  <a:lnTo>
                    <a:pt x="560" y="732"/>
                  </a:lnTo>
                  <a:lnTo>
                    <a:pt x="560" y="732"/>
                  </a:lnTo>
                  <a:lnTo>
                    <a:pt x="559" y="714"/>
                  </a:lnTo>
                  <a:lnTo>
                    <a:pt x="558" y="697"/>
                  </a:lnTo>
                  <a:lnTo>
                    <a:pt x="555" y="679"/>
                  </a:lnTo>
                  <a:lnTo>
                    <a:pt x="551" y="661"/>
                  </a:lnTo>
                  <a:lnTo>
                    <a:pt x="551" y="661"/>
                  </a:lnTo>
                  <a:lnTo>
                    <a:pt x="545" y="641"/>
                  </a:lnTo>
                  <a:lnTo>
                    <a:pt x="538" y="622"/>
                  </a:lnTo>
                  <a:lnTo>
                    <a:pt x="530" y="602"/>
                  </a:lnTo>
                  <a:lnTo>
                    <a:pt x="522" y="582"/>
                  </a:lnTo>
                  <a:lnTo>
                    <a:pt x="513" y="564"/>
                  </a:lnTo>
                  <a:lnTo>
                    <a:pt x="504" y="545"/>
                  </a:lnTo>
                  <a:lnTo>
                    <a:pt x="493" y="528"/>
                  </a:lnTo>
                  <a:lnTo>
                    <a:pt x="482" y="510"/>
                  </a:lnTo>
                  <a:lnTo>
                    <a:pt x="470" y="492"/>
                  </a:lnTo>
                  <a:lnTo>
                    <a:pt x="458" y="476"/>
                  </a:lnTo>
                  <a:lnTo>
                    <a:pt x="446" y="459"/>
                  </a:lnTo>
                  <a:lnTo>
                    <a:pt x="432" y="444"/>
                  </a:lnTo>
                  <a:lnTo>
                    <a:pt x="419" y="429"/>
                  </a:lnTo>
                  <a:lnTo>
                    <a:pt x="404" y="415"/>
                  </a:lnTo>
                  <a:lnTo>
                    <a:pt x="390" y="403"/>
                  </a:lnTo>
                  <a:lnTo>
                    <a:pt x="375" y="389"/>
                  </a:lnTo>
                  <a:lnTo>
                    <a:pt x="375" y="389"/>
                  </a:lnTo>
                  <a:lnTo>
                    <a:pt x="364" y="380"/>
                  </a:lnTo>
                  <a:lnTo>
                    <a:pt x="352" y="372"/>
                  </a:lnTo>
                  <a:lnTo>
                    <a:pt x="339" y="363"/>
                  </a:lnTo>
                  <a:lnTo>
                    <a:pt x="326" y="356"/>
                  </a:lnTo>
                  <a:lnTo>
                    <a:pt x="313" y="349"/>
                  </a:lnTo>
                  <a:lnTo>
                    <a:pt x="299" y="342"/>
                  </a:lnTo>
                  <a:lnTo>
                    <a:pt x="270" y="330"/>
                  </a:lnTo>
                  <a:lnTo>
                    <a:pt x="239" y="320"/>
                  </a:lnTo>
                  <a:lnTo>
                    <a:pt x="206" y="312"/>
                  </a:lnTo>
                  <a:lnTo>
                    <a:pt x="171" y="304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12" y="297"/>
                  </a:lnTo>
                  <a:lnTo>
                    <a:pt x="112" y="297"/>
                  </a:lnTo>
                  <a:lnTo>
                    <a:pt x="93" y="296"/>
                  </a:lnTo>
                  <a:lnTo>
                    <a:pt x="75" y="294"/>
                  </a:lnTo>
                  <a:lnTo>
                    <a:pt x="66" y="292"/>
                  </a:lnTo>
                  <a:lnTo>
                    <a:pt x="57" y="290"/>
                  </a:lnTo>
                  <a:lnTo>
                    <a:pt x="50" y="287"/>
                  </a:lnTo>
                  <a:lnTo>
                    <a:pt x="43" y="283"/>
                  </a:lnTo>
                  <a:lnTo>
                    <a:pt x="43" y="283"/>
                  </a:lnTo>
                  <a:lnTo>
                    <a:pt x="38" y="278"/>
                  </a:lnTo>
                  <a:lnTo>
                    <a:pt x="35" y="271"/>
                  </a:lnTo>
                  <a:lnTo>
                    <a:pt x="33" y="268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27" y="263"/>
                  </a:lnTo>
                  <a:lnTo>
                    <a:pt x="25" y="261"/>
                  </a:lnTo>
                  <a:lnTo>
                    <a:pt x="22" y="255"/>
                  </a:lnTo>
                  <a:lnTo>
                    <a:pt x="22" y="255"/>
                  </a:lnTo>
                  <a:lnTo>
                    <a:pt x="14" y="223"/>
                  </a:lnTo>
                  <a:lnTo>
                    <a:pt x="8" y="191"/>
                  </a:lnTo>
                  <a:lnTo>
                    <a:pt x="4" y="160"/>
                  </a:lnTo>
                  <a:lnTo>
                    <a:pt x="2" y="129"/>
                  </a:lnTo>
                  <a:lnTo>
                    <a:pt x="0" y="99"/>
                  </a:lnTo>
                  <a:lnTo>
                    <a:pt x="3" y="70"/>
                  </a:lnTo>
                  <a:lnTo>
                    <a:pt x="6" y="4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105" y="13"/>
                  </a:lnTo>
                  <a:lnTo>
                    <a:pt x="151" y="17"/>
                  </a:lnTo>
                  <a:lnTo>
                    <a:pt x="198" y="23"/>
                  </a:lnTo>
                  <a:lnTo>
                    <a:pt x="241" y="31"/>
                  </a:lnTo>
                  <a:lnTo>
                    <a:pt x="284" y="40"/>
                  </a:lnTo>
                  <a:lnTo>
                    <a:pt x="325" y="50"/>
                  </a:lnTo>
                  <a:lnTo>
                    <a:pt x="364" y="63"/>
                  </a:lnTo>
                  <a:lnTo>
                    <a:pt x="401" y="77"/>
                  </a:lnTo>
                  <a:lnTo>
                    <a:pt x="437" y="94"/>
                  </a:lnTo>
                  <a:lnTo>
                    <a:pt x="471" y="111"/>
                  </a:lnTo>
                  <a:lnTo>
                    <a:pt x="504" y="131"/>
                  </a:lnTo>
                  <a:lnTo>
                    <a:pt x="536" y="153"/>
                  </a:lnTo>
                  <a:lnTo>
                    <a:pt x="564" y="175"/>
                  </a:lnTo>
                  <a:lnTo>
                    <a:pt x="593" y="201"/>
                  </a:lnTo>
                  <a:lnTo>
                    <a:pt x="620" y="228"/>
                  </a:lnTo>
                  <a:lnTo>
                    <a:pt x="645" y="256"/>
                  </a:lnTo>
                  <a:lnTo>
                    <a:pt x="645" y="256"/>
                  </a:lnTo>
                  <a:lnTo>
                    <a:pt x="667" y="284"/>
                  </a:lnTo>
                  <a:lnTo>
                    <a:pt x="686" y="312"/>
                  </a:lnTo>
                  <a:lnTo>
                    <a:pt x="706" y="340"/>
                  </a:lnTo>
                  <a:lnTo>
                    <a:pt x="724" y="368"/>
                  </a:lnTo>
                  <a:lnTo>
                    <a:pt x="739" y="398"/>
                  </a:lnTo>
                  <a:lnTo>
                    <a:pt x="755" y="429"/>
                  </a:lnTo>
                  <a:lnTo>
                    <a:pt x="768" y="460"/>
                  </a:lnTo>
                  <a:lnTo>
                    <a:pt x="780" y="493"/>
                  </a:lnTo>
                  <a:lnTo>
                    <a:pt x="792" y="526"/>
                  </a:lnTo>
                  <a:lnTo>
                    <a:pt x="801" y="562"/>
                  </a:lnTo>
                  <a:lnTo>
                    <a:pt x="810" y="597"/>
                  </a:lnTo>
                  <a:lnTo>
                    <a:pt x="818" y="634"/>
                  </a:lnTo>
                  <a:lnTo>
                    <a:pt x="825" y="672"/>
                  </a:lnTo>
                  <a:lnTo>
                    <a:pt x="830" y="711"/>
                  </a:lnTo>
                  <a:lnTo>
                    <a:pt x="834" y="752"/>
                  </a:lnTo>
                  <a:lnTo>
                    <a:pt x="837" y="794"/>
                  </a:lnTo>
                  <a:lnTo>
                    <a:pt x="837" y="799"/>
                  </a:lnTo>
                  <a:lnTo>
                    <a:pt x="840" y="802"/>
                  </a:lnTo>
                  <a:lnTo>
                    <a:pt x="840" y="802"/>
                  </a:lnTo>
                  <a:lnTo>
                    <a:pt x="844" y="808"/>
                  </a:lnTo>
                  <a:lnTo>
                    <a:pt x="847" y="815"/>
                  </a:lnTo>
                  <a:lnTo>
                    <a:pt x="847" y="822"/>
                  </a:lnTo>
                  <a:lnTo>
                    <a:pt x="846" y="829"/>
                  </a:lnTo>
                  <a:lnTo>
                    <a:pt x="846" y="829"/>
                  </a:lnTo>
                  <a:lnTo>
                    <a:pt x="843" y="833"/>
                  </a:lnTo>
                  <a:lnTo>
                    <a:pt x="840" y="836"/>
                  </a:lnTo>
                  <a:lnTo>
                    <a:pt x="836" y="837"/>
                  </a:lnTo>
                  <a:lnTo>
                    <a:pt x="831" y="838"/>
                  </a:lnTo>
                  <a:lnTo>
                    <a:pt x="831" y="838"/>
                  </a:lnTo>
                  <a:lnTo>
                    <a:pt x="829" y="838"/>
                  </a:lnTo>
                  <a:lnTo>
                    <a:pt x="829" y="838"/>
                  </a:lnTo>
                  <a:close/>
                  <a:moveTo>
                    <a:pt x="45" y="65"/>
                  </a:moveTo>
                  <a:lnTo>
                    <a:pt x="45" y="65"/>
                  </a:lnTo>
                  <a:lnTo>
                    <a:pt x="44" y="89"/>
                  </a:lnTo>
                  <a:lnTo>
                    <a:pt x="43" y="112"/>
                  </a:lnTo>
                  <a:lnTo>
                    <a:pt x="44" y="135"/>
                  </a:lnTo>
                  <a:lnTo>
                    <a:pt x="46" y="157"/>
                  </a:lnTo>
                  <a:lnTo>
                    <a:pt x="49" y="177"/>
                  </a:lnTo>
                  <a:lnTo>
                    <a:pt x="52" y="197"/>
                  </a:lnTo>
                  <a:lnTo>
                    <a:pt x="59" y="232"/>
                  </a:lnTo>
                  <a:lnTo>
                    <a:pt x="61" y="237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72" y="243"/>
                  </a:lnTo>
                  <a:lnTo>
                    <a:pt x="76" y="249"/>
                  </a:lnTo>
                  <a:lnTo>
                    <a:pt x="78" y="253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92" y="257"/>
                  </a:lnTo>
                  <a:lnTo>
                    <a:pt x="103" y="259"/>
                  </a:lnTo>
                  <a:lnTo>
                    <a:pt x="125" y="263"/>
                  </a:lnTo>
                  <a:lnTo>
                    <a:pt x="149" y="265"/>
                  </a:lnTo>
                  <a:lnTo>
                    <a:pt x="174" y="267"/>
                  </a:lnTo>
                  <a:lnTo>
                    <a:pt x="174" y="267"/>
                  </a:lnTo>
                  <a:lnTo>
                    <a:pt x="207" y="270"/>
                  </a:lnTo>
                  <a:lnTo>
                    <a:pt x="220" y="272"/>
                  </a:lnTo>
                  <a:lnTo>
                    <a:pt x="232" y="274"/>
                  </a:lnTo>
                  <a:lnTo>
                    <a:pt x="232" y="274"/>
                  </a:lnTo>
                  <a:lnTo>
                    <a:pt x="254" y="281"/>
                  </a:lnTo>
                  <a:lnTo>
                    <a:pt x="275" y="287"/>
                  </a:lnTo>
                  <a:lnTo>
                    <a:pt x="298" y="295"/>
                  </a:lnTo>
                  <a:lnTo>
                    <a:pt x="321" y="304"/>
                  </a:lnTo>
                  <a:lnTo>
                    <a:pt x="343" y="316"/>
                  </a:lnTo>
                  <a:lnTo>
                    <a:pt x="366" y="328"/>
                  </a:lnTo>
                  <a:lnTo>
                    <a:pt x="376" y="335"/>
                  </a:lnTo>
                  <a:lnTo>
                    <a:pt x="387" y="344"/>
                  </a:lnTo>
                  <a:lnTo>
                    <a:pt x="397" y="352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32" y="386"/>
                  </a:lnTo>
                  <a:lnTo>
                    <a:pt x="456" y="413"/>
                  </a:lnTo>
                  <a:lnTo>
                    <a:pt x="478" y="439"/>
                  </a:lnTo>
                  <a:lnTo>
                    <a:pt x="498" y="465"/>
                  </a:lnTo>
                  <a:lnTo>
                    <a:pt x="517" y="491"/>
                  </a:lnTo>
                  <a:lnTo>
                    <a:pt x="535" y="518"/>
                  </a:lnTo>
                  <a:lnTo>
                    <a:pt x="550" y="545"/>
                  </a:lnTo>
                  <a:lnTo>
                    <a:pt x="565" y="574"/>
                  </a:lnTo>
                  <a:lnTo>
                    <a:pt x="565" y="574"/>
                  </a:lnTo>
                  <a:lnTo>
                    <a:pt x="571" y="585"/>
                  </a:lnTo>
                  <a:lnTo>
                    <a:pt x="575" y="598"/>
                  </a:lnTo>
                  <a:lnTo>
                    <a:pt x="578" y="611"/>
                  </a:lnTo>
                  <a:lnTo>
                    <a:pt x="581" y="625"/>
                  </a:lnTo>
                  <a:lnTo>
                    <a:pt x="585" y="653"/>
                  </a:lnTo>
                  <a:lnTo>
                    <a:pt x="588" y="680"/>
                  </a:lnTo>
                  <a:lnTo>
                    <a:pt x="588" y="680"/>
                  </a:lnTo>
                  <a:lnTo>
                    <a:pt x="591" y="707"/>
                  </a:lnTo>
                  <a:lnTo>
                    <a:pt x="594" y="734"/>
                  </a:lnTo>
                  <a:lnTo>
                    <a:pt x="598" y="747"/>
                  </a:lnTo>
                  <a:lnTo>
                    <a:pt x="601" y="759"/>
                  </a:lnTo>
                  <a:lnTo>
                    <a:pt x="604" y="771"/>
                  </a:lnTo>
                  <a:lnTo>
                    <a:pt x="609" y="783"/>
                  </a:lnTo>
                  <a:lnTo>
                    <a:pt x="612" y="791"/>
                  </a:lnTo>
                  <a:lnTo>
                    <a:pt x="625" y="791"/>
                  </a:lnTo>
                  <a:lnTo>
                    <a:pt x="625" y="791"/>
                  </a:lnTo>
                  <a:lnTo>
                    <a:pt x="704" y="791"/>
                  </a:lnTo>
                  <a:lnTo>
                    <a:pt x="742" y="792"/>
                  </a:lnTo>
                  <a:lnTo>
                    <a:pt x="781" y="793"/>
                  </a:lnTo>
                  <a:lnTo>
                    <a:pt x="795" y="794"/>
                  </a:lnTo>
                  <a:lnTo>
                    <a:pt x="794" y="780"/>
                  </a:lnTo>
                  <a:lnTo>
                    <a:pt x="794" y="780"/>
                  </a:lnTo>
                  <a:lnTo>
                    <a:pt x="791" y="740"/>
                  </a:lnTo>
                  <a:lnTo>
                    <a:pt x="787" y="701"/>
                  </a:lnTo>
                  <a:lnTo>
                    <a:pt x="781" y="664"/>
                  </a:lnTo>
                  <a:lnTo>
                    <a:pt x="775" y="628"/>
                  </a:lnTo>
                  <a:lnTo>
                    <a:pt x="768" y="594"/>
                  </a:lnTo>
                  <a:lnTo>
                    <a:pt x="760" y="560"/>
                  </a:lnTo>
                  <a:lnTo>
                    <a:pt x="750" y="528"/>
                  </a:lnTo>
                  <a:lnTo>
                    <a:pt x="739" y="497"/>
                  </a:lnTo>
                  <a:lnTo>
                    <a:pt x="728" y="467"/>
                  </a:lnTo>
                  <a:lnTo>
                    <a:pt x="715" y="439"/>
                  </a:lnTo>
                  <a:lnTo>
                    <a:pt x="702" y="411"/>
                  </a:lnTo>
                  <a:lnTo>
                    <a:pt x="686" y="384"/>
                  </a:lnTo>
                  <a:lnTo>
                    <a:pt x="671" y="358"/>
                  </a:lnTo>
                  <a:lnTo>
                    <a:pt x="654" y="333"/>
                  </a:lnTo>
                  <a:lnTo>
                    <a:pt x="636" y="310"/>
                  </a:lnTo>
                  <a:lnTo>
                    <a:pt x="616" y="287"/>
                  </a:lnTo>
                  <a:lnTo>
                    <a:pt x="616" y="287"/>
                  </a:lnTo>
                  <a:lnTo>
                    <a:pt x="590" y="259"/>
                  </a:lnTo>
                  <a:lnTo>
                    <a:pt x="562" y="233"/>
                  </a:lnTo>
                  <a:lnTo>
                    <a:pt x="535" y="209"/>
                  </a:lnTo>
                  <a:lnTo>
                    <a:pt x="506" y="187"/>
                  </a:lnTo>
                  <a:lnTo>
                    <a:pt x="476" y="166"/>
                  </a:lnTo>
                  <a:lnTo>
                    <a:pt x="445" y="147"/>
                  </a:lnTo>
                  <a:lnTo>
                    <a:pt x="412" y="131"/>
                  </a:lnTo>
                  <a:lnTo>
                    <a:pt x="379" y="115"/>
                  </a:lnTo>
                  <a:lnTo>
                    <a:pt x="343" y="102"/>
                  </a:lnTo>
                  <a:lnTo>
                    <a:pt x="307" y="90"/>
                  </a:lnTo>
                  <a:lnTo>
                    <a:pt x="270" y="80"/>
                  </a:lnTo>
                  <a:lnTo>
                    <a:pt x="231" y="71"/>
                  </a:lnTo>
                  <a:lnTo>
                    <a:pt x="190" y="65"/>
                  </a:lnTo>
                  <a:lnTo>
                    <a:pt x="147" y="60"/>
                  </a:lnTo>
                  <a:lnTo>
                    <a:pt x="104" y="55"/>
                  </a:lnTo>
                  <a:lnTo>
                    <a:pt x="58" y="53"/>
                  </a:lnTo>
                  <a:lnTo>
                    <a:pt x="47" y="53"/>
                  </a:lnTo>
                  <a:lnTo>
                    <a:pt x="45" y="6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4" name="chenying0907 904"/>
            <p:cNvSpPr>
              <a:spLocks noEditPoints="1"/>
            </p:cNvSpPr>
            <p:nvPr/>
          </p:nvSpPr>
          <p:spPr bwMode="auto">
            <a:xfrm>
              <a:off x="4214813" y="1193800"/>
              <a:ext cx="649288" cy="658813"/>
            </a:xfrm>
            <a:custGeom>
              <a:avLst/>
              <a:gdLst/>
              <a:ahLst/>
              <a:cxnLst>
                <a:cxn ang="0">
                  <a:pos x="980" y="1233"/>
                </a:cxn>
                <a:cxn ang="0">
                  <a:pos x="957" y="1244"/>
                </a:cxn>
                <a:cxn ang="0">
                  <a:pos x="943" y="1233"/>
                </a:cxn>
                <a:cxn ang="0">
                  <a:pos x="933" y="1152"/>
                </a:cxn>
                <a:cxn ang="0">
                  <a:pos x="929" y="1000"/>
                </a:cxn>
                <a:cxn ang="0">
                  <a:pos x="911" y="872"/>
                </a:cxn>
                <a:cxn ang="0">
                  <a:pos x="879" y="776"/>
                </a:cxn>
                <a:cxn ang="0">
                  <a:pos x="828" y="668"/>
                </a:cxn>
                <a:cxn ang="0">
                  <a:pos x="764" y="576"/>
                </a:cxn>
                <a:cxn ang="0">
                  <a:pos x="699" y="508"/>
                </a:cxn>
                <a:cxn ang="0">
                  <a:pos x="604" y="435"/>
                </a:cxn>
                <a:cxn ang="0">
                  <a:pos x="504" y="380"/>
                </a:cxn>
                <a:cxn ang="0">
                  <a:pos x="287" y="307"/>
                </a:cxn>
                <a:cxn ang="0">
                  <a:pos x="25" y="257"/>
                </a:cxn>
                <a:cxn ang="0">
                  <a:pos x="14" y="251"/>
                </a:cxn>
                <a:cxn ang="0">
                  <a:pos x="13" y="231"/>
                </a:cxn>
                <a:cxn ang="0">
                  <a:pos x="5" y="215"/>
                </a:cxn>
                <a:cxn ang="0">
                  <a:pos x="1" y="69"/>
                </a:cxn>
                <a:cxn ang="0">
                  <a:pos x="3" y="8"/>
                </a:cxn>
                <a:cxn ang="0">
                  <a:pos x="16" y="0"/>
                </a:cxn>
                <a:cxn ang="0">
                  <a:pos x="33" y="2"/>
                </a:cxn>
                <a:cxn ang="0">
                  <a:pos x="79" y="13"/>
                </a:cxn>
                <a:cxn ang="0">
                  <a:pos x="281" y="38"/>
                </a:cxn>
                <a:cxn ang="0">
                  <a:pos x="459" y="74"/>
                </a:cxn>
                <a:cxn ang="0">
                  <a:pos x="545" y="107"/>
                </a:cxn>
                <a:cxn ang="0">
                  <a:pos x="768" y="239"/>
                </a:cxn>
                <a:cxn ang="0">
                  <a:pos x="867" y="321"/>
                </a:cxn>
                <a:cxn ang="0">
                  <a:pos x="942" y="400"/>
                </a:cxn>
                <a:cxn ang="0">
                  <a:pos x="1027" y="510"/>
                </a:cxn>
                <a:cxn ang="0">
                  <a:pos x="1093" y="622"/>
                </a:cxn>
                <a:cxn ang="0">
                  <a:pos x="1131" y="712"/>
                </a:cxn>
                <a:cxn ang="0">
                  <a:pos x="1178" y="904"/>
                </a:cxn>
                <a:cxn ang="0">
                  <a:pos x="1215" y="1189"/>
                </a:cxn>
                <a:cxn ang="0">
                  <a:pos x="1227" y="1208"/>
                </a:cxn>
                <a:cxn ang="0">
                  <a:pos x="1219" y="1230"/>
                </a:cxn>
                <a:cxn ang="0">
                  <a:pos x="1208" y="1232"/>
                </a:cxn>
                <a:cxn ang="0">
                  <a:pos x="1106" y="1233"/>
                </a:cxn>
                <a:cxn ang="0">
                  <a:pos x="997" y="1244"/>
                </a:cxn>
                <a:cxn ang="0">
                  <a:pos x="45" y="117"/>
                </a:cxn>
                <a:cxn ang="0">
                  <a:pos x="66" y="221"/>
                </a:cxn>
                <a:cxn ang="0">
                  <a:pos x="362" y="283"/>
                </a:cxn>
                <a:cxn ang="0">
                  <a:pos x="548" y="352"/>
                </a:cxn>
                <a:cxn ang="0">
                  <a:pos x="654" y="414"/>
                </a:cxn>
                <a:cxn ang="0">
                  <a:pos x="750" y="498"/>
                </a:cxn>
                <a:cxn ang="0">
                  <a:pos x="839" y="609"/>
                </a:cxn>
                <a:cxn ang="0">
                  <a:pos x="931" y="792"/>
                </a:cxn>
                <a:cxn ang="0">
                  <a:pos x="958" y="912"/>
                </a:cxn>
                <a:cxn ang="0">
                  <a:pos x="968" y="1048"/>
                </a:cxn>
                <a:cxn ang="0">
                  <a:pos x="995" y="1203"/>
                </a:cxn>
                <a:cxn ang="0">
                  <a:pos x="1048" y="1197"/>
                </a:cxn>
                <a:cxn ang="0">
                  <a:pos x="1172" y="1175"/>
                </a:cxn>
                <a:cxn ang="0">
                  <a:pos x="1146" y="947"/>
                </a:cxn>
                <a:cxn ang="0">
                  <a:pos x="1106" y="764"/>
                </a:cxn>
                <a:cxn ang="0">
                  <a:pos x="1065" y="665"/>
                </a:cxn>
                <a:cxn ang="0">
                  <a:pos x="993" y="536"/>
                </a:cxn>
                <a:cxn ang="0">
                  <a:pos x="905" y="420"/>
                </a:cxn>
                <a:cxn ang="0">
                  <a:pos x="825" y="340"/>
                </a:cxn>
                <a:cxn ang="0">
                  <a:pos x="671" y="222"/>
                </a:cxn>
                <a:cxn ang="0">
                  <a:pos x="536" y="148"/>
                </a:cxn>
                <a:cxn ang="0">
                  <a:pos x="419" y="106"/>
                </a:cxn>
                <a:cxn ang="0">
                  <a:pos x="181" y="68"/>
                </a:cxn>
                <a:cxn ang="0">
                  <a:pos x="43" y="65"/>
                </a:cxn>
              </a:cxnLst>
              <a:rect l="0" t="0" r="r" b="b"/>
              <a:pathLst>
                <a:path w="1227" h="1244">
                  <a:moveTo>
                    <a:pt x="997" y="1244"/>
                  </a:moveTo>
                  <a:lnTo>
                    <a:pt x="997" y="1244"/>
                  </a:lnTo>
                  <a:lnTo>
                    <a:pt x="992" y="1243"/>
                  </a:lnTo>
                  <a:lnTo>
                    <a:pt x="987" y="1241"/>
                  </a:lnTo>
                  <a:lnTo>
                    <a:pt x="980" y="1233"/>
                  </a:lnTo>
                  <a:lnTo>
                    <a:pt x="971" y="1239"/>
                  </a:lnTo>
                  <a:lnTo>
                    <a:pt x="971" y="1239"/>
                  </a:lnTo>
                  <a:lnTo>
                    <a:pt x="965" y="1243"/>
                  </a:lnTo>
                  <a:lnTo>
                    <a:pt x="957" y="1244"/>
                  </a:lnTo>
                  <a:lnTo>
                    <a:pt x="957" y="1244"/>
                  </a:lnTo>
                  <a:lnTo>
                    <a:pt x="953" y="1243"/>
                  </a:lnTo>
                  <a:lnTo>
                    <a:pt x="948" y="1241"/>
                  </a:lnTo>
                  <a:lnTo>
                    <a:pt x="946" y="1239"/>
                  </a:lnTo>
                  <a:lnTo>
                    <a:pt x="945" y="1236"/>
                  </a:lnTo>
                  <a:lnTo>
                    <a:pt x="943" y="1233"/>
                  </a:lnTo>
                  <a:lnTo>
                    <a:pt x="942" y="1229"/>
                  </a:lnTo>
                  <a:lnTo>
                    <a:pt x="942" y="1229"/>
                  </a:lnTo>
                  <a:lnTo>
                    <a:pt x="939" y="1211"/>
                  </a:lnTo>
                  <a:lnTo>
                    <a:pt x="936" y="1191"/>
                  </a:lnTo>
                  <a:lnTo>
                    <a:pt x="933" y="1152"/>
                  </a:lnTo>
                  <a:lnTo>
                    <a:pt x="932" y="1113"/>
                  </a:lnTo>
                  <a:lnTo>
                    <a:pt x="931" y="1075"/>
                  </a:lnTo>
                  <a:lnTo>
                    <a:pt x="931" y="1075"/>
                  </a:lnTo>
                  <a:lnTo>
                    <a:pt x="930" y="1025"/>
                  </a:lnTo>
                  <a:lnTo>
                    <a:pt x="929" y="1000"/>
                  </a:lnTo>
                  <a:lnTo>
                    <a:pt x="927" y="974"/>
                  </a:lnTo>
                  <a:lnTo>
                    <a:pt x="925" y="948"/>
                  </a:lnTo>
                  <a:lnTo>
                    <a:pt x="921" y="923"/>
                  </a:lnTo>
                  <a:lnTo>
                    <a:pt x="917" y="898"/>
                  </a:lnTo>
                  <a:lnTo>
                    <a:pt x="911" y="872"/>
                  </a:lnTo>
                  <a:lnTo>
                    <a:pt x="911" y="872"/>
                  </a:lnTo>
                  <a:lnTo>
                    <a:pt x="903" y="847"/>
                  </a:lnTo>
                  <a:lnTo>
                    <a:pt x="896" y="822"/>
                  </a:lnTo>
                  <a:lnTo>
                    <a:pt x="888" y="798"/>
                  </a:lnTo>
                  <a:lnTo>
                    <a:pt x="879" y="776"/>
                  </a:lnTo>
                  <a:lnTo>
                    <a:pt x="870" y="753"/>
                  </a:lnTo>
                  <a:lnTo>
                    <a:pt x="860" y="730"/>
                  </a:lnTo>
                  <a:lnTo>
                    <a:pt x="850" y="710"/>
                  </a:lnTo>
                  <a:lnTo>
                    <a:pt x="839" y="688"/>
                  </a:lnTo>
                  <a:lnTo>
                    <a:pt x="828" y="668"/>
                  </a:lnTo>
                  <a:lnTo>
                    <a:pt x="817" y="649"/>
                  </a:lnTo>
                  <a:lnTo>
                    <a:pt x="804" y="629"/>
                  </a:lnTo>
                  <a:lnTo>
                    <a:pt x="791" y="610"/>
                  </a:lnTo>
                  <a:lnTo>
                    <a:pt x="777" y="593"/>
                  </a:lnTo>
                  <a:lnTo>
                    <a:pt x="764" y="576"/>
                  </a:lnTo>
                  <a:lnTo>
                    <a:pt x="749" y="559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17" y="526"/>
                  </a:lnTo>
                  <a:lnTo>
                    <a:pt x="699" y="508"/>
                  </a:lnTo>
                  <a:lnTo>
                    <a:pt x="680" y="493"/>
                  </a:lnTo>
                  <a:lnTo>
                    <a:pt x="662" y="477"/>
                  </a:lnTo>
                  <a:lnTo>
                    <a:pt x="643" y="462"/>
                  </a:lnTo>
                  <a:lnTo>
                    <a:pt x="623" y="448"/>
                  </a:lnTo>
                  <a:lnTo>
                    <a:pt x="604" y="435"/>
                  </a:lnTo>
                  <a:lnTo>
                    <a:pt x="584" y="422"/>
                  </a:lnTo>
                  <a:lnTo>
                    <a:pt x="565" y="411"/>
                  </a:lnTo>
                  <a:lnTo>
                    <a:pt x="544" y="400"/>
                  </a:lnTo>
                  <a:lnTo>
                    <a:pt x="523" y="389"/>
                  </a:lnTo>
                  <a:lnTo>
                    <a:pt x="504" y="380"/>
                  </a:lnTo>
                  <a:lnTo>
                    <a:pt x="461" y="361"/>
                  </a:lnTo>
                  <a:lnTo>
                    <a:pt x="419" y="346"/>
                  </a:lnTo>
                  <a:lnTo>
                    <a:pt x="375" y="332"/>
                  </a:lnTo>
                  <a:lnTo>
                    <a:pt x="331" y="318"/>
                  </a:lnTo>
                  <a:lnTo>
                    <a:pt x="287" y="307"/>
                  </a:lnTo>
                  <a:lnTo>
                    <a:pt x="241" y="296"/>
                  </a:lnTo>
                  <a:lnTo>
                    <a:pt x="195" y="287"/>
                  </a:lnTo>
                  <a:lnTo>
                    <a:pt x="149" y="279"/>
                  </a:lnTo>
                  <a:lnTo>
                    <a:pt x="55" y="262"/>
                  </a:lnTo>
                  <a:lnTo>
                    <a:pt x="25" y="257"/>
                  </a:lnTo>
                  <a:lnTo>
                    <a:pt x="25" y="257"/>
                  </a:lnTo>
                  <a:lnTo>
                    <a:pt x="18" y="254"/>
                  </a:lnTo>
                  <a:lnTo>
                    <a:pt x="16" y="253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2" y="248"/>
                  </a:lnTo>
                  <a:lnTo>
                    <a:pt x="11" y="245"/>
                  </a:lnTo>
                  <a:lnTo>
                    <a:pt x="11" y="241"/>
                  </a:lnTo>
                  <a:lnTo>
                    <a:pt x="12" y="236"/>
                  </a:lnTo>
                  <a:lnTo>
                    <a:pt x="13" y="231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6" y="221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165"/>
                  </a:lnTo>
                  <a:lnTo>
                    <a:pt x="3" y="117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1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79" y="13"/>
                  </a:lnTo>
                  <a:lnTo>
                    <a:pt x="116" y="19"/>
                  </a:lnTo>
                  <a:lnTo>
                    <a:pt x="191" y="27"/>
                  </a:lnTo>
                  <a:lnTo>
                    <a:pt x="191" y="27"/>
                  </a:lnTo>
                  <a:lnTo>
                    <a:pt x="236" y="32"/>
                  </a:lnTo>
                  <a:lnTo>
                    <a:pt x="281" y="38"/>
                  </a:lnTo>
                  <a:lnTo>
                    <a:pt x="326" y="44"/>
                  </a:lnTo>
                  <a:lnTo>
                    <a:pt x="371" y="53"/>
                  </a:lnTo>
                  <a:lnTo>
                    <a:pt x="416" y="62"/>
                  </a:lnTo>
                  <a:lnTo>
                    <a:pt x="437" y="68"/>
                  </a:lnTo>
                  <a:lnTo>
                    <a:pt x="459" y="74"/>
                  </a:lnTo>
                  <a:lnTo>
                    <a:pt x="481" y="82"/>
                  </a:lnTo>
                  <a:lnTo>
                    <a:pt x="503" y="90"/>
                  </a:lnTo>
                  <a:lnTo>
                    <a:pt x="524" y="98"/>
                  </a:lnTo>
                  <a:lnTo>
                    <a:pt x="545" y="107"/>
                  </a:lnTo>
                  <a:lnTo>
                    <a:pt x="545" y="107"/>
                  </a:lnTo>
                  <a:lnTo>
                    <a:pt x="600" y="135"/>
                  </a:lnTo>
                  <a:lnTo>
                    <a:pt x="651" y="163"/>
                  </a:lnTo>
                  <a:lnTo>
                    <a:pt x="701" y="193"/>
                  </a:lnTo>
                  <a:lnTo>
                    <a:pt x="746" y="223"/>
                  </a:lnTo>
                  <a:lnTo>
                    <a:pt x="768" y="239"/>
                  </a:lnTo>
                  <a:lnTo>
                    <a:pt x="790" y="255"/>
                  </a:lnTo>
                  <a:lnTo>
                    <a:pt x="809" y="271"/>
                  </a:lnTo>
                  <a:lnTo>
                    <a:pt x="830" y="287"/>
                  </a:lnTo>
                  <a:lnTo>
                    <a:pt x="849" y="304"/>
                  </a:lnTo>
                  <a:lnTo>
                    <a:pt x="867" y="321"/>
                  </a:lnTo>
                  <a:lnTo>
                    <a:pt x="885" y="338"/>
                  </a:lnTo>
                  <a:lnTo>
                    <a:pt x="902" y="355"/>
                  </a:lnTo>
                  <a:lnTo>
                    <a:pt x="902" y="355"/>
                  </a:lnTo>
                  <a:lnTo>
                    <a:pt x="922" y="377"/>
                  </a:lnTo>
                  <a:lnTo>
                    <a:pt x="942" y="400"/>
                  </a:lnTo>
                  <a:lnTo>
                    <a:pt x="960" y="421"/>
                  </a:lnTo>
                  <a:lnTo>
                    <a:pt x="979" y="443"/>
                  </a:lnTo>
                  <a:lnTo>
                    <a:pt x="995" y="466"/>
                  </a:lnTo>
                  <a:lnTo>
                    <a:pt x="1012" y="487"/>
                  </a:lnTo>
                  <a:lnTo>
                    <a:pt x="1027" y="510"/>
                  </a:lnTo>
                  <a:lnTo>
                    <a:pt x="1042" y="532"/>
                  </a:lnTo>
                  <a:lnTo>
                    <a:pt x="1056" y="555"/>
                  </a:lnTo>
                  <a:lnTo>
                    <a:pt x="1070" y="577"/>
                  </a:lnTo>
                  <a:lnTo>
                    <a:pt x="1082" y="599"/>
                  </a:lnTo>
                  <a:lnTo>
                    <a:pt x="1093" y="622"/>
                  </a:lnTo>
                  <a:lnTo>
                    <a:pt x="1104" y="645"/>
                  </a:lnTo>
                  <a:lnTo>
                    <a:pt x="1114" y="666"/>
                  </a:lnTo>
                  <a:lnTo>
                    <a:pt x="1122" y="689"/>
                  </a:lnTo>
                  <a:lnTo>
                    <a:pt x="1131" y="712"/>
                  </a:lnTo>
                  <a:lnTo>
                    <a:pt x="1131" y="712"/>
                  </a:lnTo>
                  <a:lnTo>
                    <a:pt x="1139" y="735"/>
                  </a:lnTo>
                  <a:lnTo>
                    <a:pt x="1146" y="759"/>
                  </a:lnTo>
                  <a:lnTo>
                    <a:pt x="1158" y="807"/>
                  </a:lnTo>
                  <a:lnTo>
                    <a:pt x="1169" y="855"/>
                  </a:lnTo>
                  <a:lnTo>
                    <a:pt x="1178" y="904"/>
                  </a:lnTo>
                  <a:lnTo>
                    <a:pt x="1186" y="952"/>
                  </a:lnTo>
                  <a:lnTo>
                    <a:pt x="1193" y="1002"/>
                  </a:lnTo>
                  <a:lnTo>
                    <a:pt x="1205" y="1099"/>
                  </a:lnTo>
                  <a:lnTo>
                    <a:pt x="1205" y="1099"/>
                  </a:lnTo>
                  <a:lnTo>
                    <a:pt x="1215" y="1189"/>
                  </a:lnTo>
                  <a:lnTo>
                    <a:pt x="1216" y="1193"/>
                  </a:lnTo>
                  <a:lnTo>
                    <a:pt x="1219" y="1196"/>
                  </a:lnTo>
                  <a:lnTo>
                    <a:pt x="1219" y="1196"/>
                  </a:lnTo>
                  <a:lnTo>
                    <a:pt x="1224" y="1201"/>
                  </a:lnTo>
                  <a:lnTo>
                    <a:pt x="1227" y="1208"/>
                  </a:lnTo>
                  <a:lnTo>
                    <a:pt x="1227" y="1216"/>
                  </a:lnTo>
                  <a:lnTo>
                    <a:pt x="1226" y="1223"/>
                  </a:lnTo>
                  <a:lnTo>
                    <a:pt x="1226" y="1223"/>
                  </a:lnTo>
                  <a:lnTo>
                    <a:pt x="1222" y="1227"/>
                  </a:lnTo>
                  <a:lnTo>
                    <a:pt x="1219" y="1230"/>
                  </a:lnTo>
                  <a:lnTo>
                    <a:pt x="1215" y="1232"/>
                  </a:lnTo>
                  <a:lnTo>
                    <a:pt x="1210" y="1233"/>
                  </a:lnTo>
                  <a:lnTo>
                    <a:pt x="1210" y="1233"/>
                  </a:lnTo>
                  <a:lnTo>
                    <a:pt x="1208" y="1232"/>
                  </a:lnTo>
                  <a:lnTo>
                    <a:pt x="1208" y="1232"/>
                  </a:lnTo>
                  <a:lnTo>
                    <a:pt x="1188" y="1231"/>
                  </a:lnTo>
                  <a:lnTo>
                    <a:pt x="1167" y="1231"/>
                  </a:lnTo>
                  <a:lnTo>
                    <a:pt x="1167" y="1231"/>
                  </a:lnTo>
                  <a:lnTo>
                    <a:pt x="1137" y="1232"/>
                  </a:lnTo>
                  <a:lnTo>
                    <a:pt x="1106" y="1233"/>
                  </a:lnTo>
                  <a:lnTo>
                    <a:pt x="1046" y="1239"/>
                  </a:lnTo>
                  <a:lnTo>
                    <a:pt x="1046" y="1239"/>
                  </a:lnTo>
                  <a:lnTo>
                    <a:pt x="1000" y="1244"/>
                  </a:lnTo>
                  <a:lnTo>
                    <a:pt x="1000" y="1244"/>
                  </a:lnTo>
                  <a:lnTo>
                    <a:pt x="997" y="1244"/>
                  </a:lnTo>
                  <a:lnTo>
                    <a:pt x="997" y="1244"/>
                  </a:lnTo>
                  <a:close/>
                  <a:moveTo>
                    <a:pt x="43" y="65"/>
                  </a:moveTo>
                  <a:lnTo>
                    <a:pt x="43" y="65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6" y="162"/>
                  </a:lnTo>
                  <a:lnTo>
                    <a:pt x="47" y="208"/>
                  </a:lnTo>
                  <a:lnTo>
                    <a:pt x="47" y="218"/>
                  </a:lnTo>
                  <a:lnTo>
                    <a:pt x="66" y="221"/>
                  </a:lnTo>
                  <a:lnTo>
                    <a:pt x="66" y="221"/>
                  </a:lnTo>
                  <a:lnTo>
                    <a:pt x="166" y="240"/>
                  </a:lnTo>
                  <a:lnTo>
                    <a:pt x="215" y="249"/>
                  </a:lnTo>
                  <a:lnTo>
                    <a:pt x="265" y="259"/>
                  </a:lnTo>
                  <a:lnTo>
                    <a:pt x="314" y="271"/>
                  </a:lnTo>
                  <a:lnTo>
                    <a:pt x="362" y="283"/>
                  </a:lnTo>
                  <a:lnTo>
                    <a:pt x="411" y="297"/>
                  </a:lnTo>
                  <a:lnTo>
                    <a:pt x="457" y="313"/>
                  </a:lnTo>
                  <a:lnTo>
                    <a:pt x="504" y="332"/>
                  </a:lnTo>
                  <a:lnTo>
                    <a:pt x="526" y="341"/>
                  </a:lnTo>
                  <a:lnTo>
                    <a:pt x="548" y="352"/>
                  </a:lnTo>
                  <a:lnTo>
                    <a:pt x="571" y="363"/>
                  </a:lnTo>
                  <a:lnTo>
                    <a:pt x="592" y="375"/>
                  </a:lnTo>
                  <a:lnTo>
                    <a:pt x="613" y="387"/>
                  </a:lnTo>
                  <a:lnTo>
                    <a:pt x="634" y="401"/>
                  </a:lnTo>
                  <a:lnTo>
                    <a:pt x="654" y="414"/>
                  </a:lnTo>
                  <a:lnTo>
                    <a:pt x="675" y="430"/>
                  </a:lnTo>
                  <a:lnTo>
                    <a:pt x="695" y="445"/>
                  </a:lnTo>
                  <a:lnTo>
                    <a:pt x="713" y="462"/>
                  </a:lnTo>
                  <a:lnTo>
                    <a:pt x="732" y="479"/>
                  </a:lnTo>
                  <a:lnTo>
                    <a:pt x="750" y="498"/>
                  </a:lnTo>
                  <a:lnTo>
                    <a:pt x="768" y="516"/>
                  </a:lnTo>
                  <a:lnTo>
                    <a:pt x="786" y="537"/>
                  </a:lnTo>
                  <a:lnTo>
                    <a:pt x="786" y="537"/>
                  </a:lnTo>
                  <a:lnTo>
                    <a:pt x="813" y="573"/>
                  </a:lnTo>
                  <a:lnTo>
                    <a:pt x="839" y="609"/>
                  </a:lnTo>
                  <a:lnTo>
                    <a:pt x="862" y="646"/>
                  </a:lnTo>
                  <a:lnTo>
                    <a:pt x="884" y="683"/>
                  </a:lnTo>
                  <a:lnTo>
                    <a:pt x="902" y="719"/>
                  </a:lnTo>
                  <a:lnTo>
                    <a:pt x="918" y="756"/>
                  </a:lnTo>
                  <a:lnTo>
                    <a:pt x="931" y="792"/>
                  </a:lnTo>
                  <a:lnTo>
                    <a:pt x="943" y="829"/>
                  </a:lnTo>
                  <a:lnTo>
                    <a:pt x="943" y="829"/>
                  </a:lnTo>
                  <a:lnTo>
                    <a:pt x="949" y="856"/>
                  </a:lnTo>
                  <a:lnTo>
                    <a:pt x="954" y="884"/>
                  </a:lnTo>
                  <a:lnTo>
                    <a:pt x="958" y="912"/>
                  </a:lnTo>
                  <a:lnTo>
                    <a:pt x="961" y="939"/>
                  </a:lnTo>
                  <a:lnTo>
                    <a:pt x="964" y="967"/>
                  </a:lnTo>
                  <a:lnTo>
                    <a:pt x="965" y="994"/>
                  </a:lnTo>
                  <a:lnTo>
                    <a:pt x="968" y="1048"/>
                  </a:lnTo>
                  <a:lnTo>
                    <a:pt x="968" y="1048"/>
                  </a:lnTo>
                  <a:lnTo>
                    <a:pt x="971" y="1120"/>
                  </a:lnTo>
                  <a:lnTo>
                    <a:pt x="975" y="1157"/>
                  </a:lnTo>
                  <a:lnTo>
                    <a:pt x="979" y="1193"/>
                  </a:lnTo>
                  <a:lnTo>
                    <a:pt x="981" y="1208"/>
                  </a:lnTo>
                  <a:lnTo>
                    <a:pt x="995" y="1203"/>
                  </a:lnTo>
                  <a:lnTo>
                    <a:pt x="995" y="1203"/>
                  </a:lnTo>
                  <a:lnTo>
                    <a:pt x="1002" y="1201"/>
                  </a:lnTo>
                  <a:lnTo>
                    <a:pt x="1002" y="1201"/>
                  </a:lnTo>
                  <a:lnTo>
                    <a:pt x="1048" y="1197"/>
                  </a:lnTo>
                  <a:lnTo>
                    <a:pt x="1048" y="1197"/>
                  </a:lnTo>
                  <a:lnTo>
                    <a:pt x="1104" y="1192"/>
                  </a:lnTo>
                  <a:lnTo>
                    <a:pt x="1132" y="1190"/>
                  </a:lnTo>
                  <a:lnTo>
                    <a:pt x="1159" y="1189"/>
                  </a:lnTo>
                  <a:lnTo>
                    <a:pt x="1174" y="1189"/>
                  </a:lnTo>
                  <a:lnTo>
                    <a:pt x="1172" y="1175"/>
                  </a:lnTo>
                  <a:lnTo>
                    <a:pt x="1172" y="1175"/>
                  </a:lnTo>
                  <a:lnTo>
                    <a:pt x="1162" y="1087"/>
                  </a:lnTo>
                  <a:lnTo>
                    <a:pt x="1162" y="1087"/>
                  </a:lnTo>
                  <a:lnTo>
                    <a:pt x="1151" y="994"/>
                  </a:lnTo>
                  <a:lnTo>
                    <a:pt x="1146" y="947"/>
                  </a:lnTo>
                  <a:lnTo>
                    <a:pt x="1138" y="901"/>
                  </a:lnTo>
                  <a:lnTo>
                    <a:pt x="1130" y="855"/>
                  </a:lnTo>
                  <a:lnTo>
                    <a:pt x="1118" y="810"/>
                  </a:lnTo>
                  <a:lnTo>
                    <a:pt x="1112" y="787"/>
                  </a:lnTo>
                  <a:lnTo>
                    <a:pt x="1106" y="764"/>
                  </a:lnTo>
                  <a:lnTo>
                    <a:pt x="1097" y="743"/>
                  </a:lnTo>
                  <a:lnTo>
                    <a:pt x="1089" y="721"/>
                  </a:lnTo>
                  <a:lnTo>
                    <a:pt x="1089" y="721"/>
                  </a:lnTo>
                  <a:lnTo>
                    <a:pt x="1078" y="693"/>
                  </a:lnTo>
                  <a:lnTo>
                    <a:pt x="1065" y="665"/>
                  </a:lnTo>
                  <a:lnTo>
                    <a:pt x="1052" y="638"/>
                  </a:lnTo>
                  <a:lnTo>
                    <a:pt x="1039" y="612"/>
                  </a:lnTo>
                  <a:lnTo>
                    <a:pt x="1024" y="586"/>
                  </a:lnTo>
                  <a:lnTo>
                    <a:pt x="1010" y="561"/>
                  </a:lnTo>
                  <a:lnTo>
                    <a:pt x="993" y="536"/>
                  </a:lnTo>
                  <a:lnTo>
                    <a:pt x="978" y="511"/>
                  </a:lnTo>
                  <a:lnTo>
                    <a:pt x="960" y="487"/>
                  </a:lnTo>
                  <a:lnTo>
                    <a:pt x="943" y="465"/>
                  </a:lnTo>
                  <a:lnTo>
                    <a:pt x="924" y="442"/>
                  </a:lnTo>
                  <a:lnTo>
                    <a:pt x="905" y="420"/>
                  </a:lnTo>
                  <a:lnTo>
                    <a:pt x="886" y="399"/>
                  </a:lnTo>
                  <a:lnTo>
                    <a:pt x="866" y="378"/>
                  </a:lnTo>
                  <a:lnTo>
                    <a:pt x="845" y="358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786" y="307"/>
                  </a:lnTo>
                  <a:lnTo>
                    <a:pt x="743" y="273"/>
                  </a:lnTo>
                  <a:lnTo>
                    <a:pt x="719" y="256"/>
                  </a:lnTo>
                  <a:lnTo>
                    <a:pt x="696" y="239"/>
                  </a:lnTo>
                  <a:lnTo>
                    <a:pt x="671" y="222"/>
                  </a:lnTo>
                  <a:lnTo>
                    <a:pt x="645" y="206"/>
                  </a:lnTo>
                  <a:lnTo>
                    <a:pt x="619" y="190"/>
                  </a:lnTo>
                  <a:lnTo>
                    <a:pt x="591" y="176"/>
                  </a:lnTo>
                  <a:lnTo>
                    <a:pt x="565" y="161"/>
                  </a:lnTo>
                  <a:lnTo>
                    <a:pt x="536" y="148"/>
                  </a:lnTo>
                  <a:lnTo>
                    <a:pt x="507" y="135"/>
                  </a:lnTo>
                  <a:lnTo>
                    <a:pt x="478" y="124"/>
                  </a:lnTo>
                  <a:lnTo>
                    <a:pt x="449" y="115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389" y="100"/>
                  </a:lnTo>
                  <a:lnTo>
                    <a:pt x="359" y="94"/>
                  </a:lnTo>
                  <a:lnTo>
                    <a:pt x="299" y="84"/>
                  </a:lnTo>
                  <a:lnTo>
                    <a:pt x="240" y="75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19" y="61"/>
                  </a:lnTo>
                  <a:lnTo>
                    <a:pt x="56" y="53"/>
                  </a:lnTo>
                  <a:lnTo>
                    <a:pt x="42" y="50"/>
                  </a:lnTo>
                  <a:lnTo>
                    <a:pt x="43" y="6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</p:grpSp>
      <p:sp>
        <p:nvSpPr>
          <p:cNvPr id="125" name="椭圆 31"/>
          <p:cNvSpPr/>
          <p:nvPr/>
        </p:nvSpPr>
        <p:spPr>
          <a:xfrm rot="15654318">
            <a:off x="2315495" y="3420675"/>
            <a:ext cx="1833549" cy="18152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605448"/>
              </a:solidFill>
            </a:endParaRPr>
          </a:p>
        </p:txBody>
      </p:sp>
      <p:grpSp>
        <p:nvGrpSpPr>
          <p:cNvPr id="126" name="chenying0907 134"/>
          <p:cNvGrpSpPr/>
          <p:nvPr/>
        </p:nvGrpSpPr>
        <p:grpSpPr>
          <a:xfrm>
            <a:off x="2876335" y="4007260"/>
            <a:ext cx="628012" cy="643711"/>
            <a:chOff x="3282950" y="1154113"/>
            <a:chExt cx="698501" cy="715963"/>
          </a:xfrm>
          <a:solidFill>
            <a:srgbClr val="FFFFFF"/>
          </a:solidFill>
        </p:grpSpPr>
        <p:sp>
          <p:nvSpPr>
            <p:cNvPr id="127" name="chenying0907 905"/>
            <p:cNvSpPr/>
            <p:nvPr/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8" name="chenying0907 906"/>
            <p:cNvSpPr/>
            <p:nvPr/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29" name="chenying0907 907"/>
            <p:cNvSpPr/>
            <p:nvPr/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0" name="chenying0907 908"/>
            <p:cNvSpPr/>
            <p:nvPr/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1" name="chenying0907 909"/>
            <p:cNvSpPr/>
            <p:nvPr/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2" name="chenying0907 910"/>
            <p:cNvSpPr/>
            <p:nvPr/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3" name="chenying0907 911"/>
            <p:cNvSpPr/>
            <p:nvPr/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4" name="chenying0907 912"/>
            <p:cNvSpPr/>
            <p:nvPr/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5" name="chenying0907 913"/>
            <p:cNvSpPr/>
            <p:nvPr/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6" name="chenying0907 914"/>
            <p:cNvSpPr/>
            <p:nvPr/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7" name="chenying0907 915"/>
            <p:cNvSpPr/>
            <p:nvPr/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8" name="chenying0907 916"/>
            <p:cNvSpPr/>
            <p:nvPr/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39" name="chenying0907 917"/>
            <p:cNvSpPr/>
            <p:nvPr/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0" name="chenying0907 918"/>
            <p:cNvSpPr/>
            <p:nvPr/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1" name="chenying0907 919"/>
            <p:cNvSpPr/>
            <p:nvPr/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2" name="chenying0907 920"/>
            <p:cNvSpPr/>
            <p:nvPr/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3" name="chenying0907 921"/>
            <p:cNvSpPr/>
            <p:nvPr/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4" name="chenying0907 922"/>
            <p:cNvSpPr/>
            <p:nvPr/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5" name="chenying0907 923"/>
            <p:cNvSpPr/>
            <p:nvPr/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6" name="chenying0907 924"/>
            <p:cNvSpPr/>
            <p:nvPr/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7" name="chenying0907 925"/>
            <p:cNvSpPr>
              <a:spLocks noEditPoints="1"/>
            </p:cNvSpPr>
            <p:nvPr/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8" name="chenying0907 926"/>
            <p:cNvSpPr>
              <a:spLocks noEditPoints="1"/>
            </p:cNvSpPr>
            <p:nvPr/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  <p:sp>
          <p:nvSpPr>
            <p:cNvPr id="149" name="chenying0907 927"/>
            <p:cNvSpPr>
              <a:spLocks noEditPoints="1"/>
            </p:cNvSpPr>
            <p:nvPr/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2400" dirty="0">
                <a:solidFill>
                  <a:srgbClr val="605448"/>
                </a:solidFill>
              </a:endParaRPr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2049194" y="2359850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MY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LOGIN</a:t>
            </a:r>
            <a:endParaRPr lang="en-MY" altLang="en-US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45113" y="2638867"/>
            <a:ext cx="2093559" cy="66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WHERE THE USER NEED TO LOGIN IN ORDER TO ENTER THE HOME SCREEN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821163" y="5332663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MY" altLang="zh-CN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VIEW RESULTS</a:t>
            </a:r>
            <a:endParaRPr lang="en-MY" altLang="zh-CN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3591337" y="5678990"/>
            <a:ext cx="2093559" cy="66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WHERE THE TEACHER MAKE A RECORDS AND VIEW ABOUT THE STUDENT DISCIPLINE CASE 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6185764" y="5391052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MY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STUDENT RESULTS</a:t>
            </a:r>
            <a:endParaRPr lang="en-MY" altLang="en-US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6281683" y="5670069"/>
            <a:ext cx="2093559" cy="66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WHERE THE TEACHERS ADDED THE STUDENTS ACADEMIC RESULTS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4875538" y="2373304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MY" altLang="zh-CN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ADD TEACHER</a:t>
            </a:r>
            <a:endParaRPr lang="en-MY" altLang="zh-CN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4971457" y="2652321"/>
            <a:ext cx="2093559" cy="66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WHERE THE TEACHER WAS ADDED BY THE SCHOOL ADMINISTRATOR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892681" y="2281817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MY" altLang="zh-CN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ADD STUDENT</a:t>
            </a:r>
            <a:endParaRPr lang="en-MY" altLang="zh-CN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7988300" y="2560955"/>
            <a:ext cx="2303145" cy="86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WHERE THE STUDENT WAS ADDED BY THE SCHOOL ADMINISTRATOR AND CAN BE VIEWED BY THE TEACHERS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50" name="文本框 153"/>
          <p:cNvSpPr txBox="1"/>
          <p:nvPr/>
        </p:nvSpPr>
        <p:spPr>
          <a:xfrm>
            <a:off x="3480813" y="5399338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MY" altLang="zh-CN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RECORD DISCIPLINE CASE</a:t>
            </a:r>
            <a:endParaRPr lang="en-MY" altLang="zh-CN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文本框 154"/>
          <p:cNvSpPr txBox="1"/>
          <p:nvPr/>
        </p:nvSpPr>
        <p:spPr>
          <a:xfrm>
            <a:off x="9164097" y="5670100"/>
            <a:ext cx="2093559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WHERE THE USERS VIEW THEIR RESULTS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1" b="79596"/>
          <a:stretch>
            <a:fillRect/>
          </a:stretch>
        </p:blipFill>
        <p:spPr>
          <a:xfrm>
            <a:off x="8821194" y="467109"/>
            <a:ext cx="3370806" cy="1480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22828" r="30909" b="38182"/>
          <a:stretch>
            <a:fillRect/>
          </a:stretch>
        </p:blipFill>
        <p:spPr>
          <a:xfrm>
            <a:off x="389468" y="419958"/>
            <a:ext cx="2015066" cy="1574525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3933746" y="3668690"/>
            <a:ext cx="1807340" cy="1472684"/>
          </a:xfrm>
          <a:custGeom>
            <a:avLst/>
            <a:gdLst>
              <a:gd name="connsiteX0" fmla="*/ 135802 w 4644428"/>
              <a:gd name="connsiteY0" fmla="*/ 9054 h 3883937"/>
              <a:gd name="connsiteX1" fmla="*/ 3141552 w 4644428"/>
              <a:gd name="connsiteY1" fmla="*/ 0 h 3883937"/>
              <a:gd name="connsiteX2" fmla="*/ 4644428 w 4644428"/>
              <a:gd name="connsiteY2" fmla="*/ 1629624 h 3883937"/>
              <a:gd name="connsiteX3" fmla="*/ 4617267 w 4644428"/>
              <a:gd name="connsiteY3" fmla="*/ 2209046 h 3883937"/>
              <a:gd name="connsiteX4" fmla="*/ 3232087 w 4644428"/>
              <a:gd name="connsiteY4" fmla="*/ 3856776 h 3883937"/>
              <a:gd name="connsiteX5" fmla="*/ 172016 w 4644428"/>
              <a:gd name="connsiteY5" fmla="*/ 3883937 h 3883937"/>
              <a:gd name="connsiteX6" fmla="*/ 0 w 4644428"/>
              <a:gd name="connsiteY6" fmla="*/ 3576119 h 3883937"/>
              <a:gd name="connsiteX7" fmla="*/ 99588 w 4644428"/>
              <a:gd name="connsiteY7" fmla="*/ 3313568 h 3883937"/>
              <a:gd name="connsiteX8" fmla="*/ 1258432 w 4644428"/>
              <a:gd name="connsiteY8" fmla="*/ 2000816 h 3883937"/>
              <a:gd name="connsiteX9" fmla="*/ 1276539 w 4644428"/>
              <a:gd name="connsiteY9" fmla="*/ 1810693 h 3883937"/>
              <a:gd name="connsiteX10" fmla="*/ 90535 w 4644428"/>
              <a:gd name="connsiteY10" fmla="*/ 543208 h 3883937"/>
              <a:gd name="connsiteX11" fmla="*/ 54321 w 4644428"/>
              <a:gd name="connsiteY11" fmla="*/ 190123 h 3883937"/>
              <a:gd name="connsiteX12" fmla="*/ 135802 w 4644428"/>
              <a:gd name="connsiteY12" fmla="*/ 9054 h 3883937"/>
              <a:gd name="connsiteX0-1" fmla="*/ 249942 w 4758568"/>
              <a:gd name="connsiteY0-2" fmla="*/ 133909 h 4008792"/>
              <a:gd name="connsiteX1-3" fmla="*/ 3255692 w 4758568"/>
              <a:gd name="connsiteY1-4" fmla="*/ 124855 h 4008792"/>
              <a:gd name="connsiteX2-5" fmla="*/ 4758568 w 4758568"/>
              <a:gd name="connsiteY2-6" fmla="*/ 1754479 h 4008792"/>
              <a:gd name="connsiteX3-7" fmla="*/ 4731407 w 4758568"/>
              <a:gd name="connsiteY3-8" fmla="*/ 2333901 h 4008792"/>
              <a:gd name="connsiteX4-9" fmla="*/ 3346227 w 4758568"/>
              <a:gd name="connsiteY4-10" fmla="*/ 3981631 h 4008792"/>
              <a:gd name="connsiteX5-11" fmla="*/ 286156 w 4758568"/>
              <a:gd name="connsiteY5-12" fmla="*/ 4008792 h 4008792"/>
              <a:gd name="connsiteX6-13" fmla="*/ 114140 w 4758568"/>
              <a:gd name="connsiteY6-14" fmla="*/ 3700974 h 4008792"/>
              <a:gd name="connsiteX7-15" fmla="*/ 213728 w 4758568"/>
              <a:gd name="connsiteY7-16" fmla="*/ 3438423 h 4008792"/>
              <a:gd name="connsiteX8-17" fmla="*/ 1372572 w 4758568"/>
              <a:gd name="connsiteY8-18" fmla="*/ 2125671 h 4008792"/>
              <a:gd name="connsiteX9-19" fmla="*/ 1390679 w 4758568"/>
              <a:gd name="connsiteY9-20" fmla="*/ 1935548 h 4008792"/>
              <a:gd name="connsiteX10-21" fmla="*/ 204675 w 4758568"/>
              <a:gd name="connsiteY10-22" fmla="*/ 668063 h 4008792"/>
              <a:gd name="connsiteX11-23" fmla="*/ 168461 w 4758568"/>
              <a:gd name="connsiteY11-24" fmla="*/ 314978 h 4008792"/>
              <a:gd name="connsiteX12-25" fmla="*/ 249942 w 4758568"/>
              <a:gd name="connsiteY12-26" fmla="*/ 133909 h 4008792"/>
              <a:gd name="connsiteX0-27" fmla="*/ 135802 w 4644428"/>
              <a:gd name="connsiteY0-28" fmla="*/ 142815 h 4017698"/>
              <a:gd name="connsiteX1-29" fmla="*/ 3141552 w 4644428"/>
              <a:gd name="connsiteY1-30" fmla="*/ 133761 h 4017698"/>
              <a:gd name="connsiteX2-31" fmla="*/ 4644428 w 4644428"/>
              <a:gd name="connsiteY2-32" fmla="*/ 1763385 h 4017698"/>
              <a:gd name="connsiteX3-33" fmla="*/ 4617267 w 4644428"/>
              <a:gd name="connsiteY3-34" fmla="*/ 2342807 h 4017698"/>
              <a:gd name="connsiteX4-35" fmla="*/ 3232087 w 4644428"/>
              <a:gd name="connsiteY4-36" fmla="*/ 3990537 h 4017698"/>
              <a:gd name="connsiteX5-37" fmla="*/ 172016 w 4644428"/>
              <a:gd name="connsiteY5-38" fmla="*/ 4017698 h 4017698"/>
              <a:gd name="connsiteX6-39" fmla="*/ 0 w 4644428"/>
              <a:gd name="connsiteY6-40" fmla="*/ 3709880 h 4017698"/>
              <a:gd name="connsiteX7-41" fmla="*/ 99588 w 4644428"/>
              <a:gd name="connsiteY7-42" fmla="*/ 3447329 h 4017698"/>
              <a:gd name="connsiteX8-43" fmla="*/ 1258432 w 4644428"/>
              <a:gd name="connsiteY8-44" fmla="*/ 2134577 h 4017698"/>
              <a:gd name="connsiteX9-45" fmla="*/ 1276539 w 4644428"/>
              <a:gd name="connsiteY9-46" fmla="*/ 1944454 h 4017698"/>
              <a:gd name="connsiteX10-47" fmla="*/ 90535 w 4644428"/>
              <a:gd name="connsiteY10-48" fmla="*/ 676969 h 4017698"/>
              <a:gd name="connsiteX11-49" fmla="*/ 54321 w 4644428"/>
              <a:gd name="connsiteY11-50" fmla="*/ 323884 h 4017698"/>
              <a:gd name="connsiteX12-51" fmla="*/ 135802 w 4644428"/>
              <a:gd name="connsiteY12-52" fmla="*/ 142815 h 4017698"/>
              <a:gd name="connsiteX0-53" fmla="*/ 249942 w 4758568"/>
              <a:gd name="connsiteY0-54" fmla="*/ 142815 h 4017698"/>
              <a:gd name="connsiteX1-55" fmla="*/ 3255692 w 4758568"/>
              <a:gd name="connsiteY1-56" fmla="*/ 133761 h 4017698"/>
              <a:gd name="connsiteX2-57" fmla="*/ 4758568 w 4758568"/>
              <a:gd name="connsiteY2-58" fmla="*/ 1763385 h 4017698"/>
              <a:gd name="connsiteX3-59" fmla="*/ 4731407 w 4758568"/>
              <a:gd name="connsiteY3-60" fmla="*/ 2342807 h 4017698"/>
              <a:gd name="connsiteX4-61" fmla="*/ 3346227 w 4758568"/>
              <a:gd name="connsiteY4-62" fmla="*/ 3990537 h 4017698"/>
              <a:gd name="connsiteX5-63" fmla="*/ 286156 w 4758568"/>
              <a:gd name="connsiteY5-64" fmla="*/ 4017698 h 4017698"/>
              <a:gd name="connsiteX6-65" fmla="*/ 114140 w 4758568"/>
              <a:gd name="connsiteY6-66" fmla="*/ 3709880 h 4017698"/>
              <a:gd name="connsiteX7-67" fmla="*/ 213728 w 4758568"/>
              <a:gd name="connsiteY7-68" fmla="*/ 3447329 h 4017698"/>
              <a:gd name="connsiteX8-69" fmla="*/ 1372572 w 4758568"/>
              <a:gd name="connsiteY8-70" fmla="*/ 2134577 h 4017698"/>
              <a:gd name="connsiteX9-71" fmla="*/ 1390679 w 4758568"/>
              <a:gd name="connsiteY9-72" fmla="*/ 1944454 h 4017698"/>
              <a:gd name="connsiteX10-73" fmla="*/ 204675 w 4758568"/>
              <a:gd name="connsiteY10-74" fmla="*/ 676969 h 4017698"/>
              <a:gd name="connsiteX11-75" fmla="*/ 168461 w 4758568"/>
              <a:gd name="connsiteY11-76" fmla="*/ 323884 h 4017698"/>
              <a:gd name="connsiteX12-77" fmla="*/ 249942 w 4758568"/>
              <a:gd name="connsiteY12-78" fmla="*/ 142815 h 4017698"/>
              <a:gd name="connsiteX0-79" fmla="*/ 543345 w 5051971"/>
              <a:gd name="connsiteY0-80" fmla="*/ 133910 h 4008793"/>
              <a:gd name="connsiteX1-81" fmla="*/ 3549095 w 5051971"/>
              <a:gd name="connsiteY1-82" fmla="*/ 124856 h 4008793"/>
              <a:gd name="connsiteX2-83" fmla="*/ 5051971 w 5051971"/>
              <a:gd name="connsiteY2-84" fmla="*/ 1754480 h 4008793"/>
              <a:gd name="connsiteX3-85" fmla="*/ 5024810 w 5051971"/>
              <a:gd name="connsiteY3-86" fmla="*/ 2333902 h 4008793"/>
              <a:gd name="connsiteX4-87" fmla="*/ 3639630 w 5051971"/>
              <a:gd name="connsiteY4-88" fmla="*/ 3981632 h 4008793"/>
              <a:gd name="connsiteX5-89" fmla="*/ 579559 w 5051971"/>
              <a:gd name="connsiteY5-90" fmla="*/ 4008793 h 4008793"/>
              <a:gd name="connsiteX6-91" fmla="*/ 407543 w 5051971"/>
              <a:gd name="connsiteY6-92" fmla="*/ 3700975 h 4008793"/>
              <a:gd name="connsiteX7-93" fmla="*/ 507131 w 5051971"/>
              <a:gd name="connsiteY7-94" fmla="*/ 3438424 h 4008793"/>
              <a:gd name="connsiteX8-95" fmla="*/ 1665975 w 5051971"/>
              <a:gd name="connsiteY8-96" fmla="*/ 2125672 h 4008793"/>
              <a:gd name="connsiteX9-97" fmla="*/ 1684082 w 5051971"/>
              <a:gd name="connsiteY9-98" fmla="*/ 1935549 h 4008793"/>
              <a:gd name="connsiteX10-99" fmla="*/ 498078 w 5051971"/>
              <a:gd name="connsiteY10-100" fmla="*/ 668064 h 4008793"/>
              <a:gd name="connsiteX11-101" fmla="*/ 138 w 5051971"/>
              <a:gd name="connsiteY11-102" fmla="*/ 314979 h 4008793"/>
              <a:gd name="connsiteX12-103" fmla="*/ 543345 w 5051971"/>
              <a:gd name="connsiteY12-104" fmla="*/ 133910 h 4008793"/>
              <a:gd name="connsiteX0-105" fmla="*/ 595689 w 5104315"/>
              <a:gd name="connsiteY0-106" fmla="*/ 133910 h 4008793"/>
              <a:gd name="connsiteX1-107" fmla="*/ 3601439 w 5104315"/>
              <a:gd name="connsiteY1-108" fmla="*/ 124856 h 4008793"/>
              <a:gd name="connsiteX2-109" fmla="*/ 5104315 w 5104315"/>
              <a:gd name="connsiteY2-110" fmla="*/ 1754480 h 4008793"/>
              <a:gd name="connsiteX3-111" fmla="*/ 5077154 w 5104315"/>
              <a:gd name="connsiteY3-112" fmla="*/ 2333902 h 4008793"/>
              <a:gd name="connsiteX4-113" fmla="*/ 3691974 w 5104315"/>
              <a:gd name="connsiteY4-114" fmla="*/ 3981632 h 4008793"/>
              <a:gd name="connsiteX5-115" fmla="*/ 631903 w 5104315"/>
              <a:gd name="connsiteY5-116" fmla="*/ 4008793 h 4008793"/>
              <a:gd name="connsiteX6-117" fmla="*/ 459887 w 5104315"/>
              <a:gd name="connsiteY6-118" fmla="*/ 3700975 h 4008793"/>
              <a:gd name="connsiteX7-119" fmla="*/ 559475 w 5104315"/>
              <a:gd name="connsiteY7-120" fmla="*/ 3438424 h 4008793"/>
              <a:gd name="connsiteX8-121" fmla="*/ 1718319 w 5104315"/>
              <a:gd name="connsiteY8-122" fmla="*/ 2125672 h 4008793"/>
              <a:gd name="connsiteX9-123" fmla="*/ 1736426 w 5104315"/>
              <a:gd name="connsiteY9-124" fmla="*/ 1935549 h 4008793"/>
              <a:gd name="connsiteX10-125" fmla="*/ 550422 w 5104315"/>
              <a:gd name="connsiteY10-126" fmla="*/ 668064 h 4008793"/>
              <a:gd name="connsiteX11-127" fmla="*/ 52482 w 5104315"/>
              <a:gd name="connsiteY11-128" fmla="*/ 314979 h 4008793"/>
              <a:gd name="connsiteX12-129" fmla="*/ 595689 w 5104315"/>
              <a:gd name="connsiteY12-130" fmla="*/ 133910 h 4008793"/>
              <a:gd name="connsiteX0-131" fmla="*/ 544637 w 5053263"/>
              <a:gd name="connsiteY0-132" fmla="*/ 133910 h 4008793"/>
              <a:gd name="connsiteX1-133" fmla="*/ 3550387 w 5053263"/>
              <a:gd name="connsiteY1-134" fmla="*/ 124856 h 4008793"/>
              <a:gd name="connsiteX2-135" fmla="*/ 5053263 w 5053263"/>
              <a:gd name="connsiteY2-136" fmla="*/ 1754480 h 4008793"/>
              <a:gd name="connsiteX3-137" fmla="*/ 5026102 w 5053263"/>
              <a:gd name="connsiteY3-138" fmla="*/ 2333902 h 4008793"/>
              <a:gd name="connsiteX4-139" fmla="*/ 3640922 w 5053263"/>
              <a:gd name="connsiteY4-140" fmla="*/ 3981632 h 4008793"/>
              <a:gd name="connsiteX5-141" fmla="*/ 580851 w 5053263"/>
              <a:gd name="connsiteY5-142" fmla="*/ 4008793 h 4008793"/>
              <a:gd name="connsiteX6-143" fmla="*/ 408835 w 5053263"/>
              <a:gd name="connsiteY6-144" fmla="*/ 3700975 h 4008793"/>
              <a:gd name="connsiteX7-145" fmla="*/ 508423 w 5053263"/>
              <a:gd name="connsiteY7-146" fmla="*/ 3438424 h 4008793"/>
              <a:gd name="connsiteX8-147" fmla="*/ 1667267 w 5053263"/>
              <a:gd name="connsiteY8-148" fmla="*/ 2125672 h 4008793"/>
              <a:gd name="connsiteX9-149" fmla="*/ 1685374 w 5053263"/>
              <a:gd name="connsiteY9-150" fmla="*/ 1935549 h 4008793"/>
              <a:gd name="connsiteX10-151" fmla="*/ 499370 w 5053263"/>
              <a:gd name="connsiteY10-152" fmla="*/ 668064 h 4008793"/>
              <a:gd name="connsiteX11-153" fmla="*/ 1430 w 5053263"/>
              <a:gd name="connsiteY11-154" fmla="*/ 314979 h 4008793"/>
              <a:gd name="connsiteX12-155" fmla="*/ 544637 w 5053263"/>
              <a:gd name="connsiteY12-156" fmla="*/ 133910 h 4008793"/>
              <a:gd name="connsiteX0-157" fmla="*/ 312321 w 4820947"/>
              <a:gd name="connsiteY0-158" fmla="*/ 134976 h 4009859"/>
              <a:gd name="connsiteX1-159" fmla="*/ 3318071 w 4820947"/>
              <a:gd name="connsiteY1-160" fmla="*/ 125922 h 4009859"/>
              <a:gd name="connsiteX2-161" fmla="*/ 4820947 w 4820947"/>
              <a:gd name="connsiteY2-162" fmla="*/ 1755546 h 4009859"/>
              <a:gd name="connsiteX3-163" fmla="*/ 4793786 w 4820947"/>
              <a:gd name="connsiteY3-164" fmla="*/ 2334968 h 4009859"/>
              <a:gd name="connsiteX4-165" fmla="*/ 3408606 w 4820947"/>
              <a:gd name="connsiteY4-166" fmla="*/ 3982698 h 4009859"/>
              <a:gd name="connsiteX5-167" fmla="*/ 348535 w 4820947"/>
              <a:gd name="connsiteY5-168" fmla="*/ 4009859 h 4009859"/>
              <a:gd name="connsiteX6-169" fmla="*/ 176519 w 4820947"/>
              <a:gd name="connsiteY6-170" fmla="*/ 3702041 h 4009859"/>
              <a:gd name="connsiteX7-171" fmla="*/ 276107 w 4820947"/>
              <a:gd name="connsiteY7-172" fmla="*/ 3439490 h 4009859"/>
              <a:gd name="connsiteX8-173" fmla="*/ 1434951 w 4820947"/>
              <a:gd name="connsiteY8-174" fmla="*/ 2126738 h 4009859"/>
              <a:gd name="connsiteX9-175" fmla="*/ 1453058 w 4820947"/>
              <a:gd name="connsiteY9-176" fmla="*/ 1936615 h 4009859"/>
              <a:gd name="connsiteX10-177" fmla="*/ 267054 w 4820947"/>
              <a:gd name="connsiteY10-178" fmla="*/ 669130 h 4009859"/>
              <a:gd name="connsiteX11-179" fmla="*/ 95038 w 4820947"/>
              <a:gd name="connsiteY11-180" fmla="*/ 343206 h 4009859"/>
              <a:gd name="connsiteX12-181" fmla="*/ 312321 w 4820947"/>
              <a:gd name="connsiteY12-182" fmla="*/ 134976 h 4009859"/>
              <a:gd name="connsiteX0-183" fmla="*/ 312321 w 4820947"/>
              <a:gd name="connsiteY0-184" fmla="*/ 134976 h 4009859"/>
              <a:gd name="connsiteX1-185" fmla="*/ 3318071 w 4820947"/>
              <a:gd name="connsiteY1-186" fmla="*/ 125922 h 4009859"/>
              <a:gd name="connsiteX2-187" fmla="*/ 4820947 w 4820947"/>
              <a:gd name="connsiteY2-188" fmla="*/ 1755546 h 4009859"/>
              <a:gd name="connsiteX3-189" fmla="*/ 4793786 w 4820947"/>
              <a:gd name="connsiteY3-190" fmla="*/ 2334968 h 4009859"/>
              <a:gd name="connsiteX4-191" fmla="*/ 3408606 w 4820947"/>
              <a:gd name="connsiteY4-192" fmla="*/ 3982698 h 4009859"/>
              <a:gd name="connsiteX5-193" fmla="*/ 348535 w 4820947"/>
              <a:gd name="connsiteY5-194" fmla="*/ 4009859 h 4009859"/>
              <a:gd name="connsiteX6-195" fmla="*/ 176519 w 4820947"/>
              <a:gd name="connsiteY6-196" fmla="*/ 3702041 h 4009859"/>
              <a:gd name="connsiteX7-197" fmla="*/ 276107 w 4820947"/>
              <a:gd name="connsiteY7-198" fmla="*/ 3439490 h 4009859"/>
              <a:gd name="connsiteX8-199" fmla="*/ 1434951 w 4820947"/>
              <a:gd name="connsiteY8-200" fmla="*/ 2126738 h 4009859"/>
              <a:gd name="connsiteX9-201" fmla="*/ 1453058 w 4820947"/>
              <a:gd name="connsiteY9-202" fmla="*/ 1936615 h 4009859"/>
              <a:gd name="connsiteX10-203" fmla="*/ 267054 w 4820947"/>
              <a:gd name="connsiteY10-204" fmla="*/ 669130 h 4009859"/>
              <a:gd name="connsiteX11-205" fmla="*/ 95038 w 4820947"/>
              <a:gd name="connsiteY11-206" fmla="*/ 343206 h 4009859"/>
              <a:gd name="connsiteX12-207" fmla="*/ 312321 w 4820947"/>
              <a:gd name="connsiteY12-208" fmla="*/ 134976 h 4009859"/>
              <a:gd name="connsiteX0-209" fmla="*/ 291176 w 4799802"/>
              <a:gd name="connsiteY0-210" fmla="*/ 134976 h 4009859"/>
              <a:gd name="connsiteX1-211" fmla="*/ 3296926 w 4799802"/>
              <a:gd name="connsiteY1-212" fmla="*/ 125922 h 4009859"/>
              <a:gd name="connsiteX2-213" fmla="*/ 4799802 w 4799802"/>
              <a:gd name="connsiteY2-214" fmla="*/ 1755546 h 4009859"/>
              <a:gd name="connsiteX3-215" fmla="*/ 4772641 w 4799802"/>
              <a:gd name="connsiteY3-216" fmla="*/ 2334968 h 4009859"/>
              <a:gd name="connsiteX4-217" fmla="*/ 3387461 w 4799802"/>
              <a:gd name="connsiteY4-218" fmla="*/ 3982698 h 4009859"/>
              <a:gd name="connsiteX5-219" fmla="*/ 327390 w 4799802"/>
              <a:gd name="connsiteY5-220" fmla="*/ 4009859 h 4009859"/>
              <a:gd name="connsiteX6-221" fmla="*/ 155374 w 4799802"/>
              <a:gd name="connsiteY6-222" fmla="*/ 3702041 h 4009859"/>
              <a:gd name="connsiteX7-223" fmla="*/ 254962 w 4799802"/>
              <a:gd name="connsiteY7-224" fmla="*/ 3439490 h 4009859"/>
              <a:gd name="connsiteX8-225" fmla="*/ 1413806 w 4799802"/>
              <a:gd name="connsiteY8-226" fmla="*/ 2126738 h 4009859"/>
              <a:gd name="connsiteX9-227" fmla="*/ 1431913 w 4799802"/>
              <a:gd name="connsiteY9-228" fmla="*/ 1936615 h 4009859"/>
              <a:gd name="connsiteX10-229" fmla="*/ 245909 w 4799802"/>
              <a:gd name="connsiteY10-230" fmla="*/ 669130 h 4009859"/>
              <a:gd name="connsiteX11-231" fmla="*/ 291176 w 4799802"/>
              <a:gd name="connsiteY11-232" fmla="*/ 134976 h 4009859"/>
              <a:gd name="connsiteX0-233" fmla="*/ 291176 w 4799802"/>
              <a:gd name="connsiteY0-234" fmla="*/ 256269 h 4131152"/>
              <a:gd name="connsiteX1-235" fmla="*/ 3296926 w 4799802"/>
              <a:gd name="connsiteY1-236" fmla="*/ 247215 h 4131152"/>
              <a:gd name="connsiteX2-237" fmla="*/ 4799802 w 4799802"/>
              <a:gd name="connsiteY2-238" fmla="*/ 1876839 h 4131152"/>
              <a:gd name="connsiteX3-239" fmla="*/ 4772641 w 4799802"/>
              <a:gd name="connsiteY3-240" fmla="*/ 2456261 h 4131152"/>
              <a:gd name="connsiteX4-241" fmla="*/ 3387461 w 4799802"/>
              <a:gd name="connsiteY4-242" fmla="*/ 4103991 h 4131152"/>
              <a:gd name="connsiteX5-243" fmla="*/ 327390 w 4799802"/>
              <a:gd name="connsiteY5-244" fmla="*/ 4131152 h 4131152"/>
              <a:gd name="connsiteX6-245" fmla="*/ 155374 w 4799802"/>
              <a:gd name="connsiteY6-246" fmla="*/ 3823334 h 4131152"/>
              <a:gd name="connsiteX7-247" fmla="*/ 254962 w 4799802"/>
              <a:gd name="connsiteY7-248" fmla="*/ 3560783 h 4131152"/>
              <a:gd name="connsiteX8-249" fmla="*/ 1413806 w 4799802"/>
              <a:gd name="connsiteY8-250" fmla="*/ 2248031 h 4131152"/>
              <a:gd name="connsiteX9-251" fmla="*/ 1431913 w 4799802"/>
              <a:gd name="connsiteY9-252" fmla="*/ 2057908 h 4131152"/>
              <a:gd name="connsiteX10-253" fmla="*/ 245909 w 4799802"/>
              <a:gd name="connsiteY10-254" fmla="*/ 790423 h 4131152"/>
              <a:gd name="connsiteX11-255" fmla="*/ 291176 w 4799802"/>
              <a:gd name="connsiteY11-256" fmla="*/ 256269 h 4131152"/>
              <a:gd name="connsiteX0-257" fmla="*/ 291176 w 4799802"/>
              <a:gd name="connsiteY0-258" fmla="*/ 90520 h 3965403"/>
              <a:gd name="connsiteX1-259" fmla="*/ 3296926 w 4799802"/>
              <a:gd name="connsiteY1-260" fmla="*/ 81466 h 3965403"/>
              <a:gd name="connsiteX2-261" fmla="*/ 4799802 w 4799802"/>
              <a:gd name="connsiteY2-262" fmla="*/ 1711090 h 3965403"/>
              <a:gd name="connsiteX3-263" fmla="*/ 4772641 w 4799802"/>
              <a:gd name="connsiteY3-264" fmla="*/ 2290512 h 3965403"/>
              <a:gd name="connsiteX4-265" fmla="*/ 3387461 w 4799802"/>
              <a:gd name="connsiteY4-266" fmla="*/ 3938242 h 3965403"/>
              <a:gd name="connsiteX5-267" fmla="*/ 327390 w 4799802"/>
              <a:gd name="connsiteY5-268" fmla="*/ 3965403 h 3965403"/>
              <a:gd name="connsiteX6-269" fmla="*/ 155374 w 4799802"/>
              <a:gd name="connsiteY6-270" fmla="*/ 3657585 h 3965403"/>
              <a:gd name="connsiteX7-271" fmla="*/ 254962 w 4799802"/>
              <a:gd name="connsiteY7-272" fmla="*/ 3395034 h 3965403"/>
              <a:gd name="connsiteX8-273" fmla="*/ 1413806 w 4799802"/>
              <a:gd name="connsiteY8-274" fmla="*/ 2082282 h 3965403"/>
              <a:gd name="connsiteX9-275" fmla="*/ 1431913 w 4799802"/>
              <a:gd name="connsiteY9-276" fmla="*/ 1892159 h 3965403"/>
              <a:gd name="connsiteX10-277" fmla="*/ 245909 w 4799802"/>
              <a:gd name="connsiteY10-278" fmla="*/ 624674 h 3965403"/>
              <a:gd name="connsiteX11-279" fmla="*/ 291176 w 4799802"/>
              <a:gd name="connsiteY11-280" fmla="*/ 90520 h 3965403"/>
              <a:gd name="connsiteX0-281" fmla="*/ 295997 w 4804623"/>
              <a:gd name="connsiteY0-282" fmla="*/ 67951 h 3942834"/>
              <a:gd name="connsiteX1-283" fmla="*/ 3370327 w 4804623"/>
              <a:gd name="connsiteY1-284" fmla="*/ 119857 h 3942834"/>
              <a:gd name="connsiteX2-285" fmla="*/ 4804623 w 4804623"/>
              <a:gd name="connsiteY2-286" fmla="*/ 1688521 h 3942834"/>
              <a:gd name="connsiteX3-287" fmla="*/ 4777462 w 4804623"/>
              <a:gd name="connsiteY3-288" fmla="*/ 2267943 h 3942834"/>
              <a:gd name="connsiteX4-289" fmla="*/ 3392282 w 4804623"/>
              <a:gd name="connsiteY4-290" fmla="*/ 3915673 h 3942834"/>
              <a:gd name="connsiteX5-291" fmla="*/ 332211 w 4804623"/>
              <a:gd name="connsiteY5-292" fmla="*/ 3942834 h 3942834"/>
              <a:gd name="connsiteX6-293" fmla="*/ 160195 w 4804623"/>
              <a:gd name="connsiteY6-294" fmla="*/ 3635016 h 3942834"/>
              <a:gd name="connsiteX7-295" fmla="*/ 259783 w 4804623"/>
              <a:gd name="connsiteY7-296" fmla="*/ 3372465 h 3942834"/>
              <a:gd name="connsiteX8-297" fmla="*/ 1418627 w 4804623"/>
              <a:gd name="connsiteY8-298" fmla="*/ 2059713 h 3942834"/>
              <a:gd name="connsiteX9-299" fmla="*/ 1436734 w 4804623"/>
              <a:gd name="connsiteY9-300" fmla="*/ 1869590 h 3942834"/>
              <a:gd name="connsiteX10-301" fmla="*/ 250730 w 4804623"/>
              <a:gd name="connsiteY10-302" fmla="*/ 602105 h 3942834"/>
              <a:gd name="connsiteX11-303" fmla="*/ 295997 w 4804623"/>
              <a:gd name="connsiteY11-304" fmla="*/ 67951 h 3942834"/>
              <a:gd name="connsiteX0-305" fmla="*/ 295997 w 4804623"/>
              <a:gd name="connsiteY0-306" fmla="*/ 67951 h 3942834"/>
              <a:gd name="connsiteX1-307" fmla="*/ 3370327 w 4804623"/>
              <a:gd name="connsiteY1-308" fmla="*/ 119857 h 3942834"/>
              <a:gd name="connsiteX2-309" fmla="*/ 4804623 w 4804623"/>
              <a:gd name="connsiteY2-310" fmla="*/ 1688521 h 3942834"/>
              <a:gd name="connsiteX3-311" fmla="*/ 4777462 w 4804623"/>
              <a:gd name="connsiteY3-312" fmla="*/ 2267943 h 3942834"/>
              <a:gd name="connsiteX4-313" fmla="*/ 3392282 w 4804623"/>
              <a:gd name="connsiteY4-314" fmla="*/ 3915673 h 3942834"/>
              <a:gd name="connsiteX5-315" fmla="*/ 332211 w 4804623"/>
              <a:gd name="connsiteY5-316" fmla="*/ 3942834 h 3942834"/>
              <a:gd name="connsiteX6-317" fmla="*/ 160195 w 4804623"/>
              <a:gd name="connsiteY6-318" fmla="*/ 3635016 h 3942834"/>
              <a:gd name="connsiteX7-319" fmla="*/ 259783 w 4804623"/>
              <a:gd name="connsiteY7-320" fmla="*/ 3372465 h 3942834"/>
              <a:gd name="connsiteX8-321" fmla="*/ 1418627 w 4804623"/>
              <a:gd name="connsiteY8-322" fmla="*/ 2059713 h 3942834"/>
              <a:gd name="connsiteX9-323" fmla="*/ 1436734 w 4804623"/>
              <a:gd name="connsiteY9-324" fmla="*/ 1869590 h 3942834"/>
              <a:gd name="connsiteX10-325" fmla="*/ 250730 w 4804623"/>
              <a:gd name="connsiteY10-326" fmla="*/ 602105 h 3942834"/>
              <a:gd name="connsiteX11-327" fmla="*/ 295997 w 4804623"/>
              <a:gd name="connsiteY11-328" fmla="*/ 67951 h 3942834"/>
              <a:gd name="connsiteX0-329" fmla="*/ 293231 w 4801857"/>
              <a:gd name="connsiteY0-330" fmla="*/ 69917 h 3944800"/>
              <a:gd name="connsiteX1-331" fmla="*/ 3367561 w 4801857"/>
              <a:gd name="connsiteY1-332" fmla="*/ 121823 h 3944800"/>
              <a:gd name="connsiteX2-333" fmla="*/ 4801857 w 4801857"/>
              <a:gd name="connsiteY2-334" fmla="*/ 1690487 h 3944800"/>
              <a:gd name="connsiteX3-335" fmla="*/ 4774696 w 4801857"/>
              <a:gd name="connsiteY3-336" fmla="*/ 2269909 h 3944800"/>
              <a:gd name="connsiteX4-337" fmla="*/ 3389516 w 4801857"/>
              <a:gd name="connsiteY4-338" fmla="*/ 3917639 h 3944800"/>
              <a:gd name="connsiteX5-339" fmla="*/ 329445 w 4801857"/>
              <a:gd name="connsiteY5-340" fmla="*/ 3944800 h 3944800"/>
              <a:gd name="connsiteX6-341" fmla="*/ 157429 w 4801857"/>
              <a:gd name="connsiteY6-342" fmla="*/ 3636982 h 3944800"/>
              <a:gd name="connsiteX7-343" fmla="*/ 257017 w 4801857"/>
              <a:gd name="connsiteY7-344" fmla="*/ 3374431 h 3944800"/>
              <a:gd name="connsiteX8-345" fmla="*/ 1415861 w 4801857"/>
              <a:gd name="connsiteY8-346" fmla="*/ 2061679 h 3944800"/>
              <a:gd name="connsiteX9-347" fmla="*/ 1433968 w 4801857"/>
              <a:gd name="connsiteY9-348" fmla="*/ 1871556 h 3944800"/>
              <a:gd name="connsiteX10-349" fmla="*/ 254060 w 4801857"/>
              <a:gd name="connsiteY10-350" fmla="*/ 634551 h 3944800"/>
              <a:gd name="connsiteX11-351" fmla="*/ 293231 w 4801857"/>
              <a:gd name="connsiteY11-352" fmla="*/ 69917 h 3944800"/>
              <a:gd name="connsiteX0-353" fmla="*/ 266627 w 4775253"/>
              <a:gd name="connsiteY0-354" fmla="*/ 69917 h 3944800"/>
              <a:gd name="connsiteX1-355" fmla="*/ 3340957 w 4775253"/>
              <a:gd name="connsiteY1-356" fmla="*/ 121823 h 3944800"/>
              <a:gd name="connsiteX2-357" fmla="*/ 4775253 w 4775253"/>
              <a:gd name="connsiteY2-358" fmla="*/ 1690487 h 3944800"/>
              <a:gd name="connsiteX3-359" fmla="*/ 4748092 w 4775253"/>
              <a:gd name="connsiteY3-360" fmla="*/ 2269909 h 3944800"/>
              <a:gd name="connsiteX4-361" fmla="*/ 3362912 w 4775253"/>
              <a:gd name="connsiteY4-362" fmla="*/ 3917639 h 3944800"/>
              <a:gd name="connsiteX5-363" fmla="*/ 302841 w 4775253"/>
              <a:gd name="connsiteY5-364" fmla="*/ 3944800 h 3944800"/>
              <a:gd name="connsiteX6-365" fmla="*/ 130825 w 4775253"/>
              <a:gd name="connsiteY6-366" fmla="*/ 3636982 h 3944800"/>
              <a:gd name="connsiteX7-367" fmla="*/ 230413 w 4775253"/>
              <a:gd name="connsiteY7-368" fmla="*/ 3374431 h 3944800"/>
              <a:gd name="connsiteX8-369" fmla="*/ 1389257 w 4775253"/>
              <a:gd name="connsiteY8-370" fmla="*/ 2061679 h 3944800"/>
              <a:gd name="connsiteX9-371" fmla="*/ 1407364 w 4775253"/>
              <a:gd name="connsiteY9-372" fmla="*/ 1871556 h 3944800"/>
              <a:gd name="connsiteX10-373" fmla="*/ 227456 w 4775253"/>
              <a:gd name="connsiteY10-374" fmla="*/ 634551 h 3944800"/>
              <a:gd name="connsiteX11-375" fmla="*/ 266627 w 4775253"/>
              <a:gd name="connsiteY11-376" fmla="*/ 69917 h 3944800"/>
              <a:gd name="connsiteX0-377" fmla="*/ 261739 w 4770365"/>
              <a:gd name="connsiteY0-378" fmla="*/ 69130 h 3944013"/>
              <a:gd name="connsiteX1-379" fmla="*/ 3336069 w 4770365"/>
              <a:gd name="connsiteY1-380" fmla="*/ 121036 h 3944013"/>
              <a:gd name="connsiteX2-381" fmla="*/ 4770365 w 4770365"/>
              <a:gd name="connsiteY2-382" fmla="*/ 1689700 h 3944013"/>
              <a:gd name="connsiteX3-383" fmla="*/ 4743204 w 4770365"/>
              <a:gd name="connsiteY3-384" fmla="*/ 2269122 h 3944013"/>
              <a:gd name="connsiteX4-385" fmla="*/ 3358024 w 4770365"/>
              <a:gd name="connsiteY4-386" fmla="*/ 3916852 h 3944013"/>
              <a:gd name="connsiteX5-387" fmla="*/ 297953 w 4770365"/>
              <a:gd name="connsiteY5-388" fmla="*/ 3944013 h 3944013"/>
              <a:gd name="connsiteX6-389" fmla="*/ 125937 w 4770365"/>
              <a:gd name="connsiteY6-390" fmla="*/ 3636195 h 3944013"/>
              <a:gd name="connsiteX7-391" fmla="*/ 225525 w 4770365"/>
              <a:gd name="connsiteY7-392" fmla="*/ 3373644 h 3944013"/>
              <a:gd name="connsiteX8-393" fmla="*/ 1384369 w 4770365"/>
              <a:gd name="connsiteY8-394" fmla="*/ 2060892 h 3944013"/>
              <a:gd name="connsiteX9-395" fmla="*/ 1402476 w 4770365"/>
              <a:gd name="connsiteY9-396" fmla="*/ 1870769 h 3944013"/>
              <a:gd name="connsiteX10-397" fmla="*/ 234760 w 4770365"/>
              <a:gd name="connsiteY10-398" fmla="*/ 621572 h 3944013"/>
              <a:gd name="connsiteX11-399" fmla="*/ 261739 w 4770365"/>
              <a:gd name="connsiteY11-400" fmla="*/ 69130 h 3944013"/>
              <a:gd name="connsiteX0-401" fmla="*/ 261739 w 4770414"/>
              <a:gd name="connsiteY0-402" fmla="*/ 69130 h 3944013"/>
              <a:gd name="connsiteX1-403" fmla="*/ 3336069 w 4770414"/>
              <a:gd name="connsiteY1-404" fmla="*/ 121036 h 3944013"/>
              <a:gd name="connsiteX2-405" fmla="*/ 4770365 w 4770414"/>
              <a:gd name="connsiteY2-406" fmla="*/ 1689700 h 3944013"/>
              <a:gd name="connsiteX3-407" fmla="*/ 4743204 w 4770414"/>
              <a:gd name="connsiteY3-408" fmla="*/ 2269122 h 3944013"/>
              <a:gd name="connsiteX4-409" fmla="*/ 3358024 w 4770414"/>
              <a:gd name="connsiteY4-410" fmla="*/ 3916852 h 3944013"/>
              <a:gd name="connsiteX5-411" fmla="*/ 297953 w 4770414"/>
              <a:gd name="connsiteY5-412" fmla="*/ 3944013 h 3944013"/>
              <a:gd name="connsiteX6-413" fmla="*/ 125937 w 4770414"/>
              <a:gd name="connsiteY6-414" fmla="*/ 3636195 h 3944013"/>
              <a:gd name="connsiteX7-415" fmla="*/ 225525 w 4770414"/>
              <a:gd name="connsiteY7-416" fmla="*/ 3373644 h 3944013"/>
              <a:gd name="connsiteX8-417" fmla="*/ 1384369 w 4770414"/>
              <a:gd name="connsiteY8-418" fmla="*/ 2060892 h 3944013"/>
              <a:gd name="connsiteX9-419" fmla="*/ 1402476 w 4770414"/>
              <a:gd name="connsiteY9-420" fmla="*/ 1870769 h 3944013"/>
              <a:gd name="connsiteX10-421" fmla="*/ 234760 w 4770414"/>
              <a:gd name="connsiteY10-422" fmla="*/ 621572 h 3944013"/>
              <a:gd name="connsiteX11-423" fmla="*/ 261739 w 4770414"/>
              <a:gd name="connsiteY11-424" fmla="*/ 69130 h 3944013"/>
              <a:gd name="connsiteX0-425" fmla="*/ 261739 w 4786737"/>
              <a:gd name="connsiteY0-426" fmla="*/ 69130 h 3944013"/>
              <a:gd name="connsiteX1-427" fmla="*/ 3336069 w 4786737"/>
              <a:gd name="connsiteY1-428" fmla="*/ 121036 h 3944013"/>
              <a:gd name="connsiteX2-429" fmla="*/ 4770365 w 4786737"/>
              <a:gd name="connsiteY2-430" fmla="*/ 1689700 h 3944013"/>
              <a:gd name="connsiteX3-431" fmla="*/ 4743204 w 4786737"/>
              <a:gd name="connsiteY3-432" fmla="*/ 2269122 h 3944013"/>
              <a:gd name="connsiteX4-433" fmla="*/ 3358024 w 4786737"/>
              <a:gd name="connsiteY4-434" fmla="*/ 3916852 h 3944013"/>
              <a:gd name="connsiteX5-435" fmla="*/ 297953 w 4786737"/>
              <a:gd name="connsiteY5-436" fmla="*/ 3944013 h 3944013"/>
              <a:gd name="connsiteX6-437" fmla="*/ 125937 w 4786737"/>
              <a:gd name="connsiteY6-438" fmla="*/ 3636195 h 3944013"/>
              <a:gd name="connsiteX7-439" fmla="*/ 225525 w 4786737"/>
              <a:gd name="connsiteY7-440" fmla="*/ 3373644 h 3944013"/>
              <a:gd name="connsiteX8-441" fmla="*/ 1384369 w 4786737"/>
              <a:gd name="connsiteY8-442" fmla="*/ 2060892 h 3944013"/>
              <a:gd name="connsiteX9-443" fmla="*/ 1402476 w 4786737"/>
              <a:gd name="connsiteY9-444" fmla="*/ 1870769 h 3944013"/>
              <a:gd name="connsiteX10-445" fmla="*/ 234760 w 4786737"/>
              <a:gd name="connsiteY10-446" fmla="*/ 621572 h 3944013"/>
              <a:gd name="connsiteX11-447" fmla="*/ 261739 w 4786737"/>
              <a:gd name="connsiteY11-448" fmla="*/ 69130 h 3944013"/>
              <a:gd name="connsiteX0-449" fmla="*/ 261739 w 4966911"/>
              <a:gd name="connsiteY0-450" fmla="*/ 69130 h 3944013"/>
              <a:gd name="connsiteX1-451" fmla="*/ 3336069 w 4966911"/>
              <a:gd name="connsiteY1-452" fmla="*/ 121036 h 3944013"/>
              <a:gd name="connsiteX2-453" fmla="*/ 4770365 w 4966911"/>
              <a:gd name="connsiteY2-454" fmla="*/ 1689700 h 3944013"/>
              <a:gd name="connsiteX3-455" fmla="*/ 4743204 w 4966911"/>
              <a:gd name="connsiteY3-456" fmla="*/ 2269122 h 3944013"/>
              <a:gd name="connsiteX4-457" fmla="*/ 3358024 w 4966911"/>
              <a:gd name="connsiteY4-458" fmla="*/ 3916852 h 3944013"/>
              <a:gd name="connsiteX5-459" fmla="*/ 297953 w 4966911"/>
              <a:gd name="connsiteY5-460" fmla="*/ 3944013 h 3944013"/>
              <a:gd name="connsiteX6-461" fmla="*/ 125937 w 4966911"/>
              <a:gd name="connsiteY6-462" fmla="*/ 3636195 h 3944013"/>
              <a:gd name="connsiteX7-463" fmla="*/ 225525 w 4966911"/>
              <a:gd name="connsiteY7-464" fmla="*/ 3373644 h 3944013"/>
              <a:gd name="connsiteX8-465" fmla="*/ 1384369 w 4966911"/>
              <a:gd name="connsiteY8-466" fmla="*/ 2060892 h 3944013"/>
              <a:gd name="connsiteX9-467" fmla="*/ 1402476 w 4966911"/>
              <a:gd name="connsiteY9-468" fmla="*/ 1870769 h 3944013"/>
              <a:gd name="connsiteX10-469" fmla="*/ 234760 w 4966911"/>
              <a:gd name="connsiteY10-470" fmla="*/ 621572 h 3944013"/>
              <a:gd name="connsiteX11-471" fmla="*/ 261739 w 4966911"/>
              <a:gd name="connsiteY11-472" fmla="*/ 69130 h 3944013"/>
              <a:gd name="connsiteX0-473" fmla="*/ 261739 w 4867987"/>
              <a:gd name="connsiteY0-474" fmla="*/ 69130 h 3944013"/>
              <a:gd name="connsiteX1-475" fmla="*/ 3336069 w 4867987"/>
              <a:gd name="connsiteY1-476" fmla="*/ 121036 h 3944013"/>
              <a:gd name="connsiteX2-477" fmla="*/ 4770365 w 4867987"/>
              <a:gd name="connsiteY2-478" fmla="*/ 1689700 h 3944013"/>
              <a:gd name="connsiteX3-479" fmla="*/ 4743204 w 4867987"/>
              <a:gd name="connsiteY3-480" fmla="*/ 2269122 h 3944013"/>
              <a:gd name="connsiteX4-481" fmla="*/ 3358024 w 4867987"/>
              <a:gd name="connsiteY4-482" fmla="*/ 3916852 h 3944013"/>
              <a:gd name="connsiteX5-483" fmla="*/ 297953 w 4867987"/>
              <a:gd name="connsiteY5-484" fmla="*/ 3944013 h 3944013"/>
              <a:gd name="connsiteX6-485" fmla="*/ 125937 w 4867987"/>
              <a:gd name="connsiteY6-486" fmla="*/ 3636195 h 3944013"/>
              <a:gd name="connsiteX7-487" fmla="*/ 225525 w 4867987"/>
              <a:gd name="connsiteY7-488" fmla="*/ 3373644 h 3944013"/>
              <a:gd name="connsiteX8-489" fmla="*/ 1384369 w 4867987"/>
              <a:gd name="connsiteY8-490" fmla="*/ 2060892 h 3944013"/>
              <a:gd name="connsiteX9-491" fmla="*/ 1402476 w 4867987"/>
              <a:gd name="connsiteY9-492" fmla="*/ 1870769 h 3944013"/>
              <a:gd name="connsiteX10-493" fmla="*/ 234760 w 4867987"/>
              <a:gd name="connsiteY10-494" fmla="*/ 621572 h 3944013"/>
              <a:gd name="connsiteX11-495" fmla="*/ 261739 w 4867987"/>
              <a:gd name="connsiteY11-496" fmla="*/ 69130 h 3944013"/>
              <a:gd name="connsiteX0-497" fmla="*/ 261739 w 4930678"/>
              <a:gd name="connsiteY0-498" fmla="*/ 69130 h 3944013"/>
              <a:gd name="connsiteX1-499" fmla="*/ 3336069 w 4930678"/>
              <a:gd name="connsiteY1-500" fmla="*/ 121036 h 3944013"/>
              <a:gd name="connsiteX2-501" fmla="*/ 4770365 w 4930678"/>
              <a:gd name="connsiteY2-502" fmla="*/ 1689700 h 3944013"/>
              <a:gd name="connsiteX3-503" fmla="*/ 4737108 w 4930678"/>
              <a:gd name="connsiteY3-504" fmla="*/ 2311794 h 3944013"/>
              <a:gd name="connsiteX4-505" fmla="*/ 3358024 w 4930678"/>
              <a:gd name="connsiteY4-506" fmla="*/ 3916852 h 3944013"/>
              <a:gd name="connsiteX5-507" fmla="*/ 297953 w 4930678"/>
              <a:gd name="connsiteY5-508" fmla="*/ 3944013 h 3944013"/>
              <a:gd name="connsiteX6-509" fmla="*/ 125937 w 4930678"/>
              <a:gd name="connsiteY6-510" fmla="*/ 3636195 h 3944013"/>
              <a:gd name="connsiteX7-511" fmla="*/ 225525 w 4930678"/>
              <a:gd name="connsiteY7-512" fmla="*/ 3373644 h 3944013"/>
              <a:gd name="connsiteX8-513" fmla="*/ 1384369 w 4930678"/>
              <a:gd name="connsiteY8-514" fmla="*/ 2060892 h 3944013"/>
              <a:gd name="connsiteX9-515" fmla="*/ 1402476 w 4930678"/>
              <a:gd name="connsiteY9-516" fmla="*/ 1870769 h 3944013"/>
              <a:gd name="connsiteX10-517" fmla="*/ 234760 w 4930678"/>
              <a:gd name="connsiteY10-518" fmla="*/ 621572 h 3944013"/>
              <a:gd name="connsiteX11-519" fmla="*/ 261739 w 4930678"/>
              <a:gd name="connsiteY11-520" fmla="*/ 69130 h 3944013"/>
              <a:gd name="connsiteX0-521" fmla="*/ 261739 w 4914344"/>
              <a:gd name="connsiteY0-522" fmla="*/ 69130 h 3944013"/>
              <a:gd name="connsiteX1-523" fmla="*/ 3336069 w 4914344"/>
              <a:gd name="connsiteY1-524" fmla="*/ 121036 h 3944013"/>
              <a:gd name="connsiteX2-525" fmla="*/ 4770365 w 4914344"/>
              <a:gd name="connsiteY2-526" fmla="*/ 1689700 h 3944013"/>
              <a:gd name="connsiteX3-527" fmla="*/ 4737108 w 4914344"/>
              <a:gd name="connsiteY3-528" fmla="*/ 2311794 h 3944013"/>
              <a:gd name="connsiteX4-529" fmla="*/ 3358024 w 4914344"/>
              <a:gd name="connsiteY4-530" fmla="*/ 3916852 h 3944013"/>
              <a:gd name="connsiteX5-531" fmla="*/ 297953 w 4914344"/>
              <a:gd name="connsiteY5-532" fmla="*/ 3944013 h 3944013"/>
              <a:gd name="connsiteX6-533" fmla="*/ 125937 w 4914344"/>
              <a:gd name="connsiteY6-534" fmla="*/ 3636195 h 3944013"/>
              <a:gd name="connsiteX7-535" fmla="*/ 225525 w 4914344"/>
              <a:gd name="connsiteY7-536" fmla="*/ 3373644 h 3944013"/>
              <a:gd name="connsiteX8-537" fmla="*/ 1384369 w 4914344"/>
              <a:gd name="connsiteY8-538" fmla="*/ 2060892 h 3944013"/>
              <a:gd name="connsiteX9-539" fmla="*/ 1402476 w 4914344"/>
              <a:gd name="connsiteY9-540" fmla="*/ 1870769 h 3944013"/>
              <a:gd name="connsiteX10-541" fmla="*/ 234760 w 4914344"/>
              <a:gd name="connsiteY10-542" fmla="*/ 621572 h 3944013"/>
              <a:gd name="connsiteX11-543" fmla="*/ 261739 w 4914344"/>
              <a:gd name="connsiteY11-544" fmla="*/ 69130 h 3944013"/>
              <a:gd name="connsiteX0-545" fmla="*/ 261739 w 4903241"/>
              <a:gd name="connsiteY0-546" fmla="*/ 69130 h 3944013"/>
              <a:gd name="connsiteX1-547" fmla="*/ 3336069 w 4903241"/>
              <a:gd name="connsiteY1-548" fmla="*/ 121036 h 3944013"/>
              <a:gd name="connsiteX2-549" fmla="*/ 4770365 w 4903241"/>
              <a:gd name="connsiteY2-550" fmla="*/ 1689700 h 3944013"/>
              <a:gd name="connsiteX3-551" fmla="*/ 4712724 w 4903241"/>
              <a:gd name="connsiteY3-552" fmla="*/ 2336178 h 3944013"/>
              <a:gd name="connsiteX4-553" fmla="*/ 3358024 w 4903241"/>
              <a:gd name="connsiteY4-554" fmla="*/ 3916852 h 3944013"/>
              <a:gd name="connsiteX5-555" fmla="*/ 297953 w 4903241"/>
              <a:gd name="connsiteY5-556" fmla="*/ 3944013 h 3944013"/>
              <a:gd name="connsiteX6-557" fmla="*/ 125937 w 4903241"/>
              <a:gd name="connsiteY6-558" fmla="*/ 3636195 h 3944013"/>
              <a:gd name="connsiteX7-559" fmla="*/ 225525 w 4903241"/>
              <a:gd name="connsiteY7-560" fmla="*/ 3373644 h 3944013"/>
              <a:gd name="connsiteX8-561" fmla="*/ 1384369 w 4903241"/>
              <a:gd name="connsiteY8-562" fmla="*/ 2060892 h 3944013"/>
              <a:gd name="connsiteX9-563" fmla="*/ 1402476 w 4903241"/>
              <a:gd name="connsiteY9-564" fmla="*/ 1870769 h 3944013"/>
              <a:gd name="connsiteX10-565" fmla="*/ 234760 w 4903241"/>
              <a:gd name="connsiteY10-566" fmla="*/ 621572 h 3944013"/>
              <a:gd name="connsiteX11-567" fmla="*/ 261739 w 4903241"/>
              <a:gd name="connsiteY11-568" fmla="*/ 69130 h 3944013"/>
              <a:gd name="connsiteX0-569" fmla="*/ 261739 w 4894471"/>
              <a:gd name="connsiteY0-570" fmla="*/ 69130 h 3944013"/>
              <a:gd name="connsiteX1-571" fmla="*/ 3336069 w 4894471"/>
              <a:gd name="connsiteY1-572" fmla="*/ 121036 h 3944013"/>
              <a:gd name="connsiteX2-573" fmla="*/ 4770365 w 4894471"/>
              <a:gd name="connsiteY2-574" fmla="*/ 1689700 h 3944013"/>
              <a:gd name="connsiteX3-575" fmla="*/ 4712724 w 4894471"/>
              <a:gd name="connsiteY3-576" fmla="*/ 2336178 h 3944013"/>
              <a:gd name="connsiteX4-577" fmla="*/ 3358024 w 4894471"/>
              <a:gd name="connsiteY4-578" fmla="*/ 3916852 h 3944013"/>
              <a:gd name="connsiteX5-579" fmla="*/ 297953 w 4894471"/>
              <a:gd name="connsiteY5-580" fmla="*/ 3944013 h 3944013"/>
              <a:gd name="connsiteX6-581" fmla="*/ 125937 w 4894471"/>
              <a:gd name="connsiteY6-582" fmla="*/ 3636195 h 3944013"/>
              <a:gd name="connsiteX7-583" fmla="*/ 225525 w 4894471"/>
              <a:gd name="connsiteY7-584" fmla="*/ 3373644 h 3944013"/>
              <a:gd name="connsiteX8-585" fmla="*/ 1384369 w 4894471"/>
              <a:gd name="connsiteY8-586" fmla="*/ 2060892 h 3944013"/>
              <a:gd name="connsiteX9-587" fmla="*/ 1402476 w 4894471"/>
              <a:gd name="connsiteY9-588" fmla="*/ 1870769 h 3944013"/>
              <a:gd name="connsiteX10-589" fmla="*/ 234760 w 4894471"/>
              <a:gd name="connsiteY10-590" fmla="*/ 621572 h 3944013"/>
              <a:gd name="connsiteX11-591" fmla="*/ 261739 w 4894471"/>
              <a:gd name="connsiteY11-592" fmla="*/ 69130 h 3944013"/>
              <a:gd name="connsiteX0-593" fmla="*/ 261739 w 4894471"/>
              <a:gd name="connsiteY0-594" fmla="*/ 69130 h 3944013"/>
              <a:gd name="connsiteX1-595" fmla="*/ 3336069 w 4894471"/>
              <a:gd name="connsiteY1-596" fmla="*/ 121036 h 3944013"/>
              <a:gd name="connsiteX2-597" fmla="*/ 4770365 w 4894471"/>
              <a:gd name="connsiteY2-598" fmla="*/ 1689700 h 3944013"/>
              <a:gd name="connsiteX3-599" fmla="*/ 4712724 w 4894471"/>
              <a:gd name="connsiteY3-600" fmla="*/ 2336178 h 3944013"/>
              <a:gd name="connsiteX4-601" fmla="*/ 3358024 w 4894471"/>
              <a:gd name="connsiteY4-602" fmla="*/ 3916852 h 3944013"/>
              <a:gd name="connsiteX5-603" fmla="*/ 297953 w 4894471"/>
              <a:gd name="connsiteY5-604" fmla="*/ 3944013 h 3944013"/>
              <a:gd name="connsiteX6-605" fmla="*/ 125937 w 4894471"/>
              <a:gd name="connsiteY6-606" fmla="*/ 3636195 h 3944013"/>
              <a:gd name="connsiteX7-607" fmla="*/ 225525 w 4894471"/>
              <a:gd name="connsiteY7-608" fmla="*/ 3373644 h 3944013"/>
              <a:gd name="connsiteX8-609" fmla="*/ 1384369 w 4894471"/>
              <a:gd name="connsiteY8-610" fmla="*/ 2060892 h 3944013"/>
              <a:gd name="connsiteX9-611" fmla="*/ 1402476 w 4894471"/>
              <a:gd name="connsiteY9-612" fmla="*/ 1870769 h 3944013"/>
              <a:gd name="connsiteX10-613" fmla="*/ 234760 w 4894471"/>
              <a:gd name="connsiteY10-614" fmla="*/ 621572 h 3944013"/>
              <a:gd name="connsiteX11-615" fmla="*/ 261739 w 4894471"/>
              <a:gd name="connsiteY11-616" fmla="*/ 69130 h 3944013"/>
              <a:gd name="connsiteX0-617" fmla="*/ 261739 w 4894471"/>
              <a:gd name="connsiteY0-618" fmla="*/ 69130 h 3944148"/>
              <a:gd name="connsiteX1-619" fmla="*/ 3336069 w 4894471"/>
              <a:gd name="connsiteY1-620" fmla="*/ 121036 h 3944148"/>
              <a:gd name="connsiteX2-621" fmla="*/ 4770365 w 4894471"/>
              <a:gd name="connsiteY2-622" fmla="*/ 1689700 h 3944148"/>
              <a:gd name="connsiteX3-623" fmla="*/ 4712724 w 4894471"/>
              <a:gd name="connsiteY3-624" fmla="*/ 2336178 h 3944148"/>
              <a:gd name="connsiteX4-625" fmla="*/ 3358024 w 4894471"/>
              <a:gd name="connsiteY4-626" fmla="*/ 3916852 h 3944148"/>
              <a:gd name="connsiteX5-627" fmla="*/ 297953 w 4894471"/>
              <a:gd name="connsiteY5-628" fmla="*/ 3944013 h 3944148"/>
              <a:gd name="connsiteX6-629" fmla="*/ 125937 w 4894471"/>
              <a:gd name="connsiteY6-630" fmla="*/ 3636195 h 3944148"/>
              <a:gd name="connsiteX7-631" fmla="*/ 225525 w 4894471"/>
              <a:gd name="connsiteY7-632" fmla="*/ 3373644 h 3944148"/>
              <a:gd name="connsiteX8-633" fmla="*/ 1384369 w 4894471"/>
              <a:gd name="connsiteY8-634" fmla="*/ 2060892 h 3944148"/>
              <a:gd name="connsiteX9-635" fmla="*/ 1402476 w 4894471"/>
              <a:gd name="connsiteY9-636" fmla="*/ 1870769 h 3944148"/>
              <a:gd name="connsiteX10-637" fmla="*/ 234760 w 4894471"/>
              <a:gd name="connsiteY10-638" fmla="*/ 621572 h 3944148"/>
              <a:gd name="connsiteX11-639" fmla="*/ 261739 w 4894471"/>
              <a:gd name="connsiteY11-640" fmla="*/ 69130 h 3944148"/>
              <a:gd name="connsiteX0-641" fmla="*/ 261739 w 4921936"/>
              <a:gd name="connsiteY0-642" fmla="*/ 69130 h 3955723"/>
              <a:gd name="connsiteX1-643" fmla="*/ 3336069 w 4921936"/>
              <a:gd name="connsiteY1-644" fmla="*/ 121036 h 3955723"/>
              <a:gd name="connsiteX2-645" fmla="*/ 4770365 w 4921936"/>
              <a:gd name="connsiteY2-646" fmla="*/ 1689700 h 3955723"/>
              <a:gd name="connsiteX3-647" fmla="*/ 4712724 w 4921936"/>
              <a:gd name="connsiteY3-648" fmla="*/ 2336178 h 3955723"/>
              <a:gd name="connsiteX4-649" fmla="*/ 3290968 w 4921936"/>
              <a:gd name="connsiteY4-650" fmla="*/ 3935140 h 3955723"/>
              <a:gd name="connsiteX5-651" fmla="*/ 297953 w 4921936"/>
              <a:gd name="connsiteY5-652" fmla="*/ 3944013 h 3955723"/>
              <a:gd name="connsiteX6-653" fmla="*/ 125937 w 4921936"/>
              <a:gd name="connsiteY6-654" fmla="*/ 3636195 h 3955723"/>
              <a:gd name="connsiteX7-655" fmla="*/ 225525 w 4921936"/>
              <a:gd name="connsiteY7-656" fmla="*/ 3373644 h 3955723"/>
              <a:gd name="connsiteX8-657" fmla="*/ 1384369 w 4921936"/>
              <a:gd name="connsiteY8-658" fmla="*/ 2060892 h 3955723"/>
              <a:gd name="connsiteX9-659" fmla="*/ 1402476 w 4921936"/>
              <a:gd name="connsiteY9-660" fmla="*/ 1870769 h 3955723"/>
              <a:gd name="connsiteX10-661" fmla="*/ 234760 w 4921936"/>
              <a:gd name="connsiteY10-662" fmla="*/ 621572 h 3955723"/>
              <a:gd name="connsiteX11-663" fmla="*/ 261739 w 4921936"/>
              <a:gd name="connsiteY11-664" fmla="*/ 69130 h 3955723"/>
              <a:gd name="connsiteX0-665" fmla="*/ 261739 w 4921936"/>
              <a:gd name="connsiteY0-666" fmla="*/ 69130 h 3998388"/>
              <a:gd name="connsiteX1-667" fmla="*/ 3336069 w 4921936"/>
              <a:gd name="connsiteY1-668" fmla="*/ 121036 h 3998388"/>
              <a:gd name="connsiteX2-669" fmla="*/ 4770365 w 4921936"/>
              <a:gd name="connsiteY2-670" fmla="*/ 1689700 h 3998388"/>
              <a:gd name="connsiteX3-671" fmla="*/ 4712724 w 4921936"/>
              <a:gd name="connsiteY3-672" fmla="*/ 2336178 h 3998388"/>
              <a:gd name="connsiteX4-673" fmla="*/ 3290968 w 4921936"/>
              <a:gd name="connsiteY4-674" fmla="*/ 3935140 h 3998388"/>
              <a:gd name="connsiteX5-675" fmla="*/ 297953 w 4921936"/>
              <a:gd name="connsiteY5-676" fmla="*/ 3944013 h 3998388"/>
              <a:gd name="connsiteX6-677" fmla="*/ 125937 w 4921936"/>
              <a:gd name="connsiteY6-678" fmla="*/ 3636195 h 3998388"/>
              <a:gd name="connsiteX7-679" fmla="*/ 225525 w 4921936"/>
              <a:gd name="connsiteY7-680" fmla="*/ 3373644 h 3998388"/>
              <a:gd name="connsiteX8-681" fmla="*/ 1384369 w 4921936"/>
              <a:gd name="connsiteY8-682" fmla="*/ 2060892 h 3998388"/>
              <a:gd name="connsiteX9-683" fmla="*/ 1402476 w 4921936"/>
              <a:gd name="connsiteY9-684" fmla="*/ 1870769 h 3998388"/>
              <a:gd name="connsiteX10-685" fmla="*/ 234760 w 4921936"/>
              <a:gd name="connsiteY10-686" fmla="*/ 621572 h 3998388"/>
              <a:gd name="connsiteX11-687" fmla="*/ 261739 w 4921936"/>
              <a:gd name="connsiteY11-688" fmla="*/ 69130 h 3998388"/>
              <a:gd name="connsiteX0-689" fmla="*/ 261739 w 4921936"/>
              <a:gd name="connsiteY0-690" fmla="*/ 69130 h 3977500"/>
              <a:gd name="connsiteX1-691" fmla="*/ 3336069 w 4921936"/>
              <a:gd name="connsiteY1-692" fmla="*/ 121036 h 3977500"/>
              <a:gd name="connsiteX2-693" fmla="*/ 4770365 w 4921936"/>
              <a:gd name="connsiteY2-694" fmla="*/ 1689700 h 3977500"/>
              <a:gd name="connsiteX3-695" fmla="*/ 4712724 w 4921936"/>
              <a:gd name="connsiteY3-696" fmla="*/ 2336178 h 3977500"/>
              <a:gd name="connsiteX4-697" fmla="*/ 3290968 w 4921936"/>
              <a:gd name="connsiteY4-698" fmla="*/ 3935140 h 3977500"/>
              <a:gd name="connsiteX5-699" fmla="*/ 297953 w 4921936"/>
              <a:gd name="connsiteY5-700" fmla="*/ 3944013 h 3977500"/>
              <a:gd name="connsiteX6-701" fmla="*/ 125937 w 4921936"/>
              <a:gd name="connsiteY6-702" fmla="*/ 3636195 h 3977500"/>
              <a:gd name="connsiteX7-703" fmla="*/ 225525 w 4921936"/>
              <a:gd name="connsiteY7-704" fmla="*/ 3373644 h 3977500"/>
              <a:gd name="connsiteX8-705" fmla="*/ 1384369 w 4921936"/>
              <a:gd name="connsiteY8-706" fmla="*/ 2060892 h 3977500"/>
              <a:gd name="connsiteX9-707" fmla="*/ 1402476 w 4921936"/>
              <a:gd name="connsiteY9-708" fmla="*/ 1870769 h 3977500"/>
              <a:gd name="connsiteX10-709" fmla="*/ 234760 w 4921936"/>
              <a:gd name="connsiteY10-710" fmla="*/ 621572 h 3977500"/>
              <a:gd name="connsiteX11-711" fmla="*/ 261739 w 4921936"/>
              <a:gd name="connsiteY11-712" fmla="*/ 69130 h 3977500"/>
              <a:gd name="connsiteX0-713" fmla="*/ 261739 w 4921936"/>
              <a:gd name="connsiteY0-714" fmla="*/ 69130 h 4060721"/>
              <a:gd name="connsiteX1-715" fmla="*/ 3336069 w 4921936"/>
              <a:gd name="connsiteY1-716" fmla="*/ 121036 h 4060721"/>
              <a:gd name="connsiteX2-717" fmla="*/ 4770365 w 4921936"/>
              <a:gd name="connsiteY2-718" fmla="*/ 1689700 h 4060721"/>
              <a:gd name="connsiteX3-719" fmla="*/ 4712724 w 4921936"/>
              <a:gd name="connsiteY3-720" fmla="*/ 2336178 h 4060721"/>
              <a:gd name="connsiteX4-721" fmla="*/ 3290968 w 4921936"/>
              <a:gd name="connsiteY4-722" fmla="*/ 3935140 h 4060721"/>
              <a:gd name="connsiteX5-723" fmla="*/ 285761 w 4921936"/>
              <a:gd name="connsiteY5-724" fmla="*/ 3919629 h 4060721"/>
              <a:gd name="connsiteX6-725" fmla="*/ 125937 w 4921936"/>
              <a:gd name="connsiteY6-726" fmla="*/ 3636195 h 4060721"/>
              <a:gd name="connsiteX7-727" fmla="*/ 225525 w 4921936"/>
              <a:gd name="connsiteY7-728" fmla="*/ 3373644 h 4060721"/>
              <a:gd name="connsiteX8-729" fmla="*/ 1384369 w 4921936"/>
              <a:gd name="connsiteY8-730" fmla="*/ 2060892 h 4060721"/>
              <a:gd name="connsiteX9-731" fmla="*/ 1402476 w 4921936"/>
              <a:gd name="connsiteY9-732" fmla="*/ 1870769 h 4060721"/>
              <a:gd name="connsiteX10-733" fmla="*/ 234760 w 4921936"/>
              <a:gd name="connsiteY10-734" fmla="*/ 621572 h 4060721"/>
              <a:gd name="connsiteX11-735" fmla="*/ 261739 w 4921936"/>
              <a:gd name="connsiteY11-736" fmla="*/ 69130 h 4060721"/>
              <a:gd name="connsiteX0-737" fmla="*/ 261739 w 4921936"/>
              <a:gd name="connsiteY0-738" fmla="*/ 69130 h 4060721"/>
              <a:gd name="connsiteX1-739" fmla="*/ 3336069 w 4921936"/>
              <a:gd name="connsiteY1-740" fmla="*/ 121036 h 4060721"/>
              <a:gd name="connsiteX2-741" fmla="*/ 4770365 w 4921936"/>
              <a:gd name="connsiteY2-742" fmla="*/ 1689700 h 4060721"/>
              <a:gd name="connsiteX3-743" fmla="*/ 4712724 w 4921936"/>
              <a:gd name="connsiteY3-744" fmla="*/ 2336178 h 4060721"/>
              <a:gd name="connsiteX4-745" fmla="*/ 3290968 w 4921936"/>
              <a:gd name="connsiteY4-746" fmla="*/ 3935140 h 4060721"/>
              <a:gd name="connsiteX5-747" fmla="*/ 285761 w 4921936"/>
              <a:gd name="connsiteY5-748" fmla="*/ 3919629 h 4060721"/>
              <a:gd name="connsiteX6-749" fmla="*/ 125937 w 4921936"/>
              <a:gd name="connsiteY6-750" fmla="*/ 3636195 h 4060721"/>
              <a:gd name="connsiteX7-751" fmla="*/ 225525 w 4921936"/>
              <a:gd name="connsiteY7-752" fmla="*/ 3373644 h 4060721"/>
              <a:gd name="connsiteX8-753" fmla="*/ 1384369 w 4921936"/>
              <a:gd name="connsiteY8-754" fmla="*/ 2060892 h 4060721"/>
              <a:gd name="connsiteX9-755" fmla="*/ 1402476 w 4921936"/>
              <a:gd name="connsiteY9-756" fmla="*/ 1870769 h 4060721"/>
              <a:gd name="connsiteX10-757" fmla="*/ 234760 w 4921936"/>
              <a:gd name="connsiteY10-758" fmla="*/ 621572 h 4060721"/>
              <a:gd name="connsiteX11-759" fmla="*/ 261739 w 4921936"/>
              <a:gd name="connsiteY11-760" fmla="*/ 69130 h 4060721"/>
              <a:gd name="connsiteX0-761" fmla="*/ 261739 w 4921936"/>
              <a:gd name="connsiteY0-762" fmla="*/ 69130 h 4060721"/>
              <a:gd name="connsiteX1-763" fmla="*/ 3336069 w 4921936"/>
              <a:gd name="connsiteY1-764" fmla="*/ 121036 h 4060721"/>
              <a:gd name="connsiteX2-765" fmla="*/ 4770365 w 4921936"/>
              <a:gd name="connsiteY2-766" fmla="*/ 1689700 h 4060721"/>
              <a:gd name="connsiteX3-767" fmla="*/ 4712724 w 4921936"/>
              <a:gd name="connsiteY3-768" fmla="*/ 2336178 h 4060721"/>
              <a:gd name="connsiteX4-769" fmla="*/ 3290968 w 4921936"/>
              <a:gd name="connsiteY4-770" fmla="*/ 3935140 h 4060721"/>
              <a:gd name="connsiteX5-771" fmla="*/ 285761 w 4921936"/>
              <a:gd name="connsiteY5-772" fmla="*/ 3919629 h 4060721"/>
              <a:gd name="connsiteX6-773" fmla="*/ 125937 w 4921936"/>
              <a:gd name="connsiteY6-774" fmla="*/ 3636195 h 4060721"/>
              <a:gd name="connsiteX7-775" fmla="*/ 225525 w 4921936"/>
              <a:gd name="connsiteY7-776" fmla="*/ 3373644 h 4060721"/>
              <a:gd name="connsiteX8-777" fmla="*/ 1384369 w 4921936"/>
              <a:gd name="connsiteY8-778" fmla="*/ 2060892 h 4060721"/>
              <a:gd name="connsiteX9-779" fmla="*/ 1402476 w 4921936"/>
              <a:gd name="connsiteY9-780" fmla="*/ 1870769 h 4060721"/>
              <a:gd name="connsiteX10-781" fmla="*/ 234760 w 4921936"/>
              <a:gd name="connsiteY10-782" fmla="*/ 621572 h 4060721"/>
              <a:gd name="connsiteX11-783" fmla="*/ 261739 w 4921936"/>
              <a:gd name="connsiteY11-784" fmla="*/ 69130 h 4060721"/>
              <a:gd name="connsiteX0-785" fmla="*/ 261739 w 4921936"/>
              <a:gd name="connsiteY0-786" fmla="*/ 69130 h 4017572"/>
              <a:gd name="connsiteX1-787" fmla="*/ 3336069 w 4921936"/>
              <a:gd name="connsiteY1-788" fmla="*/ 121036 h 4017572"/>
              <a:gd name="connsiteX2-789" fmla="*/ 4770365 w 4921936"/>
              <a:gd name="connsiteY2-790" fmla="*/ 1689700 h 4017572"/>
              <a:gd name="connsiteX3-791" fmla="*/ 4712724 w 4921936"/>
              <a:gd name="connsiteY3-792" fmla="*/ 2336178 h 4017572"/>
              <a:gd name="connsiteX4-793" fmla="*/ 3290968 w 4921936"/>
              <a:gd name="connsiteY4-794" fmla="*/ 3935140 h 4017572"/>
              <a:gd name="connsiteX5-795" fmla="*/ 285761 w 4921936"/>
              <a:gd name="connsiteY5-796" fmla="*/ 3919629 h 4017572"/>
              <a:gd name="connsiteX6-797" fmla="*/ 125937 w 4921936"/>
              <a:gd name="connsiteY6-798" fmla="*/ 3636195 h 4017572"/>
              <a:gd name="connsiteX7-799" fmla="*/ 225525 w 4921936"/>
              <a:gd name="connsiteY7-800" fmla="*/ 3373644 h 4017572"/>
              <a:gd name="connsiteX8-801" fmla="*/ 1384369 w 4921936"/>
              <a:gd name="connsiteY8-802" fmla="*/ 2060892 h 4017572"/>
              <a:gd name="connsiteX9-803" fmla="*/ 1402476 w 4921936"/>
              <a:gd name="connsiteY9-804" fmla="*/ 1870769 h 4017572"/>
              <a:gd name="connsiteX10-805" fmla="*/ 234760 w 4921936"/>
              <a:gd name="connsiteY10-806" fmla="*/ 621572 h 4017572"/>
              <a:gd name="connsiteX11-807" fmla="*/ 261739 w 4921936"/>
              <a:gd name="connsiteY11-808" fmla="*/ 69130 h 4017572"/>
              <a:gd name="connsiteX0-809" fmla="*/ 261739 w 4921936"/>
              <a:gd name="connsiteY0-810" fmla="*/ 69130 h 3990785"/>
              <a:gd name="connsiteX1-811" fmla="*/ 3336069 w 4921936"/>
              <a:gd name="connsiteY1-812" fmla="*/ 121036 h 3990785"/>
              <a:gd name="connsiteX2-813" fmla="*/ 4770365 w 4921936"/>
              <a:gd name="connsiteY2-814" fmla="*/ 1689700 h 3990785"/>
              <a:gd name="connsiteX3-815" fmla="*/ 4712724 w 4921936"/>
              <a:gd name="connsiteY3-816" fmla="*/ 2336178 h 3990785"/>
              <a:gd name="connsiteX4-817" fmla="*/ 3290968 w 4921936"/>
              <a:gd name="connsiteY4-818" fmla="*/ 3935140 h 3990785"/>
              <a:gd name="connsiteX5-819" fmla="*/ 285761 w 4921936"/>
              <a:gd name="connsiteY5-820" fmla="*/ 3919629 h 3990785"/>
              <a:gd name="connsiteX6-821" fmla="*/ 125937 w 4921936"/>
              <a:gd name="connsiteY6-822" fmla="*/ 3636195 h 3990785"/>
              <a:gd name="connsiteX7-823" fmla="*/ 225525 w 4921936"/>
              <a:gd name="connsiteY7-824" fmla="*/ 3373644 h 3990785"/>
              <a:gd name="connsiteX8-825" fmla="*/ 1384369 w 4921936"/>
              <a:gd name="connsiteY8-826" fmla="*/ 2060892 h 3990785"/>
              <a:gd name="connsiteX9-827" fmla="*/ 1402476 w 4921936"/>
              <a:gd name="connsiteY9-828" fmla="*/ 1870769 h 3990785"/>
              <a:gd name="connsiteX10-829" fmla="*/ 234760 w 4921936"/>
              <a:gd name="connsiteY10-830" fmla="*/ 621572 h 3990785"/>
              <a:gd name="connsiteX11-831" fmla="*/ 261739 w 4921936"/>
              <a:gd name="connsiteY11-832" fmla="*/ 69130 h 3990785"/>
              <a:gd name="connsiteX0-833" fmla="*/ 261739 w 4921936"/>
              <a:gd name="connsiteY0-834" fmla="*/ 69130 h 3990785"/>
              <a:gd name="connsiteX1-835" fmla="*/ 3336069 w 4921936"/>
              <a:gd name="connsiteY1-836" fmla="*/ 121036 h 3990785"/>
              <a:gd name="connsiteX2-837" fmla="*/ 4770365 w 4921936"/>
              <a:gd name="connsiteY2-838" fmla="*/ 1689700 h 3990785"/>
              <a:gd name="connsiteX3-839" fmla="*/ 4712724 w 4921936"/>
              <a:gd name="connsiteY3-840" fmla="*/ 2336178 h 3990785"/>
              <a:gd name="connsiteX4-841" fmla="*/ 3290968 w 4921936"/>
              <a:gd name="connsiteY4-842" fmla="*/ 3935140 h 3990785"/>
              <a:gd name="connsiteX5-843" fmla="*/ 285761 w 4921936"/>
              <a:gd name="connsiteY5-844" fmla="*/ 3919629 h 3990785"/>
              <a:gd name="connsiteX6-845" fmla="*/ 125937 w 4921936"/>
              <a:gd name="connsiteY6-846" fmla="*/ 3636195 h 3990785"/>
              <a:gd name="connsiteX7-847" fmla="*/ 225525 w 4921936"/>
              <a:gd name="connsiteY7-848" fmla="*/ 3373644 h 3990785"/>
              <a:gd name="connsiteX8-849" fmla="*/ 1384369 w 4921936"/>
              <a:gd name="connsiteY8-850" fmla="*/ 2060892 h 3990785"/>
              <a:gd name="connsiteX9-851" fmla="*/ 1402476 w 4921936"/>
              <a:gd name="connsiteY9-852" fmla="*/ 1870769 h 3990785"/>
              <a:gd name="connsiteX10-853" fmla="*/ 234760 w 4921936"/>
              <a:gd name="connsiteY10-854" fmla="*/ 621572 h 3990785"/>
              <a:gd name="connsiteX11-855" fmla="*/ 261739 w 4921936"/>
              <a:gd name="connsiteY11-856" fmla="*/ 69130 h 3990785"/>
              <a:gd name="connsiteX0-857" fmla="*/ 261739 w 4921936"/>
              <a:gd name="connsiteY0-858" fmla="*/ 69130 h 3989157"/>
              <a:gd name="connsiteX1-859" fmla="*/ 3336069 w 4921936"/>
              <a:gd name="connsiteY1-860" fmla="*/ 121036 h 3989157"/>
              <a:gd name="connsiteX2-861" fmla="*/ 4770365 w 4921936"/>
              <a:gd name="connsiteY2-862" fmla="*/ 1689700 h 3989157"/>
              <a:gd name="connsiteX3-863" fmla="*/ 4712724 w 4921936"/>
              <a:gd name="connsiteY3-864" fmla="*/ 2336178 h 3989157"/>
              <a:gd name="connsiteX4-865" fmla="*/ 3290968 w 4921936"/>
              <a:gd name="connsiteY4-866" fmla="*/ 3935140 h 3989157"/>
              <a:gd name="connsiteX5-867" fmla="*/ 285761 w 4921936"/>
              <a:gd name="connsiteY5-868" fmla="*/ 3919629 h 3989157"/>
              <a:gd name="connsiteX6-869" fmla="*/ 186897 w 4921936"/>
              <a:gd name="connsiteY6-870" fmla="*/ 3648387 h 3989157"/>
              <a:gd name="connsiteX7-871" fmla="*/ 225525 w 4921936"/>
              <a:gd name="connsiteY7-872" fmla="*/ 3373644 h 3989157"/>
              <a:gd name="connsiteX8-873" fmla="*/ 1384369 w 4921936"/>
              <a:gd name="connsiteY8-874" fmla="*/ 2060892 h 3989157"/>
              <a:gd name="connsiteX9-875" fmla="*/ 1402476 w 4921936"/>
              <a:gd name="connsiteY9-876" fmla="*/ 1870769 h 3989157"/>
              <a:gd name="connsiteX10-877" fmla="*/ 234760 w 4921936"/>
              <a:gd name="connsiteY10-878" fmla="*/ 621572 h 3989157"/>
              <a:gd name="connsiteX11-879" fmla="*/ 261739 w 4921936"/>
              <a:gd name="connsiteY11-880" fmla="*/ 69130 h 3989157"/>
              <a:gd name="connsiteX0-881" fmla="*/ 271838 w 4932035"/>
              <a:gd name="connsiteY0-882" fmla="*/ 69130 h 4002862"/>
              <a:gd name="connsiteX1-883" fmla="*/ 3346168 w 4932035"/>
              <a:gd name="connsiteY1-884" fmla="*/ 121036 h 4002862"/>
              <a:gd name="connsiteX2-885" fmla="*/ 4780464 w 4932035"/>
              <a:gd name="connsiteY2-886" fmla="*/ 1689700 h 4002862"/>
              <a:gd name="connsiteX3-887" fmla="*/ 4722823 w 4932035"/>
              <a:gd name="connsiteY3-888" fmla="*/ 2336178 h 4002862"/>
              <a:gd name="connsiteX4-889" fmla="*/ 3301067 w 4932035"/>
              <a:gd name="connsiteY4-890" fmla="*/ 3935140 h 4002862"/>
              <a:gd name="connsiteX5-891" fmla="*/ 295860 w 4932035"/>
              <a:gd name="connsiteY5-892" fmla="*/ 3919629 h 4002862"/>
              <a:gd name="connsiteX6-893" fmla="*/ 235624 w 4932035"/>
              <a:gd name="connsiteY6-894" fmla="*/ 3373644 h 4002862"/>
              <a:gd name="connsiteX7-895" fmla="*/ 1394468 w 4932035"/>
              <a:gd name="connsiteY7-896" fmla="*/ 2060892 h 4002862"/>
              <a:gd name="connsiteX8-897" fmla="*/ 1412575 w 4932035"/>
              <a:gd name="connsiteY8-898" fmla="*/ 1870769 h 4002862"/>
              <a:gd name="connsiteX9-899" fmla="*/ 244859 w 4932035"/>
              <a:gd name="connsiteY9-900" fmla="*/ 621572 h 4002862"/>
              <a:gd name="connsiteX10-901" fmla="*/ 271838 w 4932035"/>
              <a:gd name="connsiteY10-902" fmla="*/ 69130 h 4002862"/>
              <a:gd name="connsiteX0-903" fmla="*/ 342543 w 5002740"/>
              <a:gd name="connsiteY0-904" fmla="*/ 69130 h 4002862"/>
              <a:gd name="connsiteX1-905" fmla="*/ 3416873 w 5002740"/>
              <a:gd name="connsiteY1-906" fmla="*/ 121036 h 4002862"/>
              <a:gd name="connsiteX2-907" fmla="*/ 4851169 w 5002740"/>
              <a:gd name="connsiteY2-908" fmla="*/ 1689700 h 4002862"/>
              <a:gd name="connsiteX3-909" fmla="*/ 4793528 w 5002740"/>
              <a:gd name="connsiteY3-910" fmla="*/ 2336178 h 4002862"/>
              <a:gd name="connsiteX4-911" fmla="*/ 3371772 w 5002740"/>
              <a:gd name="connsiteY4-912" fmla="*/ 3935140 h 4002862"/>
              <a:gd name="connsiteX5-913" fmla="*/ 366565 w 5002740"/>
              <a:gd name="connsiteY5-914" fmla="*/ 3919629 h 4002862"/>
              <a:gd name="connsiteX6-915" fmla="*/ 306329 w 5002740"/>
              <a:gd name="connsiteY6-916" fmla="*/ 3373644 h 4002862"/>
              <a:gd name="connsiteX7-917" fmla="*/ 1465173 w 5002740"/>
              <a:gd name="connsiteY7-918" fmla="*/ 2060892 h 4002862"/>
              <a:gd name="connsiteX8-919" fmla="*/ 1483280 w 5002740"/>
              <a:gd name="connsiteY8-920" fmla="*/ 1870769 h 4002862"/>
              <a:gd name="connsiteX9-921" fmla="*/ 315564 w 5002740"/>
              <a:gd name="connsiteY9-922" fmla="*/ 621572 h 4002862"/>
              <a:gd name="connsiteX10-923" fmla="*/ 342543 w 5002740"/>
              <a:gd name="connsiteY10-924" fmla="*/ 69130 h 4002862"/>
              <a:gd name="connsiteX0-925" fmla="*/ 278350 w 4938547"/>
              <a:gd name="connsiteY0-926" fmla="*/ 69130 h 4002862"/>
              <a:gd name="connsiteX1-927" fmla="*/ 3352680 w 4938547"/>
              <a:gd name="connsiteY1-928" fmla="*/ 121036 h 4002862"/>
              <a:gd name="connsiteX2-929" fmla="*/ 4786976 w 4938547"/>
              <a:gd name="connsiteY2-930" fmla="*/ 1689700 h 4002862"/>
              <a:gd name="connsiteX3-931" fmla="*/ 4729335 w 4938547"/>
              <a:gd name="connsiteY3-932" fmla="*/ 2336178 h 4002862"/>
              <a:gd name="connsiteX4-933" fmla="*/ 3307579 w 4938547"/>
              <a:gd name="connsiteY4-934" fmla="*/ 3935140 h 4002862"/>
              <a:gd name="connsiteX5-935" fmla="*/ 302372 w 4938547"/>
              <a:gd name="connsiteY5-936" fmla="*/ 3919629 h 4002862"/>
              <a:gd name="connsiteX6-937" fmla="*/ 242136 w 4938547"/>
              <a:gd name="connsiteY6-938" fmla="*/ 3373644 h 4002862"/>
              <a:gd name="connsiteX7-939" fmla="*/ 1400980 w 4938547"/>
              <a:gd name="connsiteY7-940" fmla="*/ 2060892 h 4002862"/>
              <a:gd name="connsiteX8-941" fmla="*/ 1419087 w 4938547"/>
              <a:gd name="connsiteY8-942" fmla="*/ 1870769 h 4002862"/>
              <a:gd name="connsiteX9-943" fmla="*/ 251371 w 4938547"/>
              <a:gd name="connsiteY9-944" fmla="*/ 621572 h 4002862"/>
              <a:gd name="connsiteX10-945" fmla="*/ 278350 w 4938547"/>
              <a:gd name="connsiteY10-946" fmla="*/ 69130 h 4002862"/>
              <a:gd name="connsiteX0-947" fmla="*/ 261739 w 4921936"/>
              <a:gd name="connsiteY0-948" fmla="*/ 69130 h 4002862"/>
              <a:gd name="connsiteX1-949" fmla="*/ 3336069 w 4921936"/>
              <a:gd name="connsiteY1-950" fmla="*/ 121036 h 4002862"/>
              <a:gd name="connsiteX2-951" fmla="*/ 4770365 w 4921936"/>
              <a:gd name="connsiteY2-952" fmla="*/ 1689700 h 4002862"/>
              <a:gd name="connsiteX3-953" fmla="*/ 4712724 w 4921936"/>
              <a:gd name="connsiteY3-954" fmla="*/ 2336178 h 4002862"/>
              <a:gd name="connsiteX4-955" fmla="*/ 3290968 w 4921936"/>
              <a:gd name="connsiteY4-956" fmla="*/ 3935140 h 4002862"/>
              <a:gd name="connsiteX5-957" fmla="*/ 285761 w 4921936"/>
              <a:gd name="connsiteY5-958" fmla="*/ 3919629 h 4002862"/>
              <a:gd name="connsiteX6-959" fmla="*/ 225525 w 4921936"/>
              <a:gd name="connsiteY6-960" fmla="*/ 3373644 h 4002862"/>
              <a:gd name="connsiteX7-961" fmla="*/ 1384369 w 4921936"/>
              <a:gd name="connsiteY7-962" fmla="*/ 2060892 h 4002862"/>
              <a:gd name="connsiteX8-963" fmla="*/ 1402476 w 4921936"/>
              <a:gd name="connsiteY8-964" fmla="*/ 1870769 h 4002862"/>
              <a:gd name="connsiteX9-965" fmla="*/ 234760 w 4921936"/>
              <a:gd name="connsiteY9-966" fmla="*/ 621572 h 4002862"/>
              <a:gd name="connsiteX10-967" fmla="*/ 261739 w 4921936"/>
              <a:gd name="connsiteY10-968" fmla="*/ 69130 h 4002862"/>
              <a:gd name="connsiteX0-969" fmla="*/ 261739 w 4921936"/>
              <a:gd name="connsiteY0-970" fmla="*/ 69130 h 4010567"/>
              <a:gd name="connsiteX1-971" fmla="*/ 3336069 w 4921936"/>
              <a:gd name="connsiteY1-972" fmla="*/ 121036 h 4010567"/>
              <a:gd name="connsiteX2-973" fmla="*/ 4770365 w 4921936"/>
              <a:gd name="connsiteY2-974" fmla="*/ 1689700 h 4010567"/>
              <a:gd name="connsiteX3-975" fmla="*/ 4712724 w 4921936"/>
              <a:gd name="connsiteY3-976" fmla="*/ 2336178 h 4010567"/>
              <a:gd name="connsiteX4-977" fmla="*/ 3290968 w 4921936"/>
              <a:gd name="connsiteY4-978" fmla="*/ 3935140 h 4010567"/>
              <a:gd name="connsiteX5-979" fmla="*/ 285761 w 4921936"/>
              <a:gd name="connsiteY5-980" fmla="*/ 3919629 h 4010567"/>
              <a:gd name="connsiteX6-981" fmla="*/ 304773 w 4921936"/>
              <a:gd name="connsiteY6-982" fmla="*/ 3239532 h 4010567"/>
              <a:gd name="connsiteX7-983" fmla="*/ 1384369 w 4921936"/>
              <a:gd name="connsiteY7-984" fmla="*/ 2060892 h 4010567"/>
              <a:gd name="connsiteX8-985" fmla="*/ 1402476 w 4921936"/>
              <a:gd name="connsiteY8-986" fmla="*/ 1870769 h 4010567"/>
              <a:gd name="connsiteX9-987" fmla="*/ 234760 w 4921936"/>
              <a:gd name="connsiteY9-988" fmla="*/ 621572 h 4010567"/>
              <a:gd name="connsiteX10-989" fmla="*/ 261739 w 4921936"/>
              <a:gd name="connsiteY10-990" fmla="*/ 69130 h 4010567"/>
              <a:gd name="connsiteX0-991" fmla="*/ 261739 w 4921936"/>
              <a:gd name="connsiteY0-992" fmla="*/ 69130 h 4010567"/>
              <a:gd name="connsiteX1-993" fmla="*/ 3336069 w 4921936"/>
              <a:gd name="connsiteY1-994" fmla="*/ 121036 h 4010567"/>
              <a:gd name="connsiteX2-995" fmla="*/ 4770365 w 4921936"/>
              <a:gd name="connsiteY2-996" fmla="*/ 1689700 h 4010567"/>
              <a:gd name="connsiteX3-997" fmla="*/ 4712724 w 4921936"/>
              <a:gd name="connsiteY3-998" fmla="*/ 2336178 h 4010567"/>
              <a:gd name="connsiteX4-999" fmla="*/ 3290968 w 4921936"/>
              <a:gd name="connsiteY4-1000" fmla="*/ 3935140 h 4010567"/>
              <a:gd name="connsiteX5-1001" fmla="*/ 285761 w 4921936"/>
              <a:gd name="connsiteY5-1002" fmla="*/ 3919629 h 4010567"/>
              <a:gd name="connsiteX6-1003" fmla="*/ 304773 w 4921936"/>
              <a:gd name="connsiteY6-1004" fmla="*/ 3239532 h 4010567"/>
              <a:gd name="connsiteX7-1005" fmla="*/ 1384369 w 4921936"/>
              <a:gd name="connsiteY7-1006" fmla="*/ 2060892 h 4010567"/>
              <a:gd name="connsiteX8-1007" fmla="*/ 1402476 w 4921936"/>
              <a:gd name="connsiteY8-1008" fmla="*/ 1870769 h 4010567"/>
              <a:gd name="connsiteX9-1009" fmla="*/ 234760 w 4921936"/>
              <a:gd name="connsiteY9-1010" fmla="*/ 621572 h 4010567"/>
              <a:gd name="connsiteX10-1011" fmla="*/ 261739 w 4921936"/>
              <a:gd name="connsiteY10-1012" fmla="*/ 69130 h 4010567"/>
              <a:gd name="connsiteX0-1013" fmla="*/ 261739 w 4921936"/>
              <a:gd name="connsiteY0-1014" fmla="*/ 69130 h 4010567"/>
              <a:gd name="connsiteX1-1015" fmla="*/ 3336069 w 4921936"/>
              <a:gd name="connsiteY1-1016" fmla="*/ 121036 h 4010567"/>
              <a:gd name="connsiteX2-1017" fmla="*/ 4770365 w 4921936"/>
              <a:gd name="connsiteY2-1018" fmla="*/ 1689700 h 4010567"/>
              <a:gd name="connsiteX3-1019" fmla="*/ 4712724 w 4921936"/>
              <a:gd name="connsiteY3-1020" fmla="*/ 2336178 h 4010567"/>
              <a:gd name="connsiteX4-1021" fmla="*/ 3290968 w 4921936"/>
              <a:gd name="connsiteY4-1022" fmla="*/ 3935140 h 4010567"/>
              <a:gd name="connsiteX5-1023" fmla="*/ 285761 w 4921936"/>
              <a:gd name="connsiteY5-1024" fmla="*/ 3919629 h 4010567"/>
              <a:gd name="connsiteX6-1025" fmla="*/ 304773 w 4921936"/>
              <a:gd name="connsiteY6-1026" fmla="*/ 3239532 h 4010567"/>
              <a:gd name="connsiteX7-1027" fmla="*/ 1384369 w 4921936"/>
              <a:gd name="connsiteY7-1028" fmla="*/ 2060892 h 4010567"/>
              <a:gd name="connsiteX8-1029" fmla="*/ 1402476 w 4921936"/>
              <a:gd name="connsiteY8-1030" fmla="*/ 1870769 h 4010567"/>
              <a:gd name="connsiteX9-1031" fmla="*/ 234760 w 4921936"/>
              <a:gd name="connsiteY9-1032" fmla="*/ 621572 h 4010567"/>
              <a:gd name="connsiteX10-1033" fmla="*/ 261739 w 4921936"/>
              <a:gd name="connsiteY10-1034" fmla="*/ 69130 h 4010567"/>
              <a:gd name="connsiteX0-1035" fmla="*/ 261739 w 4921936"/>
              <a:gd name="connsiteY0-1036" fmla="*/ 69130 h 4010567"/>
              <a:gd name="connsiteX1-1037" fmla="*/ 3336069 w 4921936"/>
              <a:gd name="connsiteY1-1038" fmla="*/ 121036 h 4010567"/>
              <a:gd name="connsiteX2-1039" fmla="*/ 4770365 w 4921936"/>
              <a:gd name="connsiteY2-1040" fmla="*/ 1689700 h 4010567"/>
              <a:gd name="connsiteX3-1041" fmla="*/ 4712724 w 4921936"/>
              <a:gd name="connsiteY3-1042" fmla="*/ 2336178 h 4010567"/>
              <a:gd name="connsiteX4-1043" fmla="*/ 3290968 w 4921936"/>
              <a:gd name="connsiteY4-1044" fmla="*/ 3935140 h 4010567"/>
              <a:gd name="connsiteX5-1045" fmla="*/ 285761 w 4921936"/>
              <a:gd name="connsiteY5-1046" fmla="*/ 3919629 h 4010567"/>
              <a:gd name="connsiteX6-1047" fmla="*/ 304773 w 4921936"/>
              <a:gd name="connsiteY6-1048" fmla="*/ 3239532 h 4010567"/>
              <a:gd name="connsiteX7-1049" fmla="*/ 1384369 w 4921936"/>
              <a:gd name="connsiteY7-1050" fmla="*/ 2060892 h 4010567"/>
              <a:gd name="connsiteX8-1051" fmla="*/ 1402476 w 4921936"/>
              <a:gd name="connsiteY8-1052" fmla="*/ 1870769 h 4010567"/>
              <a:gd name="connsiteX9-1053" fmla="*/ 234760 w 4921936"/>
              <a:gd name="connsiteY9-1054" fmla="*/ 621572 h 4010567"/>
              <a:gd name="connsiteX10-1055" fmla="*/ 261739 w 4921936"/>
              <a:gd name="connsiteY10-1056" fmla="*/ 69130 h 4010567"/>
              <a:gd name="connsiteX0-1057" fmla="*/ 261739 w 4921936"/>
              <a:gd name="connsiteY0-1058" fmla="*/ 69130 h 4010567"/>
              <a:gd name="connsiteX1-1059" fmla="*/ 3336069 w 4921936"/>
              <a:gd name="connsiteY1-1060" fmla="*/ 121036 h 4010567"/>
              <a:gd name="connsiteX2-1061" fmla="*/ 4770365 w 4921936"/>
              <a:gd name="connsiteY2-1062" fmla="*/ 1689700 h 4010567"/>
              <a:gd name="connsiteX3-1063" fmla="*/ 4712724 w 4921936"/>
              <a:gd name="connsiteY3-1064" fmla="*/ 2336178 h 4010567"/>
              <a:gd name="connsiteX4-1065" fmla="*/ 3290968 w 4921936"/>
              <a:gd name="connsiteY4-1066" fmla="*/ 3935140 h 4010567"/>
              <a:gd name="connsiteX5-1067" fmla="*/ 285761 w 4921936"/>
              <a:gd name="connsiteY5-1068" fmla="*/ 3919629 h 4010567"/>
              <a:gd name="connsiteX6-1069" fmla="*/ 304773 w 4921936"/>
              <a:gd name="connsiteY6-1070" fmla="*/ 3239532 h 4010567"/>
              <a:gd name="connsiteX7-1071" fmla="*/ 1384369 w 4921936"/>
              <a:gd name="connsiteY7-1072" fmla="*/ 2060892 h 4010567"/>
              <a:gd name="connsiteX8-1073" fmla="*/ 1402476 w 4921936"/>
              <a:gd name="connsiteY8-1074" fmla="*/ 1870769 h 4010567"/>
              <a:gd name="connsiteX9-1075" fmla="*/ 234760 w 4921936"/>
              <a:gd name="connsiteY9-1076" fmla="*/ 621572 h 4010567"/>
              <a:gd name="connsiteX10-1077" fmla="*/ 261739 w 4921936"/>
              <a:gd name="connsiteY10-1078" fmla="*/ 69130 h 4010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21936" h="4010567">
                <a:moveTo>
                  <a:pt x="261739" y="69130"/>
                </a:moveTo>
                <a:cubicBezTo>
                  <a:pt x="778624" y="-14293"/>
                  <a:pt x="3132290" y="-48792"/>
                  <a:pt x="3336069" y="121036"/>
                </a:cubicBezTo>
                <a:cubicBezTo>
                  <a:pt x="3539848" y="290864"/>
                  <a:pt x="4540923" y="1320510"/>
                  <a:pt x="4770365" y="1689700"/>
                </a:cubicBezTo>
                <a:cubicBezTo>
                  <a:pt x="4999808" y="2058890"/>
                  <a:pt x="4959290" y="1961938"/>
                  <a:pt x="4712724" y="2336178"/>
                </a:cubicBezTo>
                <a:cubicBezTo>
                  <a:pt x="4466158" y="2710418"/>
                  <a:pt x="3748379" y="3695616"/>
                  <a:pt x="3290968" y="3935140"/>
                </a:cubicBezTo>
                <a:cubicBezTo>
                  <a:pt x="2547045" y="4040552"/>
                  <a:pt x="783460" y="4035564"/>
                  <a:pt x="285761" y="3919629"/>
                </a:cubicBezTo>
                <a:cubicBezTo>
                  <a:pt x="-211938" y="3803694"/>
                  <a:pt x="174524" y="3384508"/>
                  <a:pt x="304773" y="3239532"/>
                </a:cubicBezTo>
                <a:cubicBezTo>
                  <a:pt x="435022" y="3094556"/>
                  <a:pt x="1328803" y="2116646"/>
                  <a:pt x="1384369" y="2060892"/>
                </a:cubicBezTo>
                <a:cubicBezTo>
                  <a:pt x="1439935" y="2005138"/>
                  <a:pt x="1479015" y="1987974"/>
                  <a:pt x="1402476" y="1870769"/>
                </a:cubicBezTo>
                <a:cubicBezTo>
                  <a:pt x="1325937" y="1753564"/>
                  <a:pt x="333443" y="732869"/>
                  <a:pt x="234760" y="621572"/>
                </a:cubicBezTo>
                <a:cubicBezTo>
                  <a:pt x="136077" y="510275"/>
                  <a:pt x="-255146" y="152553"/>
                  <a:pt x="261739" y="69130"/>
                </a:cubicBezTo>
                <a:close/>
              </a:path>
            </a:pathLst>
          </a:custGeom>
          <a:solidFill>
            <a:srgbClr val="2025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3E58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17950" y="4388770"/>
            <a:ext cx="899972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8648714" y="3645422"/>
            <a:ext cx="1807340" cy="1472684"/>
          </a:xfrm>
          <a:custGeom>
            <a:avLst/>
            <a:gdLst>
              <a:gd name="connsiteX0" fmla="*/ 135802 w 4644428"/>
              <a:gd name="connsiteY0" fmla="*/ 9054 h 3883937"/>
              <a:gd name="connsiteX1" fmla="*/ 3141552 w 4644428"/>
              <a:gd name="connsiteY1" fmla="*/ 0 h 3883937"/>
              <a:gd name="connsiteX2" fmla="*/ 4644428 w 4644428"/>
              <a:gd name="connsiteY2" fmla="*/ 1629624 h 3883937"/>
              <a:gd name="connsiteX3" fmla="*/ 4617267 w 4644428"/>
              <a:gd name="connsiteY3" fmla="*/ 2209046 h 3883937"/>
              <a:gd name="connsiteX4" fmla="*/ 3232087 w 4644428"/>
              <a:gd name="connsiteY4" fmla="*/ 3856776 h 3883937"/>
              <a:gd name="connsiteX5" fmla="*/ 172016 w 4644428"/>
              <a:gd name="connsiteY5" fmla="*/ 3883937 h 3883937"/>
              <a:gd name="connsiteX6" fmla="*/ 0 w 4644428"/>
              <a:gd name="connsiteY6" fmla="*/ 3576119 h 3883937"/>
              <a:gd name="connsiteX7" fmla="*/ 99588 w 4644428"/>
              <a:gd name="connsiteY7" fmla="*/ 3313568 h 3883937"/>
              <a:gd name="connsiteX8" fmla="*/ 1258432 w 4644428"/>
              <a:gd name="connsiteY8" fmla="*/ 2000816 h 3883937"/>
              <a:gd name="connsiteX9" fmla="*/ 1276539 w 4644428"/>
              <a:gd name="connsiteY9" fmla="*/ 1810693 h 3883937"/>
              <a:gd name="connsiteX10" fmla="*/ 90535 w 4644428"/>
              <a:gd name="connsiteY10" fmla="*/ 543208 h 3883937"/>
              <a:gd name="connsiteX11" fmla="*/ 54321 w 4644428"/>
              <a:gd name="connsiteY11" fmla="*/ 190123 h 3883937"/>
              <a:gd name="connsiteX12" fmla="*/ 135802 w 4644428"/>
              <a:gd name="connsiteY12" fmla="*/ 9054 h 3883937"/>
              <a:gd name="connsiteX0-1" fmla="*/ 249942 w 4758568"/>
              <a:gd name="connsiteY0-2" fmla="*/ 133909 h 4008792"/>
              <a:gd name="connsiteX1-3" fmla="*/ 3255692 w 4758568"/>
              <a:gd name="connsiteY1-4" fmla="*/ 124855 h 4008792"/>
              <a:gd name="connsiteX2-5" fmla="*/ 4758568 w 4758568"/>
              <a:gd name="connsiteY2-6" fmla="*/ 1754479 h 4008792"/>
              <a:gd name="connsiteX3-7" fmla="*/ 4731407 w 4758568"/>
              <a:gd name="connsiteY3-8" fmla="*/ 2333901 h 4008792"/>
              <a:gd name="connsiteX4-9" fmla="*/ 3346227 w 4758568"/>
              <a:gd name="connsiteY4-10" fmla="*/ 3981631 h 4008792"/>
              <a:gd name="connsiteX5-11" fmla="*/ 286156 w 4758568"/>
              <a:gd name="connsiteY5-12" fmla="*/ 4008792 h 4008792"/>
              <a:gd name="connsiteX6-13" fmla="*/ 114140 w 4758568"/>
              <a:gd name="connsiteY6-14" fmla="*/ 3700974 h 4008792"/>
              <a:gd name="connsiteX7-15" fmla="*/ 213728 w 4758568"/>
              <a:gd name="connsiteY7-16" fmla="*/ 3438423 h 4008792"/>
              <a:gd name="connsiteX8-17" fmla="*/ 1372572 w 4758568"/>
              <a:gd name="connsiteY8-18" fmla="*/ 2125671 h 4008792"/>
              <a:gd name="connsiteX9-19" fmla="*/ 1390679 w 4758568"/>
              <a:gd name="connsiteY9-20" fmla="*/ 1935548 h 4008792"/>
              <a:gd name="connsiteX10-21" fmla="*/ 204675 w 4758568"/>
              <a:gd name="connsiteY10-22" fmla="*/ 668063 h 4008792"/>
              <a:gd name="connsiteX11-23" fmla="*/ 168461 w 4758568"/>
              <a:gd name="connsiteY11-24" fmla="*/ 314978 h 4008792"/>
              <a:gd name="connsiteX12-25" fmla="*/ 249942 w 4758568"/>
              <a:gd name="connsiteY12-26" fmla="*/ 133909 h 4008792"/>
              <a:gd name="connsiteX0-27" fmla="*/ 135802 w 4644428"/>
              <a:gd name="connsiteY0-28" fmla="*/ 142815 h 4017698"/>
              <a:gd name="connsiteX1-29" fmla="*/ 3141552 w 4644428"/>
              <a:gd name="connsiteY1-30" fmla="*/ 133761 h 4017698"/>
              <a:gd name="connsiteX2-31" fmla="*/ 4644428 w 4644428"/>
              <a:gd name="connsiteY2-32" fmla="*/ 1763385 h 4017698"/>
              <a:gd name="connsiteX3-33" fmla="*/ 4617267 w 4644428"/>
              <a:gd name="connsiteY3-34" fmla="*/ 2342807 h 4017698"/>
              <a:gd name="connsiteX4-35" fmla="*/ 3232087 w 4644428"/>
              <a:gd name="connsiteY4-36" fmla="*/ 3990537 h 4017698"/>
              <a:gd name="connsiteX5-37" fmla="*/ 172016 w 4644428"/>
              <a:gd name="connsiteY5-38" fmla="*/ 4017698 h 4017698"/>
              <a:gd name="connsiteX6-39" fmla="*/ 0 w 4644428"/>
              <a:gd name="connsiteY6-40" fmla="*/ 3709880 h 4017698"/>
              <a:gd name="connsiteX7-41" fmla="*/ 99588 w 4644428"/>
              <a:gd name="connsiteY7-42" fmla="*/ 3447329 h 4017698"/>
              <a:gd name="connsiteX8-43" fmla="*/ 1258432 w 4644428"/>
              <a:gd name="connsiteY8-44" fmla="*/ 2134577 h 4017698"/>
              <a:gd name="connsiteX9-45" fmla="*/ 1276539 w 4644428"/>
              <a:gd name="connsiteY9-46" fmla="*/ 1944454 h 4017698"/>
              <a:gd name="connsiteX10-47" fmla="*/ 90535 w 4644428"/>
              <a:gd name="connsiteY10-48" fmla="*/ 676969 h 4017698"/>
              <a:gd name="connsiteX11-49" fmla="*/ 54321 w 4644428"/>
              <a:gd name="connsiteY11-50" fmla="*/ 323884 h 4017698"/>
              <a:gd name="connsiteX12-51" fmla="*/ 135802 w 4644428"/>
              <a:gd name="connsiteY12-52" fmla="*/ 142815 h 4017698"/>
              <a:gd name="connsiteX0-53" fmla="*/ 249942 w 4758568"/>
              <a:gd name="connsiteY0-54" fmla="*/ 142815 h 4017698"/>
              <a:gd name="connsiteX1-55" fmla="*/ 3255692 w 4758568"/>
              <a:gd name="connsiteY1-56" fmla="*/ 133761 h 4017698"/>
              <a:gd name="connsiteX2-57" fmla="*/ 4758568 w 4758568"/>
              <a:gd name="connsiteY2-58" fmla="*/ 1763385 h 4017698"/>
              <a:gd name="connsiteX3-59" fmla="*/ 4731407 w 4758568"/>
              <a:gd name="connsiteY3-60" fmla="*/ 2342807 h 4017698"/>
              <a:gd name="connsiteX4-61" fmla="*/ 3346227 w 4758568"/>
              <a:gd name="connsiteY4-62" fmla="*/ 3990537 h 4017698"/>
              <a:gd name="connsiteX5-63" fmla="*/ 286156 w 4758568"/>
              <a:gd name="connsiteY5-64" fmla="*/ 4017698 h 4017698"/>
              <a:gd name="connsiteX6-65" fmla="*/ 114140 w 4758568"/>
              <a:gd name="connsiteY6-66" fmla="*/ 3709880 h 4017698"/>
              <a:gd name="connsiteX7-67" fmla="*/ 213728 w 4758568"/>
              <a:gd name="connsiteY7-68" fmla="*/ 3447329 h 4017698"/>
              <a:gd name="connsiteX8-69" fmla="*/ 1372572 w 4758568"/>
              <a:gd name="connsiteY8-70" fmla="*/ 2134577 h 4017698"/>
              <a:gd name="connsiteX9-71" fmla="*/ 1390679 w 4758568"/>
              <a:gd name="connsiteY9-72" fmla="*/ 1944454 h 4017698"/>
              <a:gd name="connsiteX10-73" fmla="*/ 204675 w 4758568"/>
              <a:gd name="connsiteY10-74" fmla="*/ 676969 h 4017698"/>
              <a:gd name="connsiteX11-75" fmla="*/ 168461 w 4758568"/>
              <a:gd name="connsiteY11-76" fmla="*/ 323884 h 4017698"/>
              <a:gd name="connsiteX12-77" fmla="*/ 249942 w 4758568"/>
              <a:gd name="connsiteY12-78" fmla="*/ 142815 h 4017698"/>
              <a:gd name="connsiteX0-79" fmla="*/ 543345 w 5051971"/>
              <a:gd name="connsiteY0-80" fmla="*/ 133910 h 4008793"/>
              <a:gd name="connsiteX1-81" fmla="*/ 3549095 w 5051971"/>
              <a:gd name="connsiteY1-82" fmla="*/ 124856 h 4008793"/>
              <a:gd name="connsiteX2-83" fmla="*/ 5051971 w 5051971"/>
              <a:gd name="connsiteY2-84" fmla="*/ 1754480 h 4008793"/>
              <a:gd name="connsiteX3-85" fmla="*/ 5024810 w 5051971"/>
              <a:gd name="connsiteY3-86" fmla="*/ 2333902 h 4008793"/>
              <a:gd name="connsiteX4-87" fmla="*/ 3639630 w 5051971"/>
              <a:gd name="connsiteY4-88" fmla="*/ 3981632 h 4008793"/>
              <a:gd name="connsiteX5-89" fmla="*/ 579559 w 5051971"/>
              <a:gd name="connsiteY5-90" fmla="*/ 4008793 h 4008793"/>
              <a:gd name="connsiteX6-91" fmla="*/ 407543 w 5051971"/>
              <a:gd name="connsiteY6-92" fmla="*/ 3700975 h 4008793"/>
              <a:gd name="connsiteX7-93" fmla="*/ 507131 w 5051971"/>
              <a:gd name="connsiteY7-94" fmla="*/ 3438424 h 4008793"/>
              <a:gd name="connsiteX8-95" fmla="*/ 1665975 w 5051971"/>
              <a:gd name="connsiteY8-96" fmla="*/ 2125672 h 4008793"/>
              <a:gd name="connsiteX9-97" fmla="*/ 1684082 w 5051971"/>
              <a:gd name="connsiteY9-98" fmla="*/ 1935549 h 4008793"/>
              <a:gd name="connsiteX10-99" fmla="*/ 498078 w 5051971"/>
              <a:gd name="connsiteY10-100" fmla="*/ 668064 h 4008793"/>
              <a:gd name="connsiteX11-101" fmla="*/ 138 w 5051971"/>
              <a:gd name="connsiteY11-102" fmla="*/ 314979 h 4008793"/>
              <a:gd name="connsiteX12-103" fmla="*/ 543345 w 5051971"/>
              <a:gd name="connsiteY12-104" fmla="*/ 133910 h 4008793"/>
              <a:gd name="connsiteX0-105" fmla="*/ 595689 w 5104315"/>
              <a:gd name="connsiteY0-106" fmla="*/ 133910 h 4008793"/>
              <a:gd name="connsiteX1-107" fmla="*/ 3601439 w 5104315"/>
              <a:gd name="connsiteY1-108" fmla="*/ 124856 h 4008793"/>
              <a:gd name="connsiteX2-109" fmla="*/ 5104315 w 5104315"/>
              <a:gd name="connsiteY2-110" fmla="*/ 1754480 h 4008793"/>
              <a:gd name="connsiteX3-111" fmla="*/ 5077154 w 5104315"/>
              <a:gd name="connsiteY3-112" fmla="*/ 2333902 h 4008793"/>
              <a:gd name="connsiteX4-113" fmla="*/ 3691974 w 5104315"/>
              <a:gd name="connsiteY4-114" fmla="*/ 3981632 h 4008793"/>
              <a:gd name="connsiteX5-115" fmla="*/ 631903 w 5104315"/>
              <a:gd name="connsiteY5-116" fmla="*/ 4008793 h 4008793"/>
              <a:gd name="connsiteX6-117" fmla="*/ 459887 w 5104315"/>
              <a:gd name="connsiteY6-118" fmla="*/ 3700975 h 4008793"/>
              <a:gd name="connsiteX7-119" fmla="*/ 559475 w 5104315"/>
              <a:gd name="connsiteY7-120" fmla="*/ 3438424 h 4008793"/>
              <a:gd name="connsiteX8-121" fmla="*/ 1718319 w 5104315"/>
              <a:gd name="connsiteY8-122" fmla="*/ 2125672 h 4008793"/>
              <a:gd name="connsiteX9-123" fmla="*/ 1736426 w 5104315"/>
              <a:gd name="connsiteY9-124" fmla="*/ 1935549 h 4008793"/>
              <a:gd name="connsiteX10-125" fmla="*/ 550422 w 5104315"/>
              <a:gd name="connsiteY10-126" fmla="*/ 668064 h 4008793"/>
              <a:gd name="connsiteX11-127" fmla="*/ 52482 w 5104315"/>
              <a:gd name="connsiteY11-128" fmla="*/ 314979 h 4008793"/>
              <a:gd name="connsiteX12-129" fmla="*/ 595689 w 5104315"/>
              <a:gd name="connsiteY12-130" fmla="*/ 133910 h 4008793"/>
              <a:gd name="connsiteX0-131" fmla="*/ 544637 w 5053263"/>
              <a:gd name="connsiteY0-132" fmla="*/ 133910 h 4008793"/>
              <a:gd name="connsiteX1-133" fmla="*/ 3550387 w 5053263"/>
              <a:gd name="connsiteY1-134" fmla="*/ 124856 h 4008793"/>
              <a:gd name="connsiteX2-135" fmla="*/ 5053263 w 5053263"/>
              <a:gd name="connsiteY2-136" fmla="*/ 1754480 h 4008793"/>
              <a:gd name="connsiteX3-137" fmla="*/ 5026102 w 5053263"/>
              <a:gd name="connsiteY3-138" fmla="*/ 2333902 h 4008793"/>
              <a:gd name="connsiteX4-139" fmla="*/ 3640922 w 5053263"/>
              <a:gd name="connsiteY4-140" fmla="*/ 3981632 h 4008793"/>
              <a:gd name="connsiteX5-141" fmla="*/ 580851 w 5053263"/>
              <a:gd name="connsiteY5-142" fmla="*/ 4008793 h 4008793"/>
              <a:gd name="connsiteX6-143" fmla="*/ 408835 w 5053263"/>
              <a:gd name="connsiteY6-144" fmla="*/ 3700975 h 4008793"/>
              <a:gd name="connsiteX7-145" fmla="*/ 508423 w 5053263"/>
              <a:gd name="connsiteY7-146" fmla="*/ 3438424 h 4008793"/>
              <a:gd name="connsiteX8-147" fmla="*/ 1667267 w 5053263"/>
              <a:gd name="connsiteY8-148" fmla="*/ 2125672 h 4008793"/>
              <a:gd name="connsiteX9-149" fmla="*/ 1685374 w 5053263"/>
              <a:gd name="connsiteY9-150" fmla="*/ 1935549 h 4008793"/>
              <a:gd name="connsiteX10-151" fmla="*/ 499370 w 5053263"/>
              <a:gd name="connsiteY10-152" fmla="*/ 668064 h 4008793"/>
              <a:gd name="connsiteX11-153" fmla="*/ 1430 w 5053263"/>
              <a:gd name="connsiteY11-154" fmla="*/ 314979 h 4008793"/>
              <a:gd name="connsiteX12-155" fmla="*/ 544637 w 5053263"/>
              <a:gd name="connsiteY12-156" fmla="*/ 133910 h 4008793"/>
              <a:gd name="connsiteX0-157" fmla="*/ 312321 w 4820947"/>
              <a:gd name="connsiteY0-158" fmla="*/ 134976 h 4009859"/>
              <a:gd name="connsiteX1-159" fmla="*/ 3318071 w 4820947"/>
              <a:gd name="connsiteY1-160" fmla="*/ 125922 h 4009859"/>
              <a:gd name="connsiteX2-161" fmla="*/ 4820947 w 4820947"/>
              <a:gd name="connsiteY2-162" fmla="*/ 1755546 h 4009859"/>
              <a:gd name="connsiteX3-163" fmla="*/ 4793786 w 4820947"/>
              <a:gd name="connsiteY3-164" fmla="*/ 2334968 h 4009859"/>
              <a:gd name="connsiteX4-165" fmla="*/ 3408606 w 4820947"/>
              <a:gd name="connsiteY4-166" fmla="*/ 3982698 h 4009859"/>
              <a:gd name="connsiteX5-167" fmla="*/ 348535 w 4820947"/>
              <a:gd name="connsiteY5-168" fmla="*/ 4009859 h 4009859"/>
              <a:gd name="connsiteX6-169" fmla="*/ 176519 w 4820947"/>
              <a:gd name="connsiteY6-170" fmla="*/ 3702041 h 4009859"/>
              <a:gd name="connsiteX7-171" fmla="*/ 276107 w 4820947"/>
              <a:gd name="connsiteY7-172" fmla="*/ 3439490 h 4009859"/>
              <a:gd name="connsiteX8-173" fmla="*/ 1434951 w 4820947"/>
              <a:gd name="connsiteY8-174" fmla="*/ 2126738 h 4009859"/>
              <a:gd name="connsiteX9-175" fmla="*/ 1453058 w 4820947"/>
              <a:gd name="connsiteY9-176" fmla="*/ 1936615 h 4009859"/>
              <a:gd name="connsiteX10-177" fmla="*/ 267054 w 4820947"/>
              <a:gd name="connsiteY10-178" fmla="*/ 669130 h 4009859"/>
              <a:gd name="connsiteX11-179" fmla="*/ 95038 w 4820947"/>
              <a:gd name="connsiteY11-180" fmla="*/ 343206 h 4009859"/>
              <a:gd name="connsiteX12-181" fmla="*/ 312321 w 4820947"/>
              <a:gd name="connsiteY12-182" fmla="*/ 134976 h 4009859"/>
              <a:gd name="connsiteX0-183" fmla="*/ 312321 w 4820947"/>
              <a:gd name="connsiteY0-184" fmla="*/ 134976 h 4009859"/>
              <a:gd name="connsiteX1-185" fmla="*/ 3318071 w 4820947"/>
              <a:gd name="connsiteY1-186" fmla="*/ 125922 h 4009859"/>
              <a:gd name="connsiteX2-187" fmla="*/ 4820947 w 4820947"/>
              <a:gd name="connsiteY2-188" fmla="*/ 1755546 h 4009859"/>
              <a:gd name="connsiteX3-189" fmla="*/ 4793786 w 4820947"/>
              <a:gd name="connsiteY3-190" fmla="*/ 2334968 h 4009859"/>
              <a:gd name="connsiteX4-191" fmla="*/ 3408606 w 4820947"/>
              <a:gd name="connsiteY4-192" fmla="*/ 3982698 h 4009859"/>
              <a:gd name="connsiteX5-193" fmla="*/ 348535 w 4820947"/>
              <a:gd name="connsiteY5-194" fmla="*/ 4009859 h 4009859"/>
              <a:gd name="connsiteX6-195" fmla="*/ 176519 w 4820947"/>
              <a:gd name="connsiteY6-196" fmla="*/ 3702041 h 4009859"/>
              <a:gd name="connsiteX7-197" fmla="*/ 276107 w 4820947"/>
              <a:gd name="connsiteY7-198" fmla="*/ 3439490 h 4009859"/>
              <a:gd name="connsiteX8-199" fmla="*/ 1434951 w 4820947"/>
              <a:gd name="connsiteY8-200" fmla="*/ 2126738 h 4009859"/>
              <a:gd name="connsiteX9-201" fmla="*/ 1453058 w 4820947"/>
              <a:gd name="connsiteY9-202" fmla="*/ 1936615 h 4009859"/>
              <a:gd name="connsiteX10-203" fmla="*/ 267054 w 4820947"/>
              <a:gd name="connsiteY10-204" fmla="*/ 669130 h 4009859"/>
              <a:gd name="connsiteX11-205" fmla="*/ 95038 w 4820947"/>
              <a:gd name="connsiteY11-206" fmla="*/ 343206 h 4009859"/>
              <a:gd name="connsiteX12-207" fmla="*/ 312321 w 4820947"/>
              <a:gd name="connsiteY12-208" fmla="*/ 134976 h 4009859"/>
              <a:gd name="connsiteX0-209" fmla="*/ 291176 w 4799802"/>
              <a:gd name="connsiteY0-210" fmla="*/ 134976 h 4009859"/>
              <a:gd name="connsiteX1-211" fmla="*/ 3296926 w 4799802"/>
              <a:gd name="connsiteY1-212" fmla="*/ 125922 h 4009859"/>
              <a:gd name="connsiteX2-213" fmla="*/ 4799802 w 4799802"/>
              <a:gd name="connsiteY2-214" fmla="*/ 1755546 h 4009859"/>
              <a:gd name="connsiteX3-215" fmla="*/ 4772641 w 4799802"/>
              <a:gd name="connsiteY3-216" fmla="*/ 2334968 h 4009859"/>
              <a:gd name="connsiteX4-217" fmla="*/ 3387461 w 4799802"/>
              <a:gd name="connsiteY4-218" fmla="*/ 3982698 h 4009859"/>
              <a:gd name="connsiteX5-219" fmla="*/ 327390 w 4799802"/>
              <a:gd name="connsiteY5-220" fmla="*/ 4009859 h 4009859"/>
              <a:gd name="connsiteX6-221" fmla="*/ 155374 w 4799802"/>
              <a:gd name="connsiteY6-222" fmla="*/ 3702041 h 4009859"/>
              <a:gd name="connsiteX7-223" fmla="*/ 254962 w 4799802"/>
              <a:gd name="connsiteY7-224" fmla="*/ 3439490 h 4009859"/>
              <a:gd name="connsiteX8-225" fmla="*/ 1413806 w 4799802"/>
              <a:gd name="connsiteY8-226" fmla="*/ 2126738 h 4009859"/>
              <a:gd name="connsiteX9-227" fmla="*/ 1431913 w 4799802"/>
              <a:gd name="connsiteY9-228" fmla="*/ 1936615 h 4009859"/>
              <a:gd name="connsiteX10-229" fmla="*/ 245909 w 4799802"/>
              <a:gd name="connsiteY10-230" fmla="*/ 669130 h 4009859"/>
              <a:gd name="connsiteX11-231" fmla="*/ 291176 w 4799802"/>
              <a:gd name="connsiteY11-232" fmla="*/ 134976 h 4009859"/>
              <a:gd name="connsiteX0-233" fmla="*/ 291176 w 4799802"/>
              <a:gd name="connsiteY0-234" fmla="*/ 256269 h 4131152"/>
              <a:gd name="connsiteX1-235" fmla="*/ 3296926 w 4799802"/>
              <a:gd name="connsiteY1-236" fmla="*/ 247215 h 4131152"/>
              <a:gd name="connsiteX2-237" fmla="*/ 4799802 w 4799802"/>
              <a:gd name="connsiteY2-238" fmla="*/ 1876839 h 4131152"/>
              <a:gd name="connsiteX3-239" fmla="*/ 4772641 w 4799802"/>
              <a:gd name="connsiteY3-240" fmla="*/ 2456261 h 4131152"/>
              <a:gd name="connsiteX4-241" fmla="*/ 3387461 w 4799802"/>
              <a:gd name="connsiteY4-242" fmla="*/ 4103991 h 4131152"/>
              <a:gd name="connsiteX5-243" fmla="*/ 327390 w 4799802"/>
              <a:gd name="connsiteY5-244" fmla="*/ 4131152 h 4131152"/>
              <a:gd name="connsiteX6-245" fmla="*/ 155374 w 4799802"/>
              <a:gd name="connsiteY6-246" fmla="*/ 3823334 h 4131152"/>
              <a:gd name="connsiteX7-247" fmla="*/ 254962 w 4799802"/>
              <a:gd name="connsiteY7-248" fmla="*/ 3560783 h 4131152"/>
              <a:gd name="connsiteX8-249" fmla="*/ 1413806 w 4799802"/>
              <a:gd name="connsiteY8-250" fmla="*/ 2248031 h 4131152"/>
              <a:gd name="connsiteX9-251" fmla="*/ 1431913 w 4799802"/>
              <a:gd name="connsiteY9-252" fmla="*/ 2057908 h 4131152"/>
              <a:gd name="connsiteX10-253" fmla="*/ 245909 w 4799802"/>
              <a:gd name="connsiteY10-254" fmla="*/ 790423 h 4131152"/>
              <a:gd name="connsiteX11-255" fmla="*/ 291176 w 4799802"/>
              <a:gd name="connsiteY11-256" fmla="*/ 256269 h 4131152"/>
              <a:gd name="connsiteX0-257" fmla="*/ 291176 w 4799802"/>
              <a:gd name="connsiteY0-258" fmla="*/ 90520 h 3965403"/>
              <a:gd name="connsiteX1-259" fmla="*/ 3296926 w 4799802"/>
              <a:gd name="connsiteY1-260" fmla="*/ 81466 h 3965403"/>
              <a:gd name="connsiteX2-261" fmla="*/ 4799802 w 4799802"/>
              <a:gd name="connsiteY2-262" fmla="*/ 1711090 h 3965403"/>
              <a:gd name="connsiteX3-263" fmla="*/ 4772641 w 4799802"/>
              <a:gd name="connsiteY3-264" fmla="*/ 2290512 h 3965403"/>
              <a:gd name="connsiteX4-265" fmla="*/ 3387461 w 4799802"/>
              <a:gd name="connsiteY4-266" fmla="*/ 3938242 h 3965403"/>
              <a:gd name="connsiteX5-267" fmla="*/ 327390 w 4799802"/>
              <a:gd name="connsiteY5-268" fmla="*/ 3965403 h 3965403"/>
              <a:gd name="connsiteX6-269" fmla="*/ 155374 w 4799802"/>
              <a:gd name="connsiteY6-270" fmla="*/ 3657585 h 3965403"/>
              <a:gd name="connsiteX7-271" fmla="*/ 254962 w 4799802"/>
              <a:gd name="connsiteY7-272" fmla="*/ 3395034 h 3965403"/>
              <a:gd name="connsiteX8-273" fmla="*/ 1413806 w 4799802"/>
              <a:gd name="connsiteY8-274" fmla="*/ 2082282 h 3965403"/>
              <a:gd name="connsiteX9-275" fmla="*/ 1431913 w 4799802"/>
              <a:gd name="connsiteY9-276" fmla="*/ 1892159 h 3965403"/>
              <a:gd name="connsiteX10-277" fmla="*/ 245909 w 4799802"/>
              <a:gd name="connsiteY10-278" fmla="*/ 624674 h 3965403"/>
              <a:gd name="connsiteX11-279" fmla="*/ 291176 w 4799802"/>
              <a:gd name="connsiteY11-280" fmla="*/ 90520 h 3965403"/>
              <a:gd name="connsiteX0-281" fmla="*/ 295997 w 4804623"/>
              <a:gd name="connsiteY0-282" fmla="*/ 67951 h 3942834"/>
              <a:gd name="connsiteX1-283" fmla="*/ 3370327 w 4804623"/>
              <a:gd name="connsiteY1-284" fmla="*/ 119857 h 3942834"/>
              <a:gd name="connsiteX2-285" fmla="*/ 4804623 w 4804623"/>
              <a:gd name="connsiteY2-286" fmla="*/ 1688521 h 3942834"/>
              <a:gd name="connsiteX3-287" fmla="*/ 4777462 w 4804623"/>
              <a:gd name="connsiteY3-288" fmla="*/ 2267943 h 3942834"/>
              <a:gd name="connsiteX4-289" fmla="*/ 3392282 w 4804623"/>
              <a:gd name="connsiteY4-290" fmla="*/ 3915673 h 3942834"/>
              <a:gd name="connsiteX5-291" fmla="*/ 332211 w 4804623"/>
              <a:gd name="connsiteY5-292" fmla="*/ 3942834 h 3942834"/>
              <a:gd name="connsiteX6-293" fmla="*/ 160195 w 4804623"/>
              <a:gd name="connsiteY6-294" fmla="*/ 3635016 h 3942834"/>
              <a:gd name="connsiteX7-295" fmla="*/ 259783 w 4804623"/>
              <a:gd name="connsiteY7-296" fmla="*/ 3372465 h 3942834"/>
              <a:gd name="connsiteX8-297" fmla="*/ 1418627 w 4804623"/>
              <a:gd name="connsiteY8-298" fmla="*/ 2059713 h 3942834"/>
              <a:gd name="connsiteX9-299" fmla="*/ 1436734 w 4804623"/>
              <a:gd name="connsiteY9-300" fmla="*/ 1869590 h 3942834"/>
              <a:gd name="connsiteX10-301" fmla="*/ 250730 w 4804623"/>
              <a:gd name="connsiteY10-302" fmla="*/ 602105 h 3942834"/>
              <a:gd name="connsiteX11-303" fmla="*/ 295997 w 4804623"/>
              <a:gd name="connsiteY11-304" fmla="*/ 67951 h 3942834"/>
              <a:gd name="connsiteX0-305" fmla="*/ 295997 w 4804623"/>
              <a:gd name="connsiteY0-306" fmla="*/ 67951 h 3942834"/>
              <a:gd name="connsiteX1-307" fmla="*/ 3370327 w 4804623"/>
              <a:gd name="connsiteY1-308" fmla="*/ 119857 h 3942834"/>
              <a:gd name="connsiteX2-309" fmla="*/ 4804623 w 4804623"/>
              <a:gd name="connsiteY2-310" fmla="*/ 1688521 h 3942834"/>
              <a:gd name="connsiteX3-311" fmla="*/ 4777462 w 4804623"/>
              <a:gd name="connsiteY3-312" fmla="*/ 2267943 h 3942834"/>
              <a:gd name="connsiteX4-313" fmla="*/ 3392282 w 4804623"/>
              <a:gd name="connsiteY4-314" fmla="*/ 3915673 h 3942834"/>
              <a:gd name="connsiteX5-315" fmla="*/ 332211 w 4804623"/>
              <a:gd name="connsiteY5-316" fmla="*/ 3942834 h 3942834"/>
              <a:gd name="connsiteX6-317" fmla="*/ 160195 w 4804623"/>
              <a:gd name="connsiteY6-318" fmla="*/ 3635016 h 3942834"/>
              <a:gd name="connsiteX7-319" fmla="*/ 259783 w 4804623"/>
              <a:gd name="connsiteY7-320" fmla="*/ 3372465 h 3942834"/>
              <a:gd name="connsiteX8-321" fmla="*/ 1418627 w 4804623"/>
              <a:gd name="connsiteY8-322" fmla="*/ 2059713 h 3942834"/>
              <a:gd name="connsiteX9-323" fmla="*/ 1436734 w 4804623"/>
              <a:gd name="connsiteY9-324" fmla="*/ 1869590 h 3942834"/>
              <a:gd name="connsiteX10-325" fmla="*/ 250730 w 4804623"/>
              <a:gd name="connsiteY10-326" fmla="*/ 602105 h 3942834"/>
              <a:gd name="connsiteX11-327" fmla="*/ 295997 w 4804623"/>
              <a:gd name="connsiteY11-328" fmla="*/ 67951 h 3942834"/>
              <a:gd name="connsiteX0-329" fmla="*/ 293231 w 4801857"/>
              <a:gd name="connsiteY0-330" fmla="*/ 69917 h 3944800"/>
              <a:gd name="connsiteX1-331" fmla="*/ 3367561 w 4801857"/>
              <a:gd name="connsiteY1-332" fmla="*/ 121823 h 3944800"/>
              <a:gd name="connsiteX2-333" fmla="*/ 4801857 w 4801857"/>
              <a:gd name="connsiteY2-334" fmla="*/ 1690487 h 3944800"/>
              <a:gd name="connsiteX3-335" fmla="*/ 4774696 w 4801857"/>
              <a:gd name="connsiteY3-336" fmla="*/ 2269909 h 3944800"/>
              <a:gd name="connsiteX4-337" fmla="*/ 3389516 w 4801857"/>
              <a:gd name="connsiteY4-338" fmla="*/ 3917639 h 3944800"/>
              <a:gd name="connsiteX5-339" fmla="*/ 329445 w 4801857"/>
              <a:gd name="connsiteY5-340" fmla="*/ 3944800 h 3944800"/>
              <a:gd name="connsiteX6-341" fmla="*/ 157429 w 4801857"/>
              <a:gd name="connsiteY6-342" fmla="*/ 3636982 h 3944800"/>
              <a:gd name="connsiteX7-343" fmla="*/ 257017 w 4801857"/>
              <a:gd name="connsiteY7-344" fmla="*/ 3374431 h 3944800"/>
              <a:gd name="connsiteX8-345" fmla="*/ 1415861 w 4801857"/>
              <a:gd name="connsiteY8-346" fmla="*/ 2061679 h 3944800"/>
              <a:gd name="connsiteX9-347" fmla="*/ 1433968 w 4801857"/>
              <a:gd name="connsiteY9-348" fmla="*/ 1871556 h 3944800"/>
              <a:gd name="connsiteX10-349" fmla="*/ 254060 w 4801857"/>
              <a:gd name="connsiteY10-350" fmla="*/ 634551 h 3944800"/>
              <a:gd name="connsiteX11-351" fmla="*/ 293231 w 4801857"/>
              <a:gd name="connsiteY11-352" fmla="*/ 69917 h 3944800"/>
              <a:gd name="connsiteX0-353" fmla="*/ 266627 w 4775253"/>
              <a:gd name="connsiteY0-354" fmla="*/ 69917 h 3944800"/>
              <a:gd name="connsiteX1-355" fmla="*/ 3340957 w 4775253"/>
              <a:gd name="connsiteY1-356" fmla="*/ 121823 h 3944800"/>
              <a:gd name="connsiteX2-357" fmla="*/ 4775253 w 4775253"/>
              <a:gd name="connsiteY2-358" fmla="*/ 1690487 h 3944800"/>
              <a:gd name="connsiteX3-359" fmla="*/ 4748092 w 4775253"/>
              <a:gd name="connsiteY3-360" fmla="*/ 2269909 h 3944800"/>
              <a:gd name="connsiteX4-361" fmla="*/ 3362912 w 4775253"/>
              <a:gd name="connsiteY4-362" fmla="*/ 3917639 h 3944800"/>
              <a:gd name="connsiteX5-363" fmla="*/ 302841 w 4775253"/>
              <a:gd name="connsiteY5-364" fmla="*/ 3944800 h 3944800"/>
              <a:gd name="connsiteX6-365" fmla="*/ 130825 w 4775253"/>
              <a:gd name="connsiteY6-366" fmla="*/ 3636982 h 3944800"/>
              <a:gd name="connsiteX7-367" fmla="*/ 230413 w 4775253"/>
              <a:gd name="connsiteY7-368" fmla="*/ 3374431 h 3944800"/>
              <a:gd name="connsiteX8-369" fmla="*/ 1389257 w 4775253"/>
              <a:gd name="connsiteY8-370" fmla="*/ 2061679 h 3944800"/>
              <a:gd name="connsiteX9-371" fmla="*/ 1407364 w 4775253"/>
              <a:gd name="connsiteY9-372" fmla="*/ 1871556 h 3944800"/>
              <a:gd name="connsiteX10-373" fmla="*/ 227456 w 4775253"/>
              <a:gd name="connsiteY10-374" fmla="*/ 634551 h 3944800"/>
              <a:gd name="connsiteX11-375" fmla="*/ 266627 w 4775253"/>
              <a:gd name="connsiteY11-376" fmla="*/ 69917 h 3944800"/>
              <a:gd name="connsiteX0-377" fmla="*/ 261739 w 4770365"/>
              <a:gd name="connsiteY0-378" fmla="*/ 69130 h 3944013"/>
              <a:gd name="connsiteX1-379" fmla="*/ 3336069 w 4770365"/>
              <a:gd name="connsiteY1-380" fmla="*/ 121036 h 3944013"/>
              <a:gd name="connsiteX2-381" fmla="*/ 4770365 w 4770365"/>
              <a:gd name="connsiteY2-382" fmla="*/ 1689700 h 3944013"/>
              <a:gd name="connsiteX3-383" fmla="*/ 4743204 w 4770365"/>
              <a:gd name="connsiteY3-384" fmla="*/ 2269122 h 3944013"/>
              <a:gd name="connsiteX4-385" fmla="*/ 3358024 w 4770365"/>
              <a:gd name="connsiteY4-386" fmla="*/ 3916852 h 3944013"/>
              <a:gd name="connsiteX5-387" fmla="*/ 297953 w 4770365"/>
              <a:gd name="connsiteY5-388" fmla="*/ 3944013 h 3944013"/>
              <a:gd name="connsiteX6-389" fmla="*/ 125937 w 4770365"/>
              <a:gd name="connsiteY6-390" fmla="*/ 3636195 h 3944013"/>
              <a:gd name="connsiteX7-391" fmla="*/ 225525 w 4770365"/>
              <a:gd name="connsiteY7-392" fmla="*/ 3373644 h 3944013"/>
              <a:gd name="connsiteX8-393" fmla="*/ 1384369 w 4770365"/>
              <a:gd name="connsiteY8-394" fmla="*/ 2060892 h 3944013"/>
              <a:gd name="connsiteX9-395" fmla="*/ 1402476 w 4770365"/>
              <a:gd name="connsiteY9-396" fmla="*/ 1870769 h 3944013"/>
              <a:gd name="connsiteX10-397" fmla="*/ 234760 w 4770365"/>
              <a:gd name="connsiteY10-398" fmla="*/ 621572 h 3944013"/>
              <a:gd name="connsiteX11-399" fmla="*/ 261739 w 4770365"/>
              <a:gd name="connsiteY11-400" fmla="*/ 69130 h 3944013"/>
              <a:gd name="connsiteX0-401" fmla="*/ 261739 w 4770414"/>
              <a:gd name="connsiteY0-402" fmla="*/ 69130 h 3944013"/>
              <a:gd name="connsiteX1-403" fmla="*/ 3336069 w 4770414"/>
              <a:gd name="connsiteY1-404" fmla="*/ 121036 h 3944013"/>
              <a:gd name="connsiteX2-405" fmla="*/ 4770365 w 4770414"/>
              <a:gd name="connsiteY2-406" fmla="*/ 1689700 h 3944013"/>
              <a:gd name="connsiteX3-407" fmla="*/ 4743204 w 4770414"/>
              <a:gd name="connsiteY3-408" fmla="*/ 2269122 h 3944013"/>
              <a:gd name="connsiteX4-409" fmla="*/ 3358024 w 4770414"/>
              <a:gd name="connsiteY4-410" fmla="*/ 3916852 h 3944013"/>
              <a:gd name="connsiteX5-411" fmla="*/ 297953 w 4770414"/>
              <a:gd name="connsiteY5-412" fmla="*/ 3944013 h 3944013"/>
              <a:gd name="connsiteX6-413" fmla="*/ 125937 w 4770414"/>
              <a:gd name="connsiteY6-414" fmla="*/ 3636195 h 3944013"/>
              <a:gd name="connsiteX7-415" fmla="*/ 225525 w 4770414"/>
              <a:gd name="connsiteY7-416" fmla="*/ 3373644 h 3944013"/>
              <a:gd name="connsiteX8-417" fmla="*/ 1384369 w 4770414"/>
              <a:gd name="connsiteY8-418" fmla="*/ 2060892 h 3944013"/>
              <a:gd name="connsiteX9-419" fmla="*/ 1402476 w 4770414"/>
              <a:gd name="connsiteY9-420" fmla="*/ 1870769 h 3944013"/>
              <a:gd name="connsiteX10-421" fmla="*/ 234760 w 4770414"/>
              <a:gd name="connsiteY10-422" fmla="*/ 621572 h 3944013"/>
              <a:gd name="connsiteX11-423" fmla="*/ 261739 w 4770414"/>
              <a:gd name="connsiteY11-424" fmla="*/ 69130 h 3944013"/>
              <a:gd name="connsiteX0-425" fmla="*/ 261739 w 4786737"/>
              <a:gd name="connsiteY0-426" fmla="*/ 69130 h 3944013"/>
              <a:gd name="connsiteX1-427" fmla="*/ 3336069 w 4786737"/>
              <a:gd name="connsiteY1-428" fmla="*/ 121036 h 3944013"/>
              <a:gd name="connsiteX2-429" fmla="*/ 4770365 w 4786737"/>
              <a:gd name="connsiteY2-430" fmla="*/ 1689700 h 3944013"/>
              <a:gd name="connsiteX3-431" fmla="*/ 4743204 w 4786737"/>
              <a:gd name="connsiteY3-432" fmla="*/ 2269122 h 3944013"/>
              <a:gd name="connsiteX4-433" fmla="*/ 3358024 w 4786737"/>
              <a:gd name="connsiteY4-434" fmla="*/ 3916852 h 3944013"/>
              <a:gd name="connsiteX5-435" fmla="*/ 297953 w 4786737"/>
              <a:gd name="connsiteY5-436" fmla="*/ 3944013 h 3944013"/>
              <a:gd name="connsiteX6-437" fmla="*/ 125937 w 4786737"/>
              <a:gd name="connsiteY6-438" fmla="*/ 3636195 h 3944013"/>
              <a:gd name="connsiteX7-439" fmla="*/ 225525 w 4786737"/>
              <a:gd name="connsiteY7-440" fmla="*/ 3373644 h 3944013"/>
              <a:gd name="connsiteX8-441" fmla="*/ 1384369 w 4786737"/>
              <a:gd name="connsiteY8-442" fmla="*/ 2060892 h 3944013"/>
              <a:gd name="connsiteX9-443" fmla="*/ 1402476 w 4786737"/>
              <a:gd name="connsiteY9-444" fmla="*/ 1870769 h 3944013"/>
              <a:gd name="connsiteX10-445" fmla="*/ 234760 w 4786737"/>
              <a:gd name="connsiteY10-446" fmla="*/ 621572 h 3944013"/>
              <a:gd name="connsiteX11-447" fmla="*/ 261739 w 4786737"/>
              <a:gd name="connsiteY11-448" fmla="*/ 69130 h 3944013"/>
              <a:gd name="connsiteX0-449" fmla="*/ 261739 w 4966911"/>
              <a:gd name="connsiteY0-450" fmla="*/ 69130 h 3944013"/>
              <a:gd name="connsiteX1-451" fmla="*/ 3336069 w 4966911"/>
              <a:gd name="connsiteY1-452" fmla="*/ 121036 h 3944013"/>
              <a:gd name="connsiteX2-453" fmla="*/ 4770365 w 4966911"/>
              <a:gd name="connsiteY2-454" fmla="*/ 1689700 h 3944013"/>
              <a:gd name="connsiteX3-455" fmla="*/ 4743204 w 4966911"/>
              <a:gd name="connsiteY3-456" fmla="*/ 2269122 h 3944013"/>
              <a:gd name="connsiteX4-457" fmla="*/ 3358024 w 4966911"/>
              <a:gd name="connsiteY4-458" fmla="*/ 3916852 h 3944013"/>
              <a:gd name="connsiteX5-459" fmla="*/ 297953 w 4966911"/>
              <a:gd name="connsiteY5-460" fmla="*/ 3944013 h 3944013"/>
              <a:gd name="connsiteX6-461" fmla="*/ 125937 w 4966911"/>
              <a:gd name="connsiteY6-462" fmla="*/ 3636195 h 3944013"/>
              <a:gd name="connsiteX7-463" fmla="*/ 225525 w 4966911"/>
              <a:gd name="connsiteY7-464" fmla="*/ 3373644 h 3944013"/>
              <a:gd name="connsiteX8-465" fmla="*/ 1384369 w 4966911"/>
              <a:gd name="connsiteY8-466" fmla="*/ 2060892 h 3944013"/>
              <a:gd name="connsiteX9-467" fmla="*/ 1402476 w 4966911"/>
              <a:gd name="connsiteY9-468" fmla="*/ 1870769 h 3944013"/>
              <a:gd name="connsiteX10-469" fmla="*/ 234760 w 4966911"/>
              <a:gd name="connsiteY10-470" fmla="*/ 621572 h 3944013"/>
              <a:gd name="connsiteX11-471" fmla="*/ 261739 w 4966911"/>
              <a:gd name="connsiteY11-472" fmla="*/ 69130 h 3944013"/>
              <a:gd name="connsiteX0-473" fmla="*/ 261739 w 4867987"/>
              <a:gd name="connsiteY0-474" fmla="*/ 69130 h 3944013"/>
              <a:gd name="connsiteX1-475" fmla="*/ 3336069 w 4867987"/>
              <a:gd name="connsiteY1-476" fmla="*/ 121036 h 3944013"/>
              <a:gd name="connsiteX2-477" fmla="*/ 4770365 w 4867987"/>
              <a:gd name="connsiteY2-478" fmla="*/ 1689700 h 3944013"/>
              <a:gd name="connsiteX3-479" fmla="*/ 4743204 w 4867987"/>
              <a:gd name="connsiteY3-480" fmla="*/ 2269122 h 3944013"/>
              <a:gd name="connsiteX4-481" fmla="*/ 3358024 w 4867987"/>
              <a:gd name="connsiteY4-482" fmla="*/ 3916852 h 3944013"/>
              <a:gd name="connsiteX5-483" fmla="*/ 297953 w 4867987"/>
              <a:gd name="connsiteY5-484" fmla="*/ 3944013 h 3944013"/>
              <a:gd name="connsiteX6-485" fmla="*/ 125937 w 4867987"/>
              <a:gd name="connsiteY6-486" fmla="*/ 3636195 h 3944013"/>
              <a:gd name="connsiteX7-487" fmla="*/ 225525 w 4867987"/>
              <a:gd name="connsiteY7-488" fmla="*/ 3373644 h 3944013"/>
              <a:gd name="connsiteX8-489" fmla="*/ 1384369 w 4867987"/>
              <a:gd name="connsiteY8-490" fmla="*/ 2060892 h 3944013"/>
              <a:gd name="connsiteX9-491" fmla="*/ 1402476 w 4867987"/>
              <a:gd name="connsiteY9-492" fmla="*/ 1870769 h 3944013"/>
              <a:gd name="connsiteX10-493" fmla="*/ 234760 w 4867987"/>
              <a:gd name="connsiteY10-494" fmla="*/ 621572 h 3944013"/>
              <a:gd name="connsiteX11-495" fmla="*/ 261739 w 4867987"/>
              <a:gd name="connsiteY11-496" fmla="*/ 69130 h 3944013"/>
              <a:gd name="connsiteX0-497" fmla="*/ 261739 w 4930678"/>
              <a:gd name="connsiteY0-498" fmla="*/ 69130 h 3944013"/>
              <a:gd name="connsiteX1-499" fmla="*/ 3336069 w 4930678"/>
              <a:gd name="connsiteY1-500" fmla="*/ 121036 h 3944013"/>
              <a:gd name="connsiteX2-501" fmla="*/ 4770365 w 4930678"/>
              <a:gd name="connsiteY2-502" fmla="*/ 1689700 h 3944013"/>
              <a:gd name="connsiteX3-503" fmla="*/ 4737108 w 4930678"/>
              <a:gd name="connsiteY3-504" fmla="*/ 2311794 h 3944013"/>
              <a:gd name="connsiteX4-505" fmla="*/ 3358024 w 4930678"/>
              <a:gd name="connsiteY4-506" fmla="*/ 3916852 h 3944013"/>
              <a:gd name="connsiteX5-507" fmla="*/ 297953 w 4930678"/>
              <a:gd name="connsiteY5-508" fmla="*/ 3944013 h 3944013"/>
              <a:gd name="connsiteX6-509" fmla="*/ 125937 w 4930678"/>
              <a:gd name="connsiteY6-510" fmla="*/ 3636195 h 3944013"/>
              <a:gd name="connsiteX7-511" fmla="*/ 225525 w 4930678"/>
              <a:gd name="connsiteY7-512" fmla="*/ 3373644 h 3944013"/>
              <a:gd name="connsiteX8-513" fmla="*/ 1384369 w 4930678"/>
              <a:gd name="connsiteY8-514" fmla="*/ 2060892 h 3944013"/>
              <a:gd name="connsiteX9-515" fmla="*/ 1402476 w 4930678"/>
              <a:gd name="connsiteY9-516" fmla="*/ 1870769 h 3944013"/>
              <a:gd name="connsiteX10-517" fmla="*/ 234760 w 4930678"/>
              <a:gd name="connsiteY10-518" fmla="*/ 621572 h 3944013"/>
              <a:gd name="connsiteX11-519" fmla="*/ 261739 w 4930678"/>
              <a:gd name="connsiteY11-520" fmla="*/ 69130 h 3944013"/>
              <a:gd name="connsiteX0-521" fmla="*/ 261739 w 4914344"/>
              <a:gd name="connsiteY0-522" fmla="*/ 69130 h 3944013"/>
              <a:gd name="connsiteX1-523" fmla="*/ 3336069 w 4914344"/>
              <a:gd name="connsiteY1-524" fmla="*/ 121036 h 3944013"/>
              <a:gd name="connsiteX2-525" fmla="*/ 4770365 w 4914344"/>
              <a:gd name="connsiteY2-526" fmla="*/ 1689700 h 3944013"/>
              <a:gd name="connsiteX3-527" fmla="*/ 4737108 w 4914344"/>
              <a:gd name="connsiteY3-528" fmla="*/ 2311794 h 3944013"/>
              <a:gd name="connsiteX4-529" fmla="*/ 3358024 w 4914344"/>
              <a:gd name="connsiteY4-530" fmla="*/ 3916852 h 3944013"/>
              <a:gd name="connsiteX5-531" fmla="*/ 297953 w 4914344"/>
              <a:gd name="connsiteY5-532" fmla="*/ 3944013 h 3944013"/>
              <a:gd name="connsiteX6-533" fmla="*/ 125937 w 4914344"/>
              <a:gd name="connsiteY6-534" fmla="*/ 3636195 h 3944013"/>
              <a:gd name="connsiteX7-535" fmla="*/ 225525 w 4914344"/>
              <a:gd name="connsiteY7-536" fmla="*/ 3373644 h 3944013"/>
              <a:gd name="connsiteX8-537" fmla="*/ 1384369 w 4914344"/>
              <a:gd name="connsiteY8-538" fmla="*/ 2060892 h 3944013"/>
              <a:gd name="connsiteX9-539" fmla="*/ 1402476 w 4914344"/>
              <a:gd name="connsiteY9-540" fmla="*/ 1870769 h 3944013"/>
              <a:gd name="connsiteX10-541" fmla="*/ 234760 w 4914344"/>
              <a:gd name="connsiteY10-542" fmla="*/ 621572 h 3944013"/>
              <a:gd name="connsiteX11-543" fmla="*/ 261739 w 4914344"/>
              <a:gd name="connsiteY11-544" fmla="*/ 69130 h 3944013"/>
              <a:gd name="connsiteX0-545" fmla="*/ 261739 w 4903241"/>
              <a:gd name="connsiteY0-546" fmla="*/ 69130 h 3944013"/>
              <a:gd name="connsiteX1-547" fmla="*/ 3336069 w 4903241"/>
              <a:gd name="connsiteY1-548" fmla="*/ 121036 h 3944013"/>
              <a:gd name="connsiteX2-549" fmla="*/ 4770365 w 4903241"/>
              <a:gd name="connsiteY2-550" fmla="*/ 1689700 h 3944013"/>
              <a:gd name="connsiteX3-551" fmla="*/ 4712724 w 4903241"/>
              <a:gd name="connsiteY3-552" fmla="*/ 2336178 h 3944013"/>
              <a:gd name="connsiteX4-553" fmla="*/ 3358024 w 4903241"/>
              <a:gd name="connsiteY4-554" fmla="*/ 3916852 h 3944013"/>
              <a:gd name="connsiteX5-555" fmla="*/ 297953 w 4903241"/>
              <a:gd name="connsiteY5-556" fmla="*/ 3944013 h 3944013"/>
              <a:gd name="connsiteX6-557" fmla="*/ 125937 w 4903241"/>
              <a:gd name="connsiteY6-558" fmla="*/ 3636195 h 3944013"/>
              <a:gd name="connsiteX7-559" fmla="*/ 225525 w 4903241"/>
              <a:gd name="connsiteY7-560" fmla="*/ 3373644 h 3944013"/>
              <a:gd name="connsiteX8-561" fmla="*/ 1384369 w 4903241"/>
              <a:gd name="connsiteY8-562" fmla="*/ 2060892 h 3944013"/>
              <a:gd name="connsiteX9-563" fmla="*/ 1402476 w 4903241"/>
              <a:gd name="connsiteY9-564" fmla="*/ 1870769 h 3944013"/>
              <a:gd name="connsiteX10-565" fmla="*/ 234760 w 4903241"/>
              <a:gd name="connsiteY10-566" fmla="*/ 621572 h 3944013"/>
              <a:gd name="connsiteX11-567" fmla="*/ 261739 w 4903241"/>
              <a:gd name="connsiteY11-568" fmla="*/ 69130 h 3944013"/>
              <a:gd name="connsiteX0-569" fmla="*/ 261739 w 4894471"/>
              <a:gd name="connsiteY0-570" fmla="*/ 69130 h 3944013"/>
              <a:gd name="connsiteX1-571" fmla="*/ 3336069 w 4894471"/>
              <a:gd name="connsiteY1-572" fmla="*/ 121036 h 3944013"/>
              <a:gd name="connsiteX2-573" fmla="*/ 4770365 w 4894471"/>
              <a:gd name="connsiteY2-574" fmla="*/ 1689700 h 3944013"/>
              <a:gd name="connsiteX3-575" fmla="*/ 4712724 w 4894471"/>
              <a:gd name="connsiteY3-576" fmla="*/ 2336178 h 3944013"/>
              <a:gd name="connsiteX4-577" fmla="*/ 3358024 w 4894471"/>
              <a:gd name="connsiteY4-578" fmla="*/ 3916852 h 3944013"/>
              <a:gd name="connsiteX5-579" fmla="*/ 297953 w 4894471"/>
              <a:gd name="connsiteY5-580" fmla="*/ 3944013 h 3944013"/>
              <a:gd name="connsiteX6-581" fmla="*/ 125937 w 4894471"/>
              <a:gd name="connsiteY6-582" fmla="*/ 3636195 h 3944013"/>
              <a:gd name="connsiteX7-583" fmla="*/ 225525 w 4894471"/>
              <a:gd name="connsiteY7-584" fmla="*/ 3373644 h 3944013"/>
              <a:gd name="connsiteX8-585" fmla="*/ 1384369 w 4894471"/>
              <a:gd name="connsiteY8-586" fmla="*/ 2060892 h 3944013"/>
              <a:gd name="connsiteX9-587" fmla="*/ 1402476 w 4894471"/>
              <a:gd name="connsiteY9-588" fmla="*/ 1870769 h 3944013"/>
              <a:gd name="connsiteX10-589" fmla="*/ 234760 w 4894471"/>
              <a:gd name="connsiteY10-590" fmla="*/ 621572 h 3944013"/>
              <a:gd name="connsiteX11-591" fmla="*/ 261739 w 4894471"/>
              <a:gd name="connsiteY11-592" fmla="*/ 69130 h 3944013"/>
              <a:gd name="connsiteX0-593" fmla="*/ 261739 w 4894471"/>
              <a:gd name="connsiteY0-594" fmla="*/ 69130 h 3944013"/>
              <a:gd name="connsiteX1-595" fmla="*/ 3336069 w 4894471"/>
              <a:gd name="connsiteY1-596" fmla="*/ 121036 h 3944013"/>
              <a:gd name="connsiteX2-597" fmla="*/ 4770365 w 4894471"/>
              <a:gd name="connsiteY2-598" fmla="*/ 1689700 h 3944013"/>
              <a:gd name="connsiteX3-599" fmla="*/ 4712724 w 4894471"/>
              <a:gd name="connsiteY3-600" fmla="*/ 2336178 h 3944013"/>
              <a:gd name="connsiteX4-601" fmla="*/ 3358024 w 4894471"/>
              <a:gd name="connsiteY4-602" fmla="*/ 3916852 h 3944013"/>
              <a:gd name="connsiteX5-603" fmla="*/ 297953 w 4894471"/>
              <a:gd name="connsiteY5-604" fmla="*/ 3944013 h 3944013"/>
              <a:gd name="connsiteX6-605" fmla="*/ 125937 w 4894471"/>
              <a:gd name="connsiteY6-606" fmla="*/ 3636195 h 3944013"/>
              <a:gd name="connsiteX7-607" fmla="*/ 225525 w 4894471"/>
              <a:gd name="connsiteY7-608" fmla="*/ 3373644 h 3944013"/>
              <a:gd name="connsiteX8-609" fmla="*/ 1384369 w 4894471"/>
              <a:gd name="connsiteY8-610" fmla="*/ 2060892 h 3944013"/>
              <a:gd name="connsiteX9-611" fmla="*/ 1402476 w 4894471"/>
              <a:gd name="connsiteY9-612" fmla="*/ 1870769 h 3944013"/>
              <a:gd name="connsiteX10-613" fmla="*/ 234760 w 4894471"/>
              <a:gd name="connsiteY10-614" fmla="*/ 621572 h 3944013"/>
              <a:gd name="connsiteX11-615" fmla="*/ 261739 w 4894471"/>
              <a:gd name="connsiteY11-616" fmla="*/ 69130 h 3944013"/>
              <a:gd name="connsiteX0-617" fmla="*/ 261739 w 4894471"/>
              <a:gd name="connsiteY0-618" fmla="*/ 69130 h 3944148"/>
              <a:gd name="connsiteX1-619" fmla="*/ 3336069 w 4894471"/>
              <a:gd name="connsiteY1-620" fmla="*/ 121036 h 3944148"/>
              <a:gd name="connsiteX2-621" fmla="*/ 4770365 w 4894471"/>
              <a:gd name="connsiteY2-622" fmla="*/ 1689700 h 3944148"/>
              <a:gd name="connsiteX3-623" fmla="*/ 4712724 w 4894471"/>
              <a:gd name="connsiteY3-624" fmla="*/ 2336178 h 3944148"/>
              <a:gd name="connsiteX4-625" fmla="*/ 3358024 w 4894471"/>
              <a:gd name="connsiteY4-626" fmla="*/ 3916852 h 3944148"/>
              <a:gd name="connsiteX5-627" fmla="*/ 297953 w 4894471"/>
              <a:gd name="connsiteY5-628" fmla="*/ 3944013 h 3944148"/>
              <a:gd name="connsiteX6-629" fmla="*/ 125937 w 4894471"/>
              <a:gd name="connsiteY6-630" fmla="*/ 3636195 h 3944148"/>
              <a:gd name="connsiteX7-631" fmla="*/ 225525 w 4894471"/>
              <a:gd name="connsiteY7-632" fmla="*/ 3373644 h 3944148"/>
              <a:gd name="connsiteX8-633" fmla="*/ 1384369 w 4894471"/>
              <a:gd name="connsiteY8-634" fmla="*/ 2060892 h 3944148"/>
              <a:gd name="connsiteX9-635" fmla="*/ 1402476 w 4894471"/>
              <a:gd name="connsiteY9-636" fmla="*/ 1870769 h 3944148"/>
              <a:gd name="connsiteX10-637" fmla="*/ 234760 w 4894471"/>
              <a:gd name="connsiteY10-638" fmla="*/ 621572 h 3944148"/>
              <a:gd name="connsiteX11-639" fmla="*/ 261739 w 4894471"/>
              <a:gd name="connsiteY11-640" fmla="*/ 69130 h 3944148"/>
              <a:gd name="connsiteX0-641" fmla="*/ 261739 w 4921936"/>
              <a:gd name="connsiteY0-642" fmla="*/ 69130 h 3955723"/>
              <a:gd name="connsiteX1-643" fmla="*/ 3336069 w 4921936"/>
              <a:gd name="connsiteY1-644" fmla="*/ 121036 h 3955723"/>
              <a:gd name="connsiteX2-645" fmla="*/ 4770365 w 4921936"/>
              <a:gd name="connsiteY2-646" fmla="*/ 1689700 h 3955723"/>
              <a:gd name="connsiteX3-647" fmla="*/ 4712724 w 4921936"/>
              <a:gd name="connsiteY3-648" fmla="*/ 2336178 h 3955723"/>
              <a:gd name="connsiteX4-649" fmla="*/ 3290968 w 4921936"/>
              <a:gd name="connsiteY4-650" fmla="*/ 3935140 h 3955723"/>
              <a:gd name="connsiteX5-651" fmla="*/ 297953 w 4921936"/>
              <a:gd name="connsiteY5-652" fmla="*/ 3944013 h 3955723"/>
              <a:gd name="connsiteX6-653" fmla="*/ 125937 w 4921936"/>
              <a:gd name="connsiteY6-654" fmla="*/ 3636195 h 3955723"/>
              <a:gd name="connsiteX7-655" fmla="*/ 225525 w 4921936"/>
              <a:gd name="connsiteY7-656" fmla="*/ 3373644 h 3955723"/>
              <a:gd name="connsiteX8-657" fmla="*/ 1384369 w 4921936"/>
              <a:gd name="connsiteY8-658" fmla="*/ 2060892 h 3955723"/>
              <a:gd name="connsiteX9-659" fmla="*/ 1402476 w 4921936"/>
              <a:gd name="connsiteY9-660" fmla="*/ 1870769 h 3955723"/>
              <a:gd name="connsiteX10-661" fmla="*/ 234760 w 4921936"/>
              <a:gd name="connsiteY10-662" fmla="*/ 621572 h 3955723"/>
              <a:gd name="connsiteX11-663" fmla="*/ 261739 w 4921936"/>
              <a:gd name="connsiteY11-664" fmla="*/ 69130 h 3955723"/>
              <a:gd name="connsiteX0-665" fmla="*/ 261739 w 4921936"/>
              <a:gd name="connsiteY0-666" fmla="*/ 69130 h 3998388"/>
              <a:gd name="connsiteX1-667" fmla="*/ 3336069 w 4921936"/>
              <a:gd name="connsiteY1-668" fmla="*/ 121036 h 3998388"/>
              <a:gd name="connsiteX2-669" fmla="*/ 4770365 w 4921936"/>
              <a:gd name="connsiteY2-670" fmla="*/ 1689700 h 3998388"/>
              <a:gd name="connsiteX3-671" fmla="*/ 4712724 w 4921936"/>
              <a:gd name="connsiteY3-672" fmla="*/ 2336178 h 3998388"/>
              <a:gd name="connsiteX4-673" fmla="*/ 3290968 w 4921936"/>
              <a:gd name="connsiteY4-674" fmla="*/ 3935140 h 3998388"/>
              <a:gd name="connsiteX5-675" fmla="*/ 297953 w 4921936"/>
              <a:gd name="connsiteY5-676" fmla="*/ 3944013 h 3998388"/>
              <a:gd name="connsiteX6-677" fmla="*/ 125937 w 4921936"/>
              <a:gd name="connsiteY6-678" fmla="*/ 3636195 h 3998388"/>
              <a:gd name="connsiteX7-679" fmla="*/ 225525 w 4921936"/>
              <a:gd name="connsiteY7-680" fmla="*/ 3373644 h 3998388"/>
              <a:gd name="connsiteX8-681" fmla="*/ 1384369 w 4921936"/>
              <a:gd name="connsiteY8-682" fmla="*/ 2060892 h 3998388"/>
              <a:gd name="connsiteX9-683" fmla="*/ 1402476 w 4921936"/>
              <a:gd name="connsiteY9-684" fmla="*/ 1870769 h 3998388"/>
              <a:gd name="connsiteX10-685" fmla="*/ 234760 w 4921936"/>
              <a:gd name="connsiteY10-686" fmla="*/ 621572 h 3998388"/>
              <a:gd name="connsiteX11-687" fmla="*/ 261739 w 4921936"/>
              <a:gd name="connsiteY11-688" fmla="*/ 69130 h 3998388"/>
              <a:gd name="connsiteX0-689" fmla="*/ 261739 w 4921936"/>
              <a:gd name="connsiteY0-690" fmla="*/ 69130 h 3977500"/>
              <a:gd name="connsiteX1-691" fmla="*/ 3336069 w 4921936"/>
              <a:gd name="connsiteY1-692" fmla="*/ 121036 h 3977500"/>
              <a:gd name="connsiteX2-693" fmla="*/ 4770365 w 4921936"/>
              <a:gd name="connsiteY2-694" fmla="*/ 1689700 h 3977500"/>
              <a:gd name="connsiteX3-695" fmla="*/ 4712724 w 4921936"/>
              <a:gd name="connsiteY3-696" fmla="*/ 2336178 h 3977500"/>
              <a:gd name="connsiteX4-697" fmla="*/ 3290968 w 4921936"/>
              <a:gd name="connsiteY4-698" fmla="*/ 3935140 h 3977500"/>
              <a:gd name="connsiteX5-699" fmla="*/ 297953 w 4921936"/>
              <a:gd name="connsiteY5-700" fmla="*/ 3944013 h 3977500"/>
              <a:gd name="connsiteX6-701" fmla="*/ 125937 w 4921936"/>
              <a:gd name="connsiteY6-702" fmla="*/ 3636195 h 3977500"/>
              <a:gd name="connsiteX7-703" fmla="*/ 225525 w 4921936"/>
              <a:gd name="connsiteY7-704" fmla="*/ 3373644 h 3977500"/>
              <a:gd name="connsiteX8-705" fmla="*/ 1384369 w 4921936"/>
              <a:gd name="connsiteY8-706" fmla="*/ 2060892 h 3977500"/>
              <a:gd name="connsiteX9-707" fmla="*/ 1402476 w 4921936"/>
              <a:gd name="connsiteY9-708" fmla="*/ 1870769 h 3977500"/>
              <a:gd name="connsiteX10-709" fmla="*/ 234760 w 4921936"/>
              <a:gd name="connsiteY10-710" fmla="*/ 621572 h 3977500"/>
              <a:gd name="connsiteX11-711" fmla="*/ 261739 w 4921936"/>
              <a:gd name="connsiteY11-712" fmla="*/ 69130 h 3977500"/>
              <a:gd name="connsiteX0-713" fmla="*/ 261739 w 4921936"/>
              <a:gd name="connsiteY0-714" fmla="*/ 69130 h 4060721"/>
              <a:gd name="connsiteX1-715" fmla="*/ 3336069 w 4921936"/>
              <a:gd name="connsiteY1-716" fmla="*/ 121036 h 4060721"/>
              <a:gd name="connsiteX2-717" fmla="*/ 4770365 w 4921936"/>
              <a:gd name="connsiteY2-718" fmla="*/ 1689700 h 4060721"/>
              <a:gd name="connsiteX3-719" fmla="*/ 4712724 w 4921936"/>
              <a:gd name="connsiteY3-720" fmla="*/ 2336178 h 4060721"/>
              <a:gd name="connsiteX4-721" fmla="*/ 3290968 w 4921936"/>
              <a:gd name="connsiteY4-722" fmla="*/ 3935140 h 4060721"/>
              <a:gd name="connsiteX5-723" fmla="*/ 285761 w 4921936"/>
              <a:gd name="connsiteY5-724" fmla="*/ 3919629 h 4060721"/>
              <a:gd name="connsiteX6-725" fmla="*/ 125937 w 4921936"/>
              <a:gd name="connsiteY6-726" fmla="*/ 3636195 h 4060721"/>
              <a:gd name="connsiteX7-727" fmla="*/ 225525 w 4921936"/>
              <a:gd name="connsiteY7-728" fmla="*/ 3373644 h 4060721"/>
              <a:gd name="connsiteX8-729" fmla="*/ 1384369 w 4921936"/>
              <a:gd name="connsiteY8-730" fmla="*/ 2060892 h 4060721"/>
              <a:gd name="connsiteX9-731" fmla="*/ 1402476 w 4921936"/>
              <a:gd name="connsiteY9-732" fmla="*/ 1870769 h 4060721"/>
              <a:gd name="connsiteX10-733" fmla="*/ 234760 w 4921936"/>
              <a:gd name="connsiteY10-734" fmla="*/ 621572 h 4060721"/>
              <a:gd name="connsiteX11-735" fmla="*/ 261739 w 4921936"/>
              <a:gd name="connsiteY11-736" fmla="*/ 69130 h 4060721"/>
              <a:gd name="connsiteX0-737" fmla="*/ 261739 w 4921936"/>
              <a:gd name="connsiteY0-738" fmla="*/ 69130 h 4060721"/>
              <a:gd name="connsiteX1-739" fmla="*/ 3336069 w 4921936"/>
              <a:gd name="connsiteY1-740" fmla="*/ 121036 h 4060721"/>
              <a:gd name="connsiteX2-741" fmla="*/ 4770365 w 4921936"/>
              <a:gd name="connsiteY2-742" fmla="*/ 1689700 h 4060721"/>
              <a:gd name="connsiteX3-743" fmla="*/ 4712724 w 4921936"/>
              <a:gd name="connsiteY3-744" fmla="*/ 2336178 h 4060721"/>
              <a:gd name="connsiteX4-745" fmla="*/ 3290968 w 4921936"/>
              <a:gd name="connsiteY4-746" fmla="*/ 3935140 h 4060721"/>
              <a:gd name="connsiteX5-747" fmla="*/ 285761 w 4921936"/>
              <a:gd name="connsiteY5-748" fmla="*/ 3919629 h 4060721"/>
              <a:gd name="connsiteX6-749" fmla="*/ 125937 w 4921936"/>
              <a:gd name="connsiteY6-750" fmla="*/ 3636195 h 4060721"/>
              <a:gd name="connsiteX7-751" fmla="*/ 225525 w 4921936"/>
              <a:gd name="connsiteY7-752" fmla="*/ 3373644 h 4060721"/>
              <a:gd name="connsiteX8-753" fmla="*/ 1384369 w 4921936"/>
              <a:gd name="connsiteY8-754" fmla="*/ 2060892 h 4060721"/>
              <a:gd name="connsiteX9-755" fmla="*/ 1402476 w 4921936"/>
              <a:gd name="connsiteY9-756" fmla="*/ 1870769 h 4060721"/>
              <a:gd name="connsiteX10-757" fmla="*/ 234760 w 4921936"/>
              <a:gd name="connsiteY10-758" fmla="*/ 621572 h 4060721"/>
              <a:gd name="connsiteX11-759" fmla="*/ 261739 w 4921936"/>
              <a:gd name="connsiteY11-760" fmla="*/ 69130 h 4060721"/>
              <a:gd name="connsiteX0-761" fmla="*/ 261739 w 4921936"/>
              <a:gd name="connsiteY0-762" fmla="*/ 69130 h 4060721"/>
              <a:gd name="connsiteX1-763" fmla="*/ 3336069 w 4921936"/>
              <a:gd name="connsiteY1-764" fmla="*/ 121036 h 4060721"/>
              <a:gd name="connsiteX2-765" fmla="*/ 4770365 w 4921936"/>
              <a:gd name="connsiteY2-766" fmla="*/ 1689700 h 4060721"/>
              <a:gd name="connsiteX3-767" fmla="*/ 4712724 w 4921936"/>
              <a:gd name="connsiteY3-768" fmla="*/ 2336178 h 4060721"/>
              <a:gd name="connsiteX4-769" fmla="*/ 3290968 w 4921936"/>
              <a:gd name="connsiteY4-770" fmla="*/ 3935140 h 4060721"/>
              <a:gd name="connsiteX5-771" fmla="*/ 285761 w 4921936"/>
              <a:gd name="connsiteY5-772" fmla="*/ 3919629 h 4060721"/>
              <a:gd name="connsiteX6-773" fmla="*/ 125937 w 4921936"/>
              <a:gd name="connsiteY6-774" fmla="*/ 3636195 h 4060721"/>
              <a:gd name="connsiteX7-775" fmla="*/ 225525 w 4921936"/>
              <a:gd name="connsiteY7-776" fmla="*/ 3373644 h 4060721"/>
              <a:gd name="connsiteX8-777" fmla="*/ 1384369 w 4921936"/>
              <a:gd name="connsiteY8-778" fmla="*/ 2060892 h 4060721"/>
              <a:gd name="connsiteX9-779" fmla="*/ 1402476 w 4921936"/>
              <a:gd name="connsiteY9-780" fmla="*/ 1870769 h 4060721"/>
              <a:gd name="connsiteX10-781" fmla="*/ 234760 w 4921936"/>
              <a:gd name="connsiteY10-782" fmla="*/ 621572 h 4060721"/>
              <a:gd name="connsiteX11-783" fmla="*/ 261739 w 4921936"/>
              <a:gd name="connsiteY11-784" fmla="*/ 69130 h 4060721"/>
              <a:gd name="connsiteX0-785" fmla="*/ 261739 w 4921936"/>
              <a:gd name="connsiteY0-786" fmla="*/ 69130 h 4017572"/>
              <a:gd name="connsiteX1-787" fmla="*/ 3336069 w 4921936"/>
              <a:gd name="connsiteY1-788" fmla="*/ 121036 h 4017572"/>
              <a:gd name="connsiteX2-789" fmla="*/ 4770365 w 4921936"/>
              <a:gd name="connsiteY2-790" fmla="*/ 1689700 h 4017572"/>
              <a:gd name="connsiteX3-791" fmla="*/ 4712724 w 4921936"/>
              <a:gd name="connsiteY3-792" fmla="*/ 2336178 h 4017572"/>
              <a:gd name="connsiteX4-793" fmla="*/ 3290968 w 4921936"/>
              <a:gd name="connsiteY4-794" fmla="*/ 3935140 h 4017572"/>
              <a:gd name="connsiteX5-795" fmla="*/ 285761 w 4921936"/>
              <a:gd name="connsiteY5-796" fmla="*/ 3919629 h 4017572"/>
              <a:gd name="connsiteX6-797" fmla="*/ 125937 w 4921936"/>
              <a:gd name="connsiteY6-798" fmla="*/ 3636195 h 4017572"/>
              <a:gd name="connsiteX7-799" fmla="*/ 225525 w 4921936"/>
              <a:gd name="connsiteY7-800" fmla="*/ 3373644 h 4017572"/>
              <a:gd name="connsiteX8-801" fmla="*/ 1384369 w 4921936"/>
              <a:gd name="connsiteY8-802" fmla="*/ 2060892 h 4017572"/>
              <a:gd name="connsiteX9-803" fmla="*/ 1402476 w 4921936"/>
              <a:gd name="connsiteY9-804" fmla="*/ 1870769 h 4017572"/>
              <a:gd name="connsiteX10-805" fmla="*/ 234760 w 4921936"/>
              <a:gd name="connsiteY10-806" fmla="*/ 621572 h 4017572"/>
              <a:gd name="connsiteX11-807" fmla="*/ 261739 w 4921936"/>
              <a:gd name="connsiteY11-808" fmla="*/ 69130 h 4017572"/>
              <a:gd name="connsiteX0-809" fmla="*/ 261739 w 4921936"/>
              <a:gd name="connsiteY0-810" fmla="*/ 69130 h 3990785"/>
              <a:gd name="connsiteX1-811" fmla="*/ 3336069 w 4921936"/>
              <a:gd name="connsiteY1-812" fmla="*/ 121036 h 3990785"/>
              <a:gd name="connsiteX2-813" fmla="*/ 4770365 w 4921936"/>
              <a:gd name="connsiteY2-814" fmla="*/ 1689700 h 3990785"/>
              <a:gd name="connsiteX3-815" fmla="*/ 4712724 w 4921936"/>
              <a:gd name="connsiteY3-816" fmla="*/ 2336178 h 3990785"/>
              <a:gd name="connsiteX4-817" fmla="*/ 3290968 w 4921936"/>
              <a:gd name="connsiteY4-818" fmla="*/ 3935140 h 3990785"/>
              <a:gd name="connsiteX5-819" fmla="*/ 285761 w 4921936"/>
              <a:gd name="connsiteY5-820" fmla="*/ 3919629 h 3990785"/>
              <a:gd name="connsiteX6-821" fmla="*/ 125937 w 4921936"/>
              <a:gd name="connsiteY6-822" fmla="*/ 3636195 h 3990785"/>
              <a:gd name="connsiteX7-823" fmla="*/ 225525 w 4921936"/>
              <a:gd name="connsiteY7-824" fmla="*/ 3373644 h 3990785"/>
              <a:gd name="connsiteX8-825" fmla="*/ 1384369 w 4921936"/>
              <a:gd name="connsiteY8-826" fmla="*/ 2060892 h 3990785"/>
              <a:gd name="connsiteX9-827" fmla="*/ 1402476 w 4921936"/>
              <a:gd name="connsiteY9-828" fmla="*/ 1870769 h 3990785"/>
              <a:gd name="connsiteX10-829" fmla="*/ 234760 w 4921936"/>
              <a:gd name="connsiteY10-830" fmla="*/ 621572 h 3990785"/>
              <a:gd name="connsiteX11-831" fmla="*/ 261739 w 4921936"/>
              <a:gd name="connsiteY11-832" fmla="*/ 69130 h 3990785"/>
              <a:gd name="connsiteX0-833" fmla="*/ 261739 w 4921936"/>
              <a:gd name="connsiteY0-834" fmla="*/ 69130 h 3990785"/>
              <a:gd name="connsiteX1-835" fmla="*/ 3336069 w 4921936"/>
              <a:gd name="connsiteY1-836" fmla="*/ 121036 h 3990785"/>
              <a:gd name="connsiteX2-837" fmla="*/ 4770365 w 4921936"/>
              <a:gd name="connsiteY2-838" fmla="*/ 1689700 h 3990785"/>
              <a:gd name="connsiteX3-839" fmla="*/ 4712724 w 4921936"/>
              <a:gd name="connsiteY3-840" fmla="*/ 2336178 h 3990785"/>
              <a:gd name="connsiteX4-841" fmla="*/ 3290968 w 4921936"/>
              <a:gd name="connsiteY4-842" fmla="*/ 3935140 h 3990785"/>
              <a:gd name="connsiteX5-843" fmla="*/ 285761 w 4921936"/>
              <a:gd name="connsiteY5-844" fmla="*/ 3919629 h 3990785"/>
              <a:gd name="connsiteX6-845" fmla="*/ 125937 w 4921936"/>
              <a:gd name="connsiteY6-846" fmla="*/ 3636195 h 3990785"/>
              <a:gd name="connsiteX7-847" fmla="*/ 225525 w 4921936"/>
              <a:gd name="connsiteY7-848" fmla="*/ 3373644 h 3990785"/>
              <a:gd name="connsiteX8-849" fmla="*/ 1384369 w 4921936"/>
              <a:gd name="connsiteY8-850" fmla="*/ 2060892 h 3990785"/>
              <a:gd name="connsiteX9-851" fmla="*/ 1402476 w 4921936"/>
              <a:gd name="connsiteY9-852" fmla="*/ 1870769 h 3990785"/>
              <a:gd name="connsiteX10-853" fmla="*/ 234760 w 4921936"/>
              <a:gd name="connsiteY10-854" fmla="*/ 621572 h 3990785"/>
              <a:gd name="connsiteX11-855" fmla="*/ 261739 w 4921936"/>
              <a:gd name="connsiteY11-856" fmla="*/ 69130 h 3990785"/>
              <a:gd name="connsiteX0-857" fmla="*/ 261739 w 4921936"/>
              <a:gd name="connsiteY0-858" fmla="*/ 69130 h 3989157"/>
              <a:gd name="connsiteX1-859" fmla="*/ 3336069 w 4921936"/>
              <a:gd name="connsiteY1-860" fmla="*/ 121036 h 3989157"/>
              <a:gd name="connsiteX2-861" fmla="*/ 4770365 w 4921936"/>
              <a:gd name="connsiteY2-862" fmla="*/ 1689700 h 3989157"/>
              <a:gd name="connsiteX3-863" fmla="*/ 4712724 w 4921936"/>
              <a:gd name="connsiteY3-864" fmla="*/ 2336178 h 3989157"/>
              <a:gd name="connsiteX4-865" fmla="*/ 3290968 w 4921936"/>
              <a:gd name="connsiteY4-866" fmla="*/ 3935140 h 3989157"/>
              <a:gd name="connsiteX5-867" fmla="*/ 285761 w 4921936"/>
              <a:gd name="connsiteY5-868" fmla="*/ 3919629 h 3989157"/>
              <a:gd name="connsiteX6-869" fmla="*/ 186897 w 4921936"/>
              <a:gd name="connsiteY6-870" fmla="*/ 3648387 h 3989157"/>
              <a:gd name="connsiteX7-871" fmla="*/ 225525 w 4921936"/>
              <a:gd name="connsiteY7-872" fmla="*/ 3373644 h 3989157"/>
              <a:gd name="connsiteX8-873" fmla="*/ 1384369 w 4921936"/>
              <a:gd name="connsiteY8-874" fmla="*/ 2060892 h 3989157"/>
              <a:gd name="connsiteX9-875" fmla="*/ 1402476 w 4921936"/>
              <a:gd name="connsiteY9-876" fmla="*/ 1870769 h 3989157"/>
              <a:gd name="connsiteX10-877" fmla="*/ 234760 w 4921936"/>
              <a:gd name="connsiteY10-878" fmla="*/ 621572 h 3989157"/>
              <a:gd name="connsiteX11-879" fmla="*/ 261739 w 4921936"/>
              <a:gd name="connsiteY11-880" fmla="*/ 69130 h 3989157"/>
              <a:gd name="connsiteX0-881" fmla="*/ 271838 w 4932035"/>
              <a:gd name="connsiteY0-882" fmla="*/ 69130 h 4002862"/>
              <a:gd name="connsiteX1-883" fmla="*/ 3346168 w 4932035"/>
              <a:gd name="connsiteY1-884" fmla="*/ 121036 h 4002862"/>
              <a:gd name="connsiteX2-885" fmla="*/ 4780464 w 4932035"/>
              <a:gd name="connsiteY2-886" fmla="*/ 1689700 h 4002862"/>
              <a:gd name="connsiteX3-887" fmla="*/ 4722823 w 4932035"/>
              <a:gd name="connsiteY3-888" fmla="*/ 2336178 h 4002862"/>
              <a:gd name="connsiteX4-889" fmla="*/ 3301067 w 4932035"/>
              <a:gd name="connsiteY4-890" fmla="*/ 3935140 h 4002862"/>
              <a:gd name="connsiteX5-891" fmla="*/ 295860 w 4932035"/>
              <a:gd name="connsiteY5-892" fmla="*/ 3919629 h 4002862"/>
              <a:gd name="connsiteX6-893" fmla="*/ 235624 w 4932035"/>
              <a:gd name="connsiteY6-894" fmla="*/ 3373644 h 4002862"/>
              <a:gd name="connsiteX7-895" fmla="*/ 1394468 w 4932035"/>
              <a:gd name="connsiteY7-896" fmla="*/ 2060892 h 4002862"/>
              <a:gd name="connsiteX8-897" fmla="*/ 1412575 w 4932035"/>
              <a:gd name="connsiteY8-898" fmla="*/ 1870769 h 4002862"/>
              <a:gd name="connsiteX9-899" fmla="*/ 244859 w 4932035"/>
              <a:gd name="connsiteY9-900" fmla="*/ 621572 h 4002862"/>
              <a:gd name="connsiteX10-901" fmla="*/ 271838 w 4932035"/>
              <a:gd name="connsiteY10-902" fmla="*/ 69130 h 4002862"/>
              <a:gd name="connsiteX0-903" fmla="*/ 342543 w 5002740"/>
              <a:gd name="connsiteY0-904" fmla="*/ 69130 h 4002862"/>
              <a:gd name="connsiteX1-905" fmla="*/ 3416873 w 5002740"/>
              <a:gd name="connsiteY1-906" fmla="*/ 121036 h 4002862"/>
              <a:gd name="connsiteX2-907" fmla="*/ 4851169 w 5002740"/>
              <a:gd name="connsiteY2-908" fmla="*/ 1689700 h 4002862"/>
              <a:gd name="connsiteX3-909" fmla="*/ 4793528 w 5002740"/>
              <a:gd name="connsiteY3-910" fmla="*/ 2336178 h 4002862"/>
              <a:gd name="connsiteX4-911" fmla="*/ 3371772 w 5002740"/>
              <a:gd name="connsiteY4-912" fmla="*/ 3935140 h 4002862"/>
              <a:gd name="connsiteX5-913" fmla="*/ 366565 w 5002740"/>
              <a:gd name="connsiteY5-914" fmla="*/ 3919629 h 4002862"/>
              <a:gd name="connsiteX6-915" fmla="*/ 306329 w 5002740"/>
              <a:gd name="connsiteY6-916" fmla="*/ 3373644 h 4002862"/>
              <a:gd name="connsiteX7-917" fmla="*/ 1465173 w 5002740"/>
              <a:gd name="connsiteY7-918" fmla="*/ 2060892 h 4002862"/>
              <a:gd name="connsiteX8-919" fmla="*/ 1483280 w 5002740"/>
              <a:gd name="connsiteY8-920" fmla="*/ 1870769 h 4002862"/>
              <a:gd name="connsiteX9-921" fmla="*/ 315564 w 5002740"/>
              <a:gd name="connsiteY9-922" fmla="*/ 621572 h 4002862"/>
              <a:gd name="connsiteX10-923" fmla="*/ 342543 w 5002740"/>
              <a:gd name="connsiteY10-924" fmla="*/ 69130 h 4002862"/>
              <a:gd name="connsiteX0-925" fmla="*/ 278350 w 4938547"/>
              <a:gd name="connsiteY0-926" fmla="*/ 69130 h 4002862"/>
              <a:gd name="connsiteX1-927" fmla="*/ 3352680 w 4938547"/>
              <a:gd name="connsiteY1-928" fmla="*/ 121036 h 4002862"/>
              <a:gd name="connsiteX2-929" fmla="*/ 4786976 w 4938547"/>
              <a:gd name="connsiteY2-930" fmla="*/ 1689700 h 4002862"/>
              <a:gd name="connsiteX3-931" fmla="*/ 4729335 w 4938547"/>
              <a:gd name="connsiteY3-932" fmla="*/ 2336178 h 4002862"/>
              <a:gd name="connsiteX4-933" fmla="*/ 3307579 w 4938547"/>
              <a:gd name="connsiteY4-934" fmla="*/ 3935140 h 4002862"/>
              <a:gd name="connsiteX5-935" fmla="*/ 302372 w 4938547"/>
              <a:gd name="connsiteY5-936" fmla="*/ 3919629 h 4002862"/>
              <a:gd name="connsiteX6-937" fmla="*/ 242136 w 4938547"/>
              <a:gd name="connsiteY6-938" fmla="*/ 3373644 h 4002862"/>
              <a:gd name="connsiteX7-939" fmla="*/ 1400980 w 4938547"/>
              <a:gd name="connsiteY7-940" fmla="*/ 2060892 h 4002862"/>
              <a:gd name="connsiteX8-941" fmla="*/ 1419087 w 4938547"/>
              <a:gd name="connsiteY8-942" fmla="*/ 1870769 h 4002862"/>
              <a:gd name="connsiteX9-943" fmla="*/ 251371 w 4938547"/>
              <a:gd name="connsiteY9-944" fmla="*/ 621572 h 4002862"/>
              <a:gd name="connsiteX10-945" fmla="*/ 278350 w 4938547"/>
              <a:gd name="connsiteY10-946" fmla="*/ 69130 h 4002862"/>
              <a:gd name="connsiteX0-947" fmla="*/ 261739 w 4921936"/>
              <a:gd name="connsiteY0-948" fmla="*/ 69130 h 4002862"/>
              <a:gd name="connsiteX1-949" fmla="*/ 3336069 w 4921936"/>
              <a:gd name="connsiteY1-950" fmla="*/ 121036 h 4002862"/>
              <a:gd name="connsiteX2-951" fmla="*/ 4770365 w 4921936"/>
              <a:gd name="connsiteY2-952" fmla="*/ 1689700 h 4002862"/>
              <a:gd name="connsiteX3-953" fmla="*/ 4712724 w 4921936"/>
              <a:gd name="connsiteY3-954" fmla="*/ 2336178 h 4002862"/>
              <a:gd name="connsiteX4-955" fmla="*/ 3290968 w 4921936"/>
              <a:gd name="connsiteY4-956" fmla="*/ 3935140 h 4002862"/>
              <a:gd name="connsiteX5-957" fmla="*/ 285761 w 4921936"/>
              <a:gd name="connsiteY5-958" fmla="*/ 3919629 h 4002862"/>
              <a:gd name="connsiteX6-959" fmla="*/ 225525 w 4921936"/>
              <a:gd name="connsiteY6-960" fmla="*/ 3373644 h 4002862"/>
              <a:gd name="connsiteX7-961" fmla="*/ 1384369 w 4921936"/>
              <a:gd name="connsiteY7-962" fmla="*/ 2060892 h 4002862"/>
              <a:gd name="connsiteX8-963" fmla="*/ 1402476 w 4921936"/>
              <a:gd name="connsiteY8-964" fmla="*/ 1870769 h 4002862"/>
              <a:gd name="connsiteX9-965" fmla="*/ 234760 w 4921936"/>
              <a:gd name="connsiteY9-966" fmla="*/ 621572 h 4002862"/>
              <a:gd name="connsiteX10-967" fmla="*/ 261739 w 4921936"/>
              <a:gd name="connsiteY10-968" fmla="*/ 69130 h 4002862"/>
              <a:gd name="connsiteX0-969" fmla="*/ 261739 w 4921936"/>
              <a:gd name="connsiteY0-970" fmla="*/ 69130 h 4010567"/>
              <a:gd name="connsiteX1-971" fmla="*/ 3336069 w 4921936"/>
              <a:gd name="connsiteY1-972" fmla="*/ 121036 h 4010567"/>
              <a:gd name="connsiteX2-973" fmla="*/ 4770365 w 4921936"/>
              <a:gd name="connsiteY2-974" fmla="*/ 1689700 h 4010567"/>
              <a:gd name="connsiteX3-975" fmla="*/ 4712724 w 4921936"/>
              <a:gd name="connsiteY3-976" fmla="*/ 2336178 h 4010567"/>
              <a:gd name="connsiteX4-977" fmla="*/ 3290968 w 4921936"/>
              <a:gd name="connsiteY4-978" fmla="*/ 3935140 h 4010567"/>
              <a:gd name="connsiteX5-979" fmla="*/ 285761 w 4921936"/>
              <a:gd name="connsiteY5-980" fmla="*/ 3919629 h 4010567"/>
              <a:gd name="connsiteX6-981" fmla="*/ 304773 w 4921936"/>
              <a:gd name="connsiteY6-982" fmla="*/ 3239532 h 4010567"/>
              <a:gd name="connsiteX7-983" fmla="*/ 1384369 w 4921936"/>
              <a:gd name="connsiteY7-984" fmla="*/ 2060892 h 4010567"/>
              <a:gd name="connsiteX8-985" fmla="*/ 1402476 w 4921936"/>
              <a:gd name="connsiteY8-986" fmla="*/ 1870769 h 4010567"/>
              <a:gd name="connsiteX9-987" fmla="*/ 234760 w 4921936"/>
              <a:gd name="connsiteY9-988" fmla="*/ 621572 h 4010567"/>
              <a:gd name="connsiteX10-989" fmla="*/ 261739 w 4921936"/>
              <a:gd name="connsiteY10-990" fmla="*/ 69130 h 4010567"/>
              <a:gd name="connsiteX0-991" fmla="*/ 261739 w 4921936"/>
              <a:gd name="connsiteY0-992" fmla="*/ 69130 h 4010567"/>
              <a:gd name="connsiteX1-993" fmla="*/ 3336069 w 4921936"/>
              <a:gd name="connsiteY1-994" fmla="*/ 121036 h 4010567"/>
              <a:gd name="connsiteX2-995" fmla="*/ 4770365 w 4921936"/>
              <a:gd name="connsiteY2-996" fmla="*/ 1689700 h 4010567"/>
              <a:gd name="connsiteX3-997" fmla="*/ 4712724 w 4921936"/>
              <a:gd name="connsiteY3-998" fmla="*/ 2336178 h 4010567"/>
              <a:gd name="connsiteX4-999" fmla="*/ 3290968 w 4921936"/>
              <a:gd name="connsiteY4-1000" fmla="*/ 3935140 h 4010567"/>
              <a:gd name="connsiteX5-1001" fmla="*/ 285761 w 4921936"/>
              <a:gd name="connsiteY5-1002" fmla="*/ 3919629 h 4010567"/>
              <a:gd name="connsiteX6-1003" fmla="*/ 304773 w 4921936"/>
              <a:gd name="connsiteY6-1004" fmla="*/ 3239532 h 4010567"/>
              <a:gd name="connsiteX7-1005" fmla="*/ 1384369 w 4921936"/>
              <a:gd name="connsiteY7-1006" fmla="*/ 2060892 h 4010567"/>
              <a:gd name="connsiteX8-1007" fmla="*/ 1402476 w 4921936"/>
              <a:gd name="connsiteY8-1008" fmla="*/ 1870769 h 4010567"/>
              <a:gd name="connsiteX9-1009" fmla="*/ 234760 w 4921936"/>
              <a:gd name="connsiteY9-1010" fmla="*/ 621572 h 4010567"/>
              <a:gd name="connsiteX10-1011" fmla="*/ 261739 w 4921936"/>
              <a:gd name="connsiteY10-1012" fmla="*/ 69130 h 4010567"/>
              <a:gd name="connsiteX0-1013" fmla="*/ 261739 w 4921936"/>
              <a:gd name="connsiteY0-1014" fmla="*/ 69130 h 4010567"/>
              <a:gd name="connsiteX1-1015" fmla="*/ 3336069 w 4921936"/>
              <a:gd name="connsiteY1-1016" fmla="*/ 121036 h 4010567"/>
              <a:gd name="connsiteX2-1017" fmla="*/ 4770365 w 4921936"/>
              <a:gd name="connsiteY2-1018" fmla="*/ 1689700 h 4010567"/>
              <a:gd name="connsiteX3-1019" fmla="*/ 4712724 w 4921936"/>
              <a:gd name="connsiteY3-1020" fmla="*/ 2336178 h 4010567"/>
              <a:gd name="connsiteX4-1021" fmla="*/ 3290968 w 4921936"/>
              <a:gd name="connsiteY4-1022" fmla="*/ 3935140 h 4010567"/>
              <a:gd name="connsiteX5-1023" fmla="*/ 285761 w 4921936"/>
              <a:gd name="connsiteY5-1024" fmla="*/ 3919629 h 4010567"/>
              <a:gd name="connsiteX6-1025" fmla="*/ 304773 w 4921936"/>
              <a:gd name="connsiteY6-1026" fmla="*/ 3239532 h 4010567"/>
              <a:gd name="connsiteX7-1027" fmla="*/ 1384369 w 4921936"/>
              <a:gd name="connsiteY7-1028" fmla="*/ 2060892 h 4010567"/>
              <a:gd name="connsiteX8-1029" fmla="*/ 1402476 w 4921936"/>
              <a:gd name="connsiteY8-1030" fmla="*/ 1870769 h 4010567"/>
              <a:gd name="connsiteX9-1031" fmla="*/ 234760 w 4921936"/>
              <a:gd name="connsiteY9-1032" fmla="*/ 621572 h 4010567"/>
              <a:gd name="connsiteX10-1033" fmla="*/ 261739 w 4921936"/>
              <a:gd name="connsiteY10-1034" fmla="*/ 69130 h 4010567"/>
              <a:gd name="connsiteX0-1035" fmla="*/ 261739 w 4921936"/>
              <a:gd name="connsiteY0-1036" fmla="*/ 69130 h 4010567"/>
              <a:gd name="connsiteX1-1037" fmla="*/ 3336069 w 4921936"/>
              <a:gd name="connsiteY1-1038" fmla="*/ 121036 h 4010567"/>
              <a:gd name="connsiteX2-1039" fmla="*/ 4770365 w 4921936"/>
              <a:gd name="connsiteY2-1040" fmla="*/ 1689700 h 4010567"/>
              <a:gd name="connsiteX3-1041" fmla="*/ 4712724 w 4921936"/>
              <a:gd name="connsiteY3-1042" fmla="*/ 2336178 h 4010567"/>
              <a:gd name="connsiteX4-1043" fmla="*/ 3290968 w 4921936"/>
              <a:gd name="connsiteY4-1044" fmla="*/ 3935140 h 4010567"/>
              <a:gd name="connsiteX5-1045" fmla="*/ 285761 w 4921936"/>
              <a:gd name="connsiteY5-1046" fmla="*/ 3919629 h 4010567"/>
              <a:gd name="connsiteX6-1047" fmla="*/ 304773 w 4921936"/>
              <a:gd name="connsiteY6-1048" fmla="*/ 3239532 h 4010567"/>
              <a:gd name="connsiteX7-1049" fmla="*/ 1384369 w 4921936"/>
              <a:gd name="connsiteY7-1050" fmla="*/ 2060892 h 4010567"/>
              <a:gd name="connsiteX8-1051" fmla="*/ 1402476 w 4921936"/>
              <a:gd name="connsiteY8-1052" fmla="*/ 1870769 h 4010567"/>
              <a:gd name="connsiteX9-1053" fmla="*/ 234760 w 4921936"/>
              <a:gd name="connsiteY9-1054" fmla="*/ 621572 h 4010567"/>
              <a:gd name="connsiteX10-1055" fmla="*/ 261739 w 4921936"/>
              <a:gd name="connsiteY10-1056" fmla="*/ 69130 h 4010567"/>
              <a:gd name="connsiteX0-1057" fmla="*/ 261739 w 4921936"/>
              <a:gd name="connsiteY0-1058" fmla="*/ 69130 h 4010567"/>
              <a:gd name="connsiteX1-1059" fmla="*/ 3336069 w 4921936"/>
              <a:gd name="connsiteY1-1060" fmla="*/ 121036 h 4010567"/>
              <a:gd name="connsiteX2-1061" fmla="*/ 4770365 w 4921936"/>
              <a:gd name="connsiteY2-1062" fmla="*/ 1689700 h 4010567"/>
              <a:gd name="connsiteX3-1063" fmla="*/ 4712724 w 4921936"/>
              <a:gd name="connsiteY3-1064" fmla="*/ 2336178 h 4010567"/>
              <a:gd name="connsiteX4-1065" fmla="*/ 3290968 w 4921936"/>
              <a:gd name="connsiteY4-1066" fmla="*/ 3935140 h 4010567"/>
              <a:gd name="connsiteX5-1067" fmla="*/ 285761 w 4921936"/>
              <a:gd name="connsiteY5-1068" fmla="*/ 3919629 h 4010567"/>
              <a:gd name="connsiteX6-1069" fmla="*/ 304773 w 4921936"/>
              <a:gd name="connsiteY6-1070" fmla="*/ 3239532 h 4010567"/>
              <a:gd name="connsiteX7-1071" fmla="*/ 1384369 w 4921936"/>
              <a:gd name="connsiteY7-1072" fmla="*/ 2060892 h 4010567"/>
              <a:gd name="connsiteX8-1073" fmla="*/ 1402476 w 4921936"/>
              <a:gd name="connsiteY8-1074" fmla="*/ 1870769 h 4010567"/>
              <a:gd name="connsiteX9-1075" fmla="*/ 234760 w 4921936"/>
              <a:gd name="connsiteY9-1076" fmla="*/ 621572 h 4010567"/>
              <a:gd name="connsiteX10-1077" fmla="*/ 261739 w 4921936"/>
              <a:gd name="connsiteY10-1078" fmla="*/ 69130 h 4010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21936" h="4010567">
                <a:moveTo>
                  <a:pt x="261739" y="69130"/>
                </a:moveTo>
                <a:cubicBezTo>
                  <a:pt x="778624" y="-14293"/>
                  <a:pt x="3132290" y="-48792"/>
                  <a:pt x="3336069" y="121036"/>
                </a:cubicBezTo>
                <a:cubicBezTo>
                  <a:pt x="3539848" y="290864"/>
                  <a:pt x="4540923" y="1320510"/>
                  <a:pt x="4770365" y="1689700"/>
                </a:cubicBezTo>
                <a:cubicBezTo>
                  <a:pt x="4999808" y="2058890"/>
                  <a:pt x="4959290" y="1961938"/>
                  <a:pt x="4712724" y="2336178"/>
                </a:cubicBezTo>
                <a:cubicBezTo>
                  <a:pt x="4466158" y="2710418"/>
                  <a:pt x="3748379" y="3695616"/>
                  <a:pt x="3290968" y="3935140"/>
                </a:cubicBezTo>
                <a:cubicBezTo>
                  <a:pt x="2547045" y="4040552"/>
                  <a:pt x="783460" y="4035564"/>
                  <a:pt x="285761" y="3919629"/>
                </a:cubicBezTo>
                <a:cubicBezTo>
                  <a:pt x="-211938" y="3803694"/>
                  <a:pt x="174524" y="3384508"/>
                  <a:pt x="304773" y="3239532"/>
                </a:cubicBezTo>
                <a:cubicBezTo>
                  <a:pt x="435022" y="3094556"/>
                  <a:pt x="1328803" y="2116646"/>
                  <a:pt x="1384369" y="2060892"/>
                </a:cubicBezTo>
                <a:cubicBezTo>
                  <a:pt x="1439935" y="2005138"/>
                  <a:pt x="1479015" y="1987974"/>
                  <a:pt x="1402476" y="1870769"/>
                </a:cubicBezTo>
                <a:cubicBezTo>
                  <a:pt x="1325937" y="1753564"/>
                  <a:pt x="333443" y="732869"/>
                  <a:pt x="234760" y="621572"/>
                </a:cubicBezTo>
                <a:cubicBezTo>
                  <a:pt x="136077" y="510275"/>
                  <a:pt x="-255146" y="152553"/>
                  <a:pt x="261739" y="69130"/>
                </a:cubicBezTo>
                <a:close/>
              </a:path>
            </a:pathLst>
          </a:custGeom>
          <a:solidFill>
            <a:srgbClr val="2025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3E58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332918" y="4365502"/>
            <a:ext cx="899972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6256949" y="3636139"/>
            <a:ext cx="1807340" cy="1472684"/>
          </a:xfrm>
          <a:custGeom>
            <a:avLst/>
            <a:gdLst>
              <a:gd name="connsiteX0" fmla="*/ 135802 w 4644428"/>
              <a:gd name="connsiteY0" fmla="*/ 9054 h 3883937"/>
              <a:gd name="connsiteX1" fmla="*/ 3141552 w 4644428"/>
              <a:gd name="connsiteY1" fmla="*/ 0 h 3883937"/>
              <a:gd name="connsiteX2" fmla="*/ 4644428 w 4644428"/>
              <a:gd name="connsiteY2" fmla="*/ 1629624 h 3883937"/>
              <a:gd name="connsiteX3" fmla="*/ 4617267 w 4644428"/>
              <a:gd name="connsiteY3" fmla="*/ 2209046 h 3883937"/>
              <a:gd name="connsiteX4" fmla="*/ 3232087 w 4644428"/>
              <a:gd name="connsiteY4" fmla="*/ 3856776 h 3883937"/>
              <a:gd name="connsiteX5" fmla="*/ 172016 w 4644428"/>
              <a:gd name="connsiteY5" fmla="*/ 3883937 h 3883937"/>
              <a:gd name="connsiteX6" fmla="*/ 0 w 4644428"/>
              <a:gd name="connsiteY6" fmla="*/ 3576119 h 3883937"/>
              <a:gd name="connsiteX7" fmla="*/ 99588 w 4644428"/>
              <a:gd name="connsiteY7" fmla="*/ 3313568 h 3883937"/>
              <a:gd name="connsiteX8" fmla="*/ 1258432 w 4644428"/>
              <a:gd name="connsiteY8" fmla="*/ 2000816 h 3883937"/>
              <a:gd name="connsiteX9" fmla="*/ 1276539 w 4644428"/>
              <a:gd name="connsiteY9" fmla="*/ 1810693 h 3883937"/>
              <a:gd name="connsiteX10" fmla="*/ 90535 w 4644428"/>
              <a:gd name="connsiteY10" fmla="*/ 543208 h 3883937"/>
              <a:gd name="connsiteX11" fmla="*/ 54321 w 4644428"/>
              <a:gd name="connsiteY11" fmla="*/ 190123 h 3883937"/>
              <a:gd name="connsiteX12" fmla="*/ 135802 w 4644428"/>
              <a:gd name="connsiteY12" fmla="*/ 9054 h 3883937"/>
              <a:gd name="connsiteX0-1" fmla="*/ 249942 w 4758568"/>
              <a:gd name="connsiteY0-2" fmla="*/ 133909 h 4008792"/>
              <a:gd name="connsiteX1-3" fmla="*/ 3255692 w 4758568"/>
              <a:gd name="connsiteY1-4" fmla="*/ 124855 h 4008792"/>
              <a:gd name="connsiteX2-5" fmla="*/ 4758568 w 4758568"/>
              <a:gd name="connsiteY2-6" fmla="*/ 1754479 h 4008792"/>
              <a:gd name="connsiteX3-7" fmla="*/ 4731407 w 4758568"/>
              <a:gd name="connsiteY3-8" fmla="*/ 2333901 h 4008792"/>
              <a:gd name="connsiteX4-9" fmla="*/ 3346227 w 4758568"/>
              <a:gd name="connsiteY4-10" fmla="*/ 3981631 h 4008792"/>
              <a:gd name="connsiteX5-11" fmla="*/ 286156 w 4758568"/>
              <a:gd name="connsiteY5-12" fmla="*/ 4008792 h 4008792"/>
              <a:gd name="connsiteX6-13" fmla="*/ 114140 w 4758568"/>
              <a:gd name="connsiteY6-14" fmla="*/ 3700974 h 4008792"/>
              <a:gd name="connsiteX7-15" fmla="*/ 213728 w 4758568"/>
              <a:gd name="connsiteY7-16" fmla="*/ 3438423 h 4008792"/>
              <a:gd name="connsiteX8-17" fmla="*/ 1372572 w 4758568"/>
              <a:gd name="connsiteY8-18" fmla="*/ 2125671 h 4008792"/>
              <a:gd name="connsiteX9-19" fmla="*/ 1390679 w 4758568"/>
              <a:gd name="connsiteY9-20" fmla="*/ 1935548 h 4008792"/>
              <a:gd name="connsiteX10-21" fmla="*/ 204675 w 4758568"/>
              <a:gd name="connsiteY10-22" fmla="*/ 668063 h 4008792"/>
              <a:gd name="connsiteX11-23" fmla="*/ 168461 w 4758568"/>
              <a:gd name="connsiteY11-24" fmla="*/ 314978 h 4008792"/>
              <a:gd name="connsiteX12-25" fmla="*/ 249942 w 4758568"/>
              <a:gd name="connsiteY12-26" fmla="*/ 133909 h 4008792"/>
              <a:gd name="connsiteX0-27" fmla="*/ 135802 w 4644428"/>
              <a:gd name="connsiteY0-28" fmla="*/ 142815 h 4017698"/>
              <a:gd name="connsiteX1-29" fmla="*/ 3141552 w 4644428"/>
              <a:gd name="connsiteY1-30" fmla="*/ 133761 h 4017698"/>
              <a:gd name="connsiteX2-31" fmla="*/ 4644428 w 4644428"/>
              <a:gd name="connsiteY2-32" fmla="*/ 1763385 h 4017698"/>
              <a:gd name="connsiteX3-33" fmla="*/ 4617267 w 4644428"/>
              <a:gd name="connsiteY3-34" fmla="*/ 2342807 h 4017698"/>
              <a:gd name="connsiteX4-35" fmla="*/ 3232087 w 4644428"/>
              <a:gd name="connsiteY4-36" fmla="*/ 3990537 h 4017698"/>
              <a:gd name="connsiteX5-37" fmla="*/ 172016 w 4644428"/>
              <a:gd name="connsiteY5-38" fmla="*/ 4017698 h 4017698"/>
              <a:gd name="connsiteX6-39" fmla="*/ 0 w 4644428"/>
              <a:gd name="connsiteY6-40" fmla="*/ 3709880 h 4017698"/>
              <a:gd name="connsiteX7-41" fmla="*/ 99588 w 4644428"/>
              <a:gd name="connsiteY7-42" fmla="*/ 3447329 h 4017698"/>
              <a:gd name="connsiteX8-43" fmla="*/ 1258432 w 4644428"/>
              <a:gd name="connsiteY8-44" fmla="*/ 2134577 h 4017698"/>
              <a:gd name="connsiteX9-45" fmla="*/ 1276539 w 4644428"/>
              <a:gd name="connsiteY9-46" fmla="*/ 1944454 h 4017698"/>
              <a:gd name="connsiteX10-47" fmla="*/ 90535 w 4644428"/>
              <a:gd name="connsiteY10-48" fmla="*/ 676969 h 4017698"/>
              <a:gd name="connsiteX11-49" fmla="*/ 54321 w 4644428"/>
              <a:gd name="connsiteY11-50" fmla="*/ 323884 h 4017698"/>
              <a:gd name="connsiteX12-51" fmla="*/ 135802 w 4644428"/>
              <a:gd name="connsiteY12-52" fmla="*/ 142815 h 4017698"/>
              <a:gd name="connsiteX0-53" fmla="*/ 249942 w 4758568"/>
              <a:gd name="connsiteY0-54" fmla="*/ 142815 h 4017698"/>
              <a:gd name="connsiteX1-55" fmla="*/ 3255692 w 4758568"/>
              <a:gd name="connsiteY1-56" fmla="*/ 133761 h 4017698"/>
              <a:gd name="connsiteX2-57" fmla="*/ 4758568 w 4758568"/>
              <a:gd name="connsiteY2-58" fmla="*/ 1763385 h 4017698"/>
              <a:gd name="connsiteX3-59" fmla="*/ 4731407 w 4758568"/>
              <a:gd name="connsiteY3-60" fmla="*/ 2342807 h 4017698"/>
              <a:gd name="connsiteX4-61" fmla="*/ 3346227 w 4758568"/>
              <a:gd name="connsiteY4-62" fmla="*/ 3990537 h 4017698"/>
              <a:gd name="connsiteX5-63" fmla="*/ 286156 w 4758568"/>
              <a:gd name="connsiteY5-64" fmla="*/ 4017698 h 4017698"/>
              <a:gd name="connsiteX6-65" fmla="*/ 114140 w 4758568"/>
              <a:gd name="connsiteY6-66" fmla="*/ 3709880 h 4017698"/>
              <a:gd name="connsiteX7-67" fmla="*/ 213728 w 4758568"/>
              <a:gd name="connsiteY7-68" fmla="*/ 3447329 h 4017698"/>
              <a:gd name="connsiteX8-69" fmla="*/ 1372572 w 4758568"/>
              <a:gd name="connsiteY8-70" fmla="*/ 2134577 h 4017698"/>
              <a:gd name="connsiteX9-71" fmla="*/ 1390679 w 4758568"/>
              <a:gd name="connsiteY9-72" fmla="*/ 1944454 h 4017698"/>
              <a:gd name="connsiteX10-73" fmla="*/ 204675 w 4758568"/>
              <a:gd name="connsiteY10-74" fmla="*/ 676969 h 4017698"/>
              <a:gd name="connsiteX11-75" fmla="*/ 168461 w 4758568"/>
              <a:gd name="connsiteY11-76" fmla="*/ 323884 h 4017698"/>
              <a:gd name="connsiteX12-77" fmla="*/ 249942 w 4758568"/>
              <a:gd name="connsiteY12-78" fmla="*/ 142815 h 4017698"/>
              <a:gd name="connsiteX0-79" fmla="*/ 543345 w 5051971"/>
              <a:gd name="connsiteY0-80" fmla="*/ 133910 h 4008793"/>
              <a:gd name="connsiteX1-81" fmla="*/ 3549095 w 5051971"/>
              <a:gd name="connsiteY1-82" fmla="*/ 124856 h 4008793"/>
              <a:gd name="connsiteX2-83" fmla="*/ 5051971 w 5051971"/>
              <a:gd name="connsiteY2-84" fmla="*/ 1754480 h 4008793"/>
              <a:gd name="connsiteX3-85" fmla="*/ 5024810 w 5051971"/>
              <a:gd name="connsiteY3-86" fmla="*/ 2333902 h 4008793"/>
              <a:gd name="connsiteX4-87" fmla="*/ 3639630 w 5051971"/>
              <a:gd name="connsiteY4-88" fmla="*/ 3981632 h 4008793"/>
              <a:gd name="connsiteX5-89" fmla="*/ 579559 w 5051971"/>
              <a:gd name="connsiteY5-90" fmla="*/ 4008793 h 4008793"/>
              <a:gd name="connsiteX6-91" fmla="*/ 407543 w 5051971"/>
              <a:gd name="connsiteY6-92" fmla="*/ 3700975 h 4008793"/>
              <a:gd name="connsiteX7-93" fmla="*/ 507131 w 5051971"/>
              <a:gd name="connsiteY7-94" fmla="*/ 3438424 h 4008793"/>
              <a:gd name="connsiteX8-95" fmla="*/ 1665975 w 5051971"/>
              <a:gd name="connsiteY8-96" fmla="*/ 2125672 h 4008793"/>
              <a:gd name="connsiteX9-97" fmla="*/ 1684082 w 5051971"/>
              <a:gd name="connsiteY9-98" fmla="*/ 1935549 h 4008793"/>
              <a:gd name="connsiteX10-99" fmla="*/ 498078 w 5051971"/>
              <a:gd name="connsiteY10-100" fmla="*/ 668064 h 4008793"/>
              <a:gd name="connsiteX11-101" fmla="*/ 138 w 5051971"/>
              <a:gd name="connsiteY11-102" fmla="*/ 314979 h 4008793"/>
              <a:gd name="connsiteX12-103" fmla="*/ 543345 w 5051971"/>
              <a:gd name="connsiteY12-104" fmla="*/ 133910 h 4008793"/>
              <a:gd name="connsiteX0-105" fmla="*/ 595689 w 5104315"/>
              <a:gd name="connsiteY0-106" fmla="*/ 133910 h 4008793"/>
              <a:gd name="connsiteX1-107" fmla="*/ 3601439 w 5104315"/>
              <a:gd name="connsiteY1-108" fmla="*/ 124856 h 4008793"/>
              <a:gd name="connsiteX2-109" fmla="*/ 5104315 w 5104315"/>
              <a:gd name="connsiteY2-110" fmla="*/ 1754480 h 4008793"/>
              <a:gd name="connsiteX3-111" fmla="*/ 5077154 w 5104315"/>
              <a:gd name="connsiteY3-112" fmla="*/ 2333902 h 4008793"/>
              <a:gd name="connsiteX4-113" fmla="*/ 3691974 w 5104315"/>
              <a:gd name="connsiteY4-114" fmla="*/ 3981632 h 4008793"/>
              <a:gd name="connsiteX5-115" fmla="*/ 631903 w 5104315"/>
              <a:gd name="connsiteY5-116" fmla="*/ 4008793 h 4008793"/>
              <a:gd name="connsiteX6-117" fmla="*/ 459887 w 5104315"/>
              <a:gd name="connsiteY6-118" fmla="*/ 3700975 h 4008793"/>
              <a:gd name="connsiteX7-119" fmla="*/ 559475 w 5104315"/>
              <a:gd name="connsiteY7-120" fmla="*/ 3438424 h 4008793"/>
              <a:gd name="connsiteX8-121" fmla="*/ 1718319 w 5104315"/>
              <a:gd name="connsiteY8-122" fmla="*/ 2125672 h 4008793"/>
              <a:gd name="connsiteX9-123" fmla="*/ 1736426 w 5104315"/>
              <a:gd name="connsiteY9-124" fmla="*/ 1935549 h 4008793"/>
              <a:gd name="connsiteX10-125" fmla="*/ 550422 w 5104315"/>
              <a:gd name="connsiteY10-126" fmla="*/ 668064 h 4008793"/>
              <a:gd name="connsiteX11-127" fmla="*/ 52482 w 5104315"/>
              <a:gd name="connsiteY11-128" fmla="*/ 314979 h 4008793"/>
              <a:gd name="connsiteX12-129" fmla="*/ 595689 w 5104315"/>
              <a:gd name="connsiteY12-130" fmla="*/ 133910 h 4008793"/>
              <a:gd name="connsiteX0-131" fmla="*/ 544637 w 5053263"/>
              <a:gd name="connsiteY0-132" fmla="*/ 133910 h 4008793"/>
              <a:gd name="connsiteX1-133" fmla="*/ 3550387 w 5053263"/>
              <a:gd name="connsiteY1-134" fmla="*/ 124856 h 4008793"/>
              <a:gd name="connsiteX2-135" fmla="*/ 5053263 w 5053263"/>
              <a:gd name="connsiteY2-136" fmla="*/ 1754480 h 4008793"/>
              <a:gd name="connsiteX3-137" fmla="*/ 5026102 w 5053263"/>
              <a:gd name="connsiteY3-138" fmla="*/ 2333902 h 4008793"/>
              <a:gd name="connsiteX4-139" fmla="*/ 3640922 w 5053263"/>
              <a:gd name="connsiteY4-140" fmla="*/ 3981632 h 4008793"/>
              <a:gd name="connsiteX5-141" fmla="*/ 580851 w 5053263"/>
              <a:gd name="connsiteY5-142" fmla="*/ 4008793 h 4008793"/>
              <a:gd name="connsiteX6-143" fmla="*/ 408835 w 5053263"/>
              <a:gd name="connsiteY6-144" fmla="*/ 3700975 h 4008793"/>
              <a:gd name="connsiteX7-145" fmla="*/ 508423 w 5053263"/>
              <a:gd name="connsiteY7-146" fmla="*/ 3438424 h 4008793"/>
              <a:gd name="connsiteX8-147" fmla="*/ 1667267 w 5053263"/>
              <a:gd name="connsiteY8-148" fmla="*/ 2125672 h 4008793"/>
              <a:gd name="connsiteX9-149" fmla="*/ 1685374 w 5053263"/>
              <a:gd name="connsiteY9-150" fmla="*/ 1935549 h 4008793"/>
              <a:gd name="connsiteX10-151" fmla="*/ 499370 w 5053263"/>
              <a:gd name="connsiteY10-152" fmla="*/ 668064 h 4008793"/>
              <a:gd name="connsiteX11-153" fmla="*/ 1430 w 5053263"/>
              <a:gd name="connsiteY11-154" fmla="*/ 314979 h 4008793"/>
              <a:gd name="connsiteX12-155" fmla="*/ 544637 w 5053263"/>
              <a:gd name="connsiteY12-156" fmla="*/ 133910 h 4008793"/>
              <a:gd name="connsiteX0-157" fmla="*/ 312321 w 4820947"/>
              <a:gd name="connsiteY0-158" fmla="*/ 134976 h 4009859"/>
              <a:gd name="connsiteX1-159" fmla="*/ 3318071 w 4820947"/>
              <a:gd name="connsiteY1-160" fmla="*/ 125922 h 4009859"/>
              <a:gd name="connsiteX2-161" fmla="*/ 4820947 w 4820947"/>
              <a:gd name="connsiteY2-162" fmla="*/ 1755546 h 4009859"/>
              <a:gd name="connsiteX3-163" fmla="*/ 4793786 w 4820947"/>
              <a:gd name="connsiteY3-164" fmla="*/ 2334968 h 4009859"/>
              <a:gd name="connsiteX4-165" fmla="*/ 3408606 w 4820947"/>
              <a:gd name="connsiteY4-166" fmla="*/ 3982698 h 4009859"/>
              <a:gd name="connsiteX5-167" fmla="*/ 348535 w 4820947"/>
              <a:gd name="connsiteY5-168" fmla="*/ 4009859 h 4009859"/>
              <a:gd name="connsiteX6-169" fmla="*/ 176519 w 4820947"/>
              <a:gd name="connsiteY6-170" fmla="*/ 3702041 h 4009859"/>
              <a:gd name="connsiteX7-171" fmla="*/ 276107 w 4820947"/>
              <a:gd name="connsiteY7-172" fmla="*/ 3439490 h 4009859"/>
              <a:gd name="connsiteX8-173" fmla="*/ 1434951 w 4820947"/>
              <a:gd name="connsiteY8-174" fmla="*/ 2126738 h 4009859"/>
              <a:gd name="connsiteX9-175" fmla="*/ 1453058 w 4820947"/>
              <a:gd name="connsiteY9-176" fmla="*/ 1936615 h 4009859"/>
              <a:gd name="connsiteX10-177" fmla="*/ 267054 w 4820947"/>
              <a:gd name="connsiteY10-178" fmla="*/ 669130 h 4009859"/>
              <a:gd name="connsiteX11-179" fmla="*/ 95038 w 4820947"/>
              <a:gd name="connsiteY11-180" fmla="*/ 343206 h 4009859"/>
              <a:gd name="connsiteX12-181" fmla="*/ 312321 w 4820947"/>
              <a:gd name="connsiteY12-182" fmla="*/ 134976 h 4009859"/>
              <a:gd name="connsiteX0-183" fmla="*/ 312321 w 4820947"/>
              <a:gd name="connsiteY0-184" fmla="*/ 134976 h 4009859"/>
              <a:gd name="connsiteX1-185" fmla="*/ 3318071 w 4820947"/>
              <a:gd name="connsiteY1-186" fmla="*/ 125922 h 4009859"/>
              <a:gd name="connsiteX2-187" fmla="*/ 4820947 w 4820947"/>
              <a:gd name="connsiteY2-188" fmla="*/ 1755546 h 4009859"/>
              <a:gd name="connsiteX3-189" fmla="*/ 4793786 w 4820947"/>
              <a:gd name="connsiteY3-190" fmla="*/ 2334968 h 4009859"/>
              <a:gd name="connsiteX4-191" fmla="*/ 3408606 w 4820947"/>
              <a:gd name="connsiteY4-192" fmla="*/ 3982698 h 4009859"/>
              <a:gd name="connsiteX5-193" fmla="*/ 348535 w 4820947"/>
              <a:gd name="connsiteY5-194" fmla="*/ 4009859 h 4009859"/>
              <a:gd name="connsiteX6-195" fmla="*/ 176519 w 4820947"/>
              <a:gd name="connsiteY6-196" fmla="*/ 3702041 h 4009859"/>
              <a:gd name="connsiteX7-197" fmla="*/ 276107 w 4820947"/>
              <a:gd name="connsiteY7-198" fmla="*/ 3439490 h 4009859"/>
              <a:gd name="connsiteX8-199" fmla="*/ 1434951 w 4820947"/>
              <a:gd name="connsiteY8-200" fmla="*/ 2126738 h 4009859"/>
              <a:gd name="connsiteX9-201" fmla="*/ 1453058 w 4820947"/>
              <a:gd name="connsiteY9-202" fmla="*/ 1936615 h 4009859"/>
              <a:gd name="connsiteX10-203" fmla="*/ 267054 w 4820947"/>
              <a:gd name="connsiteY10-204" fmla="*/ 669130 h 4009859"/>
              <a:gd name="connsiteX11-205" fmla="*/ 95038 w 4820947"/>
              <a:gd name="connsiteY11-206" fmla="*/ 343206 h 4009859"/>
              <a:gd name="connsiteX12-207" fmla="*/ 312321 w 4820947"/>
              <a:gd name="connsiteY12-208" fmla="*/ 134976 h 4009859"/>
              <a:gd name="connsiteX0-209" fmla="*/ 291176 w 4799802"/>
              <a:gd name="connsiteY0-210" fmla="*/ 134976 h 4009859"/>
              <a:gd name="connsiteX1-211" fmla="*/ 3296926 w 4799802"/>
              <a:gd name="connsiteY1-212" fmla="*/ 125922 h 4009859"/>
              <a:gd name="connsiteX2-213" fmla="*/ 4799802 w 4799802"/>
              <a:gd name="connsiteY2-214" fmla="*/ 1755546 h 4009859"/>
              <a:gd name="connsiteX3-215" fmla="*/ 4772641 w 4799802"/>
              <a:gd name="connsiteY3-216" fmla="*/ 2334968 h 4009859"/>
              <a:gd name="connsiteX4-217" fmla="*/ 3387461 w 4799802"/>
              <a:gd name="connsiteY4-218" fmla="*/ 3982698 h 4009859"/>
              <a:gd name="connsiteX5-219" fmla="*/ 327390 w 4799802"/>
              <a:gd name="connsiteY5-220" fmla="*/ 4009859 h 4009859"/>
              <a:gd name="connsiteX6-221" fmla="*/ 155374 w 4799802"/>
              <a:gd name="connsiteY6-222" fmla="*/ 3702041 h 4009859"/>
              <a:gd name="connsiteX7-223" fmla="*/ 254962 w 4799802"/>
              <a:gd name="connsiteY7-224" fmla="*/ 3439490 h 4009859"/>
              <a:gd name="connsiteX8-225" fmla="*/ 1413806 w 4799802"/>
              <a:gd name="connsiteY8-226" fmla="*/ 2126738 h 4009859"/>
              <a:gd name="connsiteX9-227" fmla="*/ 1431913 w 4799802"/>
              <a:gd name="connsiteY9-228" fmla="*/ 1936615 h 4009859"/>
              <a:gd name="connsiteX10-229" fmla="*/ 245909 w 4799802"/>
              <a:gd name="connsiteY10-230" fmla="*/ 669130 h 4009859"/>
              <a:gd name="connsiteX11-231" fmla="*/ 291176 w 4799802"/>
              <a:gd name="connsiteY11-232" fmla="*/ 134976 h 4009859"/>
              <a:gd name="connsiteX0-233" fmla="*/ 291176 w 4799802"/>
              <a:gd name="connsiteY0-234" fmla="*/ 256269 h 4131152"/>
              <a:gd name="connsiteX1-235" fmla="*/ 3296926 w 4799802"/>
              <a:gd name="connsiteY1-236" fmla="*/ 247215 h 4131152"/>
              <a:gd name="connsiteX2-237" fmla="*/ 4799802 w 4799802"/>
              <a:gd name="connsiteY2-238" fmla="*/ 1876839 h 4131152"/>
              <a:gd name="connsiteX3-239" fmla="*/ 4772641 w 4799802"/>
              <a:gd name="connsiteY3-240" fmla="*/ 2456261 h 4131152"/>
              <a:gd name="connsiteX4-241" fmla="*/ 3387461 w 4799802"/>
              <a:gd name="connsiteY4-242" fmla="*/ 4103991 h 4131152"/>
              <a:gd name="connsiteX5-243" fmla="*/ 327390 w 4799802"/>
              <a:gd name="connsiteY5-244" fmla="*/ 4131152 h 4131152"/>
              <a:gd name="connsiteX6-245" fmla="*/ 155374 w 4799802"/>
              <a:gd name="connsiteY6-246" fmla="*/ 3823334 h 4131152"/>
              <a:gd name="connsiteX7-247" fmla="*/ 254962 w 4799802"/>
              <a:gd name="connsiteY7-248" fmla="*/ 3560783 h 4131152"/>
              <a:gd name="connsiteX8-249" fmla="*/ 1413806 w 4799802"/>
              <a:gd name="connsiteY8-250" fmla="*/ 2248031 h 4131152"/>
              <a:gd name="connsiteX9-251" fmla="*/ 1431913 w 4799802"/>
              <a:gd name="connsiteY9-252" fmla="*/ 2057908 h 4131152"/>
              <a:gd name="connsiteX10-253" fmla="*/ 245909 w 4799802"/>
              <a:gd name="connsiteY10-254" fmla="*/ 790423 h 4131152"/>
              <a:gd name="connsiteX11-255" fmla="*/ 291176 w 4799802"/>
              <a:gd name="connsiteY11-256" fmla="*/ 256269 h 4131152"/>
              <a:gd name="connsiteX0-257" fmla="*/ 291176 w 4799802"/>
              <a:gd name="connsiteY0-258" fmla="*/ 90520 h 3965403"/>
              <a:gd name="connsiteX1-259" fmla="*/ 3296926 w 4799802"/>
              <a:gd name="connsiteY1-260" fmla="*/ 81466 h 3965403"/>
              <a:gd name="connsiteX2-261" fmla="*/ 4799802 w 4799802"/>
              <a:gd name="connsiteY2-262" fmla="*/ 1711090 h 3965403"/>
              <a:gd name="connsiteX3-263" fmla="*/ 4772641 w 4799802"/>
              <a:gd name="connsiteY3-264" fmla="*/ 2290512 h 3965403"/>
              <a:gd name="connsiteX4-265" fmla="*/ 3387461 w 4799802"/>
              <a:gd name="connsiteY4-266" fmla="*/ 3938242 h 3965403"/>
              <a:gd name="connsiteX5-267" fmla="*/ 327390 w 4799802"/>
              <a:gd name="connsiteY5-268" fmla="*/ 3965403 h 3965403"/>
              <a:gd name="connsiteX6-269" fmla="*/ 155374 w 4799802"/>
              <a:gd name="connsiteY6-270" fmla="*/ 3657585 h 3965403"/>
              <a:gd name="connsiteX7-271" fmla="*/ 254962 w 4799802"/>
              <a:gd name="connsiteY7-272" fmla="*/ 3395034 h 3965403"/>
              <a:gd name="connsiteX8-273" fmla="*/ 1413806 w 4799802"/>
              <a:gd name="connsiteY8-274" fmla="*/ 2082282 h 3965403"/>
              <a:gd name="connsiteX9-275" fmla="*/ 1431913 w 4799802"/>
              <a:gd name="connsiteY9-276" fmla="*/ 1892159 h 3965403"/>
              <a:gd name="connsiteX10-277" fmla="*/ 245909 w 4799802"/>
              <a:gd name="connsiteY10-278" fmla="*/ 624674 h 3965403"/>
              <a:gd name="connsiteX11-279" fmla="*/ 291176 w 4799802"/>
              <a:gd name="connsiteY11-280" fmla="*/ 90520 h 3965403"/>
              <a:gd name="connsiteX0-281" fmla="*/ 295997 w 4804623"/>
              <a:gd name="connsiteY0-282" fmla="*/ 67951 h 3942834"/>
              <a:gd name="connsiteX1-283" fmla="*/ 3370327 w 4804623"/>
              <a:gd name="connsiteY1-284" fmla="*/ 119857 h 3942834"/>
              <a:gd name="connsiteX2-285" fmla="*/ 4804623 w 4804623"/>
              <a:gd name="connsiteY2-286" fmla="*/ 1688521 h 3942834"/>
              <a:gd name="connsiteX3-287" fmla="*/ 4777462 w 4804623"/>
              <a:gd name="connsiteY3-288" fmla="*/ 2267943 h 3942834"/>
              <a:gd name="connsiteX4-289" fmla="*/ 3392282 w 4804623"/>
              <a:gd name="connsiteY4-290" fmla="*/ 3915673 h 3942834"/>
              <a:gd name="connsiteX5-291" fmla="*/ 332211 w 4804623"/>
              <a:gd name="connsiteY5-292" fmla="*/ 3942834 h 3942834"/>
              <a:gd name="connsiteX6-293" fmla="*/ 160195 w 4804623"/>
              <a:gd name="connsiteY6-294" fmla="*/ 3635016 h 3942834"/>
              <a:gd name="connsiteX7-295" fmla="*/ 259783 w 4804623"/>
              <a:gd name="connsiteY7-296" fmla="*/ 3372465 h 3942834"/>
              <a:gd name="connsiteX8-297" fmla="*/ 1418627 w 4804623"/>
              <a:gd name="connsiteY8-298" fmla="*/ 2059713 h 3942834"/>
              <a:gd name="connsiteX9-299" fmla="*/ 1436734 w 4804623"/>
              <a:gd name="connsiteY9-300" fmla="*/ 1869590 h 3942834"/>
              <a:gd name="connsiteX10-301" fmla="*/ 250730 w 4804623"/>
              <a:gd name="connsiteY10-302" fmla="*/ 602105 h 3942834"/>
              <a:gd name="connsiteX11-303" fmla="*/ 295997 w 4804623"/>
              <a:gd name="connsiteY11-304" fmla="*/ 67951 h 3942834"/>
              <a:gd name="connsiteX0-305" fmla="*/ 295997 w 4804623"/>
              <a:gd name="connsiteY0-306" fmla="*/ 67951 h 3942834"/>
              <a:gd name="connsiteX1-307" fmla="*/ 3370327 w 4804623"/>
              <a:gd name="connsiteY1-308" fmla="*/ 119857 h 3942834"/>
              <a:gd name="connsiteX2-309" fmla="*/ 4804623 w 4804623"/>
              <a:gd name="connsiteY2-310" fmla="*/ 1688521 h 3942834"/>
              <a:gd name="connsiteX3-311" fmla="*/ 4777462 w 4804623"/>
              <a:gd name="connsiteY3-312" fmla="*/ 2267943 h 3942834"/>
              <a:gd name="connsiteX4-313" fmla="*/ 3392282 w 4804623"/>
              <a:gd name="connsiteY4-314" fmla="*/ 3915673 h 3942834"/>
              <a:gd name="connsiteX5-315" fmla="*/ 332211 w 4804623"/>
              <a:gd name="connsiteY5-316" fmla="*/ 3942834 h 3942834"/>
              <a:gd name="connsiteX6-317" fmla="*/ 160195 w 4804623"/>
              <a:gd name="connsiteY6-318" fmla="*/ 3635016 h 3942834"/>
              <a:gd name="connsiteX7-319" fmla="*/ 259783 w 4804623"/>
              <a:gd name="connsiteY7-320" fmla="*/ 3372465 h 3942834"/>
              <a:gd name="connsiteX8-321" fmla="*/ 1418627 w 4804623"/>
              <a:gd name="connsiteY8-322" fmla="*/ 2059713 h 3942834"/>
              <a:gd name="connsiteX9-323" fmla="*/ 1436734 w 4804623"/>
              <a:gd name="connsiteY9-324" fmla="*/ 1869590 h 3942834"/>
              <a:gd name="connsiteX10-325" fmla="*/ 250730 w 4804623"/>
              <a:gd name="connsiteY10-326" fmla="*/ 602105 h 3942834"/>
              <a:gd name="connsiteX11-327" fmla="*/ 295997 w 4804623"/>
              <a:gd name="connsiteY11-328" fmla="*/ 67951 h 3942834"/>
              <a:gd name="connsiteX0-329" fmla="*/ 293231 w 4801857"/>
              <a:gd name="connsiteY0-330" fmla="*/ 69917 h 3944800"/>
              <a:gd name="connsiteX1-331" fmla="*/ 3367561 w 4801857"/>
              <a:gd name="connsiteY1-332" fmla="*/ 121823 h 3944800"/>
              <a:gd name="connsiteX2-333" fmla="*/ 4801857 w 4801857"/>
              <a:gd name="connsiteY2-334" fmla="*/ 1690487 h 3944800"/>
              <a:gd name="connsiteX3-335" fmla="*/ 4774696 w 4801857"/>
              <a:gd name="connsiteY3-336" fmla="*/ 2269909 h 3944800"/>
              <a:gd name="connsiteX4-337" fmla="*/ 3389516 w 4801857"/>
              <a:gd name="connsiteY4-338" fmla="*/ 3917639 h 3944800"/>
              <a:gd name="connsiteX5-339" fmla="*/ 329445 w 4801857"/>
              <a:gd name="connsiteY5-340" fmla="*/ 3944800 h 3944800"/>
              <a:gd name="connsiteX6-341" fmla="*/ 157429 w 4801857"/>
              <a:gd name="connsiteY6-342" fmla="*/ 3636982 h 3944800"/>
              <a:gd name="connsiteX7-343" fmla="*/ 257017 w 4801857"/>
              <a:gd name="connsiteY7-344" fmla="*/ 3374431 h 3944800"/>
              <a:gd name="connsiteX8-345" fmla="*/ 1415861 w 4801857"/>
              <a:gd name="connsiteY8-346" fmla="*/ 2061679 h 3944800"/>
              <a:gd name="connsiteX9-347" fmla="*/ 1433968 w 4801857"/>
              <a:gd name="connsiteY9-348" fmla="*/ 1871556 h 3944800"/>
              <a:gd name="connsiteX10-349" fmla="*/ 254060 w 4801857"/>
              <a:gd name="connsiteY10-350" fmla="*/ 634551 h 3944800"/>
              <a:gd name="connsiteX11-351" fmla="*/ 293231 w 4801857"/>
              <a:gd name="connsiteY11-352" fmla="*/ 69917 h 3944800"/>
              <a:gd name="connsiteX0-353" fmla="*/ 266627 w 4775253"/>
              <a:gd name="connsiteY0-354" fmla="*/ 69917 h 3944800"/>
              <a:gd name="connsiteX1-355" fmla="*/ 3340957 w 4775253"/>
              <a:gd name="connsiteY1-356" fmla="*/ 121823 h 3944800"/>
              <a:gd name="connsiteX2-357" fmla="*/ 4775253 w 4775253"/>
              <a:gd name="connsiteY2-358" fmla="*/ 1690487 h 3944800"/>
              <a:gd name="connsiteX3-359" fmla="*/ 4748092 w 4775253"/>
              <a:gd name="connsiteY3-360" fmla="*/ 2269909 h 3944800"/>
              <a:gd name="connsiteX4-361" fmla="*/ 3362912 w 4775253"/>
              <a:gd name="connsiteY4-362" fmla="*/ 3917639 h 3944800"/>
              <a:gd name="connsiteX5-363" fmla="*/ 302841 w 4775253"/>
              <a:gd name="connsiteY5-364" fmla="*/ 3944800 h 3944800"/>
              <a:gd name="connsiteX6-365" fmla="*/ 130825 w 4775253"/>
              <a:gd name="connsiteY6-366" fmla="*/ 3636982 h 3944800"/>
              <a:gd name="connsiteX7-367" fmla="*/ 230413 w 4775253"/>
              <a:gd name="connsiteY7-368" fmla="*/ 3374431 h 3944800"/>
              <a:gd name="connsiteX8-369" fmla="*/ 1389257 w 4775253"/>
              <a:gd name="connsiteY8-370" fmla="*/ 2061679 h 3944800"/>
              <a:gd name="connsiteX9-371" fmla="*/ 1407364 w 4775253"/>
              <a:gd name="connsiteY9-372" fmla="*/ 1871556 h 3944800"/>
              <a:gd name="connsiteX10-373" fmla="*/ 227456 w 4775253"/>
              <a:gd name="connsiteY10-374" fmla="*/ 634551 h 3944800"/>
              <a:gd name="connsiteX11-375" fmla="*/ 266627 w 4775253"/>
              <a:gd name="connsiteY11-376" fmla="*/ 69917 h 3944800"/>
              <a:gd name="connsiteX0-377" fmla="*/ 261739 w 4770365"/>
              <a:gd name="connsiteY0-378" fmla="*/ 69130 h 3944013"/>
              <a:gd name="connsiteX1-379" fmla="*/ 3336069 w 4770365"/>
              <a:gd name="connsiteY1-380" fmla="*/ 121036 h 3944013"/>
              <a:gd name="connsiteX2-381" fmla="*/ 4770365 w 4770365"/>
              <a:gd name="connsiteY2-382" fmla="*/ 1689700 h 3944013"/>
              <a:gd name="connsiteX3-383" fmla="*/ 4743204 w 4770365"/>
              <a:gd name="connsiteY3-384" fmla="*/ 2269122 h 3944013"/>
              <a:gd name="connsiteX4-385" fmla="*/ 3358024 w 4770365"/>
              <a:gd name="connsiteY4-386" fmla="*/ 3916852 h 3944013"/>
              <a:gd name="connsiteX5-387" fmla="*/ 297953 w 4770365"/>
              <a:gd name="connsiteY5-388" fmla="*/ 3944013 h 3944013"/>
              <a:gd name="connsiteX6-389" fmla="*/ 125937 w 4770365"/>
              <a:gd name="connsiteY6-390" fmla="*/ 3636195 h 3944013"/>
              <a:gd name="connsiteX7-391" fmla="*/ 225525 w 4770365"/>
              <a:gd name="connsiteY7-392" fmla="*/ 3373644 h 3944013"/>
              <a:gd name="connsiteX8-393" fmla="*/ 1384369 w 4770365"/>
              <a:gd name="connsiteY8-394" fmla="*/ 2060892 h 3944013"/>
              <a:gd name="connsiteX9-395" fmla="*/ 1402476 w 4770365"/>
              <a:gd name="connsiteY9-396" fmla="*/ 1870769 h 3944013"/>
              <a:gd name="connsiteX10-397" fmla="*/ 234760 w 4770365"/>
              <a:gd name="connsiteY10-398" fmla="*/ 621572 h 3944013"/>
              <a:gd name="connsiteX11-399" fmla="*/ 261739 w 4770365"/>
              <a:gd name="connsiteY11-400" fmla="*/ 69130 h 3944013"/>
              <a:gd name="connsiteX0-401" fmla="*/ 261739 w 4770414"/>
              <a:gd name="connsiteY0-402" fmla="*/ 69130 h 3944013"/>
              <a:gd name="connsiteX1-403" fmla="*/ 3336069 w 4770414"/>
              <a:gd name="connsiteY1-404" fmla="*/ 121036 h 3944013"/>
              <a:gd name="connsiteX2-405" fmla="*/ 4770365 w 4770414"/>
              <a:gd name="connsiteY2-406" fmla="*/ 1689700 h 3944013"/>
              <a:gd name="connsiteX3-407" fmla="*/ 4743204 w 4770414"/>
              <a:gd name="connsiteY3-408" fmla="*/ 2269122 h 3944013"/>
              <a:gd name="connsiteX4-409" fmla="*/ 3358024 w 4770414"/>
              <a:gd name="connsiteY4-410" fmla="*/ 3916852 h 3944013"/>
              <a:gd name="connsiteX5-411" fmla="*/ 297953 w 4770414"/>
              <a:gd name="connsiteY5-412" fmla="*/ 3944013 h 3944013"/>
              <a:gd name="connsiteX6-413" fmla="*/ 125937 w 4770414"/>
              <a:gd name="connsiteY6-414" fmla="*/ 3636195 h 3944013"/>
              <a:gd name="connsiteX7-415" fmla="*/ 225525 w 4770414"/>
              <a:gd name="connsiteY7-416" fmla="*/ 3373644 h 3944013"/>
              <a:gd name="connsiteX8-417" fmla="*/ 1384369 w 4770414"/>
              <a:gd name="connsiteY8-418" fmla="*/ 2060892 h 3944013"/>
              <a:gd name="connsiteX9-419" fmla="*/ 1402476 w 4770414"/>
              <a:gd name="connsiteY9-420" fmla="*/ 1870769 h 3944013"/>
              <a:gd name="connsiteX10-421" fmla="*/ 234760 w 4770414"/>
              <a:gd name="connsiteY10-422" fmla="*/ 621572 h 3944013"/>
              <a:gd name="connsiteX11-423" fmla="*/ 261739 w 4770414"/>
              <a:gd name="connsiteY11-424" fmla="*/ 69130 h 3944013"/>
              <a:gd name="connsiteX0-425" fmla="*/ 261739 w 4786737"/>
              <a:gd name="connsiteY0-426" fmla="*/ 69130 h 3944013"/>
              <a:gd name="connsiteX1-427" fmla="*/ 3336069 w 4786737"/>
              <a:gd name="connsiteY1-428" fmla="*/ 121036 h 3944013"/>
              <a:gd name="connsiteX2-429" fmla="*/ 4770365 w 4786737"/>
              <a:gd name="connsiteY2-430" fmla="*/ 1689700 h 3944013"/>
              <a:gd name="connsiteX3-431" fmla="*/ 4743204 w 4786737"/>
              <a:gd name="connsiteY3-432" fmla="*/ 2269122 h 3944013"/>
              <a:gd name="connsiteX4-433" fmla="*/ 3358024 w 4786737"/>
              <a:gd name="connsiteY4-434" fmla="*/ 3916852 h 3944013"/>
              <a:gd name="connsiteX5-435" fmla="*/ 297953 w 4786737"/>
              <a:gd name="connsiteY5-436" fmla="*/ 3944013 h 3944013"/>
              <a:gd name="connsiteX6-437" fmla="*/ 125937 w 4786737"/>
              <a:gd name="connsiteY6-438" fmla="*/ 3636195 h 3944013"/>
              <a:gd name="connsiteX7-439" fmla="*/ 225525 w 4786737"/>
              <a:gd name="connsiteY7-440" fmla="*/ 3373644 h 3944013"/>
              <a:gd name="connsiteX8-441" fmla="*/ 1384369 w 4786737"/>
              <a:gd name="connsiteY8-442" fmla="*/ 2060892 h 3944013"/>
              <a:gd name="connsiteX9-443" fmla="*/ 1402476 w 4786737"/>
              <a:gd name="connsiteY9-444" fmla="*/ 1870769 h 3944013"/>
              <a:gd name="connsiteX10-445" fmla="*/ 234760 w 4786737"/>
              <a:gd name="connsiteY10-446" fmla="*/ 621572 h 3944013"/>
              <a:gd name="connsiteX11-447" fmla="*/ 261739 w 4786737"/>
              <a:gd name="connsiteY11-448" fmla="*/ 69130 h 3944013"/>
              <a:gd name="connsiteX0-449" fmla="*/ 261739 w 4966911"/>
              <a:gd name="connsiteY0-450" fmla="*/ 69130 h 3944013"/>
              <a:gd name="connsiteX1-451" fmla="*/ 3336069 w 4966911"/>
              <a:gd name="connsiteY1-452" fmla="*/ 121036 h 3944013"/>
              <a:gd name="connsiteX2-453" fmla="*/ 4770365 w 4966911"/>
              <a:gd name="connsiteY2-454" fmla="*/ 1689700 h 3944013"/>
              <a:gd name="connsiteX3-455" fmla="*/ 4743204 w 4966911"/>
              <a:gd name="connsiteY3-456" fmla="*/ 2269122 h 3944013"/>
              <a:gd name="connsiteX4-457" fmla="*/ 3358024 w 4966911"/>
              <a:gd name="connsiteY4-458" fmla="*/ 3916852 h 3944013"/>
              <a:gd name="connsiteX5-459" fmla="*/ 297953 w 4966911"/>
              <a:gd name="connsiteY5-460" fmla="*/ 3944013 h 3944013"/>
              <a:gd name="connsiteX6-461" fmla="*/ 125937 w 4966911"/>
              <a:gd name="connsiteY6-462" fmla="*/ 3636195 h 3944013"/>
              <a:gd name="connsiteX7-463" fmla="*/ 225525 w 4966911"/>
              <a:gd name="connsiteY7-464" fmla="*/ 3373644 h 3944013"/>
              <a:gd name="connsiteX8-465" fmla="*/ 1384369 w 4966911"/>
              <a:gd name="connsiteY8-466" fmla="*/ 2060892 h 3944013"/>
              <a:gd name="connsiteX9-467" fmla="*/ 1402476 w 4966911"/>
              <a:gd name="connsiteY9-468" fmla="*/ 1870769 h 3944013"/>
              <a:gd name="connsiteX10-469" fmla="*/ 234760 w 4966911"/>
              <a:gd name="connsiteY10-470" fmla="*/ 621572 h 3944013"/>
              <a:gd name="connsiteX11-471" fmla="*/ 261739 w 4966911"/>
              <a:gd name="connsiteY11-472" fmla="*/ 69130 h 3944013"/>
              <a:gd name="connsiteX0-473" fmla="*/ 261739 w 4867987"/>
              <a:gd name="connsiteY0-474" fmla="*/ 69130 h 3944013"/>
              <a:gd name="connsiteX1-475" fmla="*/ 3336069 w 4867987"/>
              <a:gd name="connsiteY1-476" fmla="*/ 121036 h 3944013"/>
              <a:gd name="connsiteX2-477" fmla="*/ 4770365 w 4867987"/>
              <a:gd name="connsiteY2-478" fmla="*/ 1689700 h 3944013"/>
              <a:gd name="connsiteX3-479" fmla="*/ 4743204 w 4867987"/>
              <a:gd name="connsiteY3-480" fmla="*/ 2269122 h 3944013"/>
              <a:gd name="connsiteX4-481" fmla="*/ 3358024 w 4867987"/>
              <a:gd name="connsiteY4-482" fmla="*/ 3916852 h 3944013"/>
              <a:gd name="connsiteX5-483" fmla="*/ 297953 w 4867987"/>
              <a:gd name="connsiteY5-484" fmla="*/ 3944013 h 3944013"/>
              <a:gd name="connsiteX6-485" fmla="*/ 125937 w 4867987"/>
              <a:gd name="connsiteY6-486" fmla="*/ 3636195 h 3944013"/>
              <a:gd name="connsiteX7-487" fmla="*/ 225525 w 4867987"/>
              <a:gd name="connsiteY7-488" fmla="*/ 3373644 h 3944013"/>
              <a:gd name="connsiteX8-489" fmla="*/ 1384369 w 4867987"/>
              <a:gd name="connsiteY8-490" fmla="*/ 2060892 h 3944013"/>
              <a:gd name="connsiteX9-491" fmla="*/ 1402476 w 4867987"/>
              <a:gd name="connsiteY9-492" fmla="*/ 1870769 h 3944013"/>
              <a:gd name="connsiteX10-493" fmla="*/ 234760 w 4867987"/>
              <a:gd name="connsiteY10-494" fmla="*/ 621572 h 3944013"/>
              <a:gd name="connsiteX11-495" fmla="*/ 261739 w 4867987"/>
              <a:gd name="connsiteY11-496" fmla="*/ 69130 h 3944013"/>
              <a:gd name="connsiteX0-497" fmla="*/ 261739 w 4930678"/>
              <a:gd name="connsiteY0-498" fmla="*/ 69130 h 3944013"/>
              <a:gd name="connsiteX1-499" fmla="*/ 3336069 w 4930678"/>
              <a:gd name="connsiteY1-500" fmla="*/ 121036 h 3944013"/>
              <a:gd name="connsiteX2-501" fmla="*/ 4770365 w 4930678"/>
              <a:gd name="connsiteY2-502" fmla="*/ 1689700 h 3944013"/>
              <a:gd name="connsiteX3-503" fmla="*/ 4737108 w 4930678"/>
              <a:gd name="connsiteY3-504" fmla="*/ 2311794 h 3944013"/>
              <a:gd name="connsiteX4-505" fmla="*/ 3358024 w 4930678"/>
              <a:gd name="connsiteY4-506" fmla="*/ 3916852 h 3944013"/>
              <a:gd name="connsiteX5-507" fmla="*/ 297953 w 4930678"/>
              <a:gd name="connsiteY5-508" fmla="*/ 3944013 h 3944013"/>
              <a:gd name="connsiteX6-509" fmla="*/ 125937 w 4930678"/>
              <a:gd name="connsiteY6-510" fmla="*/ 3636195 h 3944013"/>
              <a:gd name="connsiteX7-511" fmla="*/ 225525 w 4930678"/>
              <a:gd name="connsiteY7-512" fmla="*/ 3373644 h 3944013"/>
              <a:gd name="connsiteX8-513" fmla="*/ 1384369 w 4930678"/>
              <a:gd name="connsiteY8-514" fmla="*/ 2060892 h 3944013"/>
              <a:gd name="connsiteX9-515" fmla="*/ 1402476 w 4930678"/>
              <a:gd name="connsiteY9-516" fmla="*/ 1870769 h 3944013"/>
              <a:gd name="connsiteX10-517" fmla="*/ 234760 w 4930678"/>
              <a:gd name="connsiteY10-518" fmla="*/ 621572 h 3944013"/>
              <a:gd name="connsiteX11-519" fmla="*/ 261739 w 4930678"/>
              <a:gd name="connsiteY11-520" fmla="*/ 69130 h 3944013"/>
              <a:gd name="connsiteX0-521" fmla="*/ 261739 w 4914344"/>
              <a:gd name="connsiteY0-522" fmla="*/ 69130 h 3944013"/>
              <a:gd name="connsiteX1-523" fmla="*/ 3336069 w 4914344"/>
              <a:gd name="connsiteY1-524" fmla="*/ 121036 h 3944013"/>
              <a:gd name="connsiteX2-525" fmla="*/ 4770365 w 4914344"/>
              <a:gd name="connsiteY2-526" fmla="*/ 1689700 h 3944013"/>
              <a:gd name="connsiteX3-527" fmla="*/ 4737108 w 4914344"/>
              <a:gd name="connsiteY3-528" fmla="*/ 2311794 h 3944013"/>
              <a:gd name="connsiteX4-529" fmla="*/ 3358024 w 4914344"/>
              <a:gd name="connsiteY4-530" fmla="*/ 3916852 h 3944013"/>
              <a:gd name="connsiteX5-531" fmla="*/ 297953 w 4914344"/>
              <a:gd name="connsiteY5-532" fmla="*/ 3944013 h 3944013"/>
              <a:gd name="connsiteX6-533" fmla="*/ 125937 w 4914344"/>
              <a:gd name="connsiteY6-534" fmla="*/ 3636195 h 3944013"/>
              <a:gd name="connsiteX7-535" fmla="*/ 225525 w 4914344"/>
              <a:gd name="connsiteY7-536" fmla="*/ 3373644 h 3944013"/>
              <a:gd name="connsiteX8-537" fmla="*/ 1384369 w 4914344"/>
              <a:gd name="connsiteY8-538" fmla="*/ 2060892 h 3944013"/>
              <a:gd name="connsiteX9-539" fmla="*/ 1402476 w 4914344"/>
              <a:gd name="connsiteY9-540" fmla="*/ 1870769 h 3944013"/>
              <a:gd name="connsiteX10-541" fmla="*/ 234760 w 4914344"/>
              <a:gd name="connsiteY10-542" fmla="*/ 621572 h 3944013"/>
              <a:gd name="connsiteX11-543" fmla="*/ 261739 w 4914344"/>
              <a:gd name="connsiteY11-544" fmla="*/ 69130 h 3944013"/>
              <a:gd name="connsiteX0-545" fmla="*/ 261739 w 4903241"/>
              <a:gd name="connsiteY0-546" fmla="*/ 69130 h 3944013"/>
              <a:gd name="connsiteX1-547" fmla="*/ 3336069 w 4903241"/>
              <a:gd name="connsiteY1-548" fmla="*/ 121036 h 3944013"/>
              <a:gd name="connsiteX2-549" fmla="*/ 4770365 w 4903241"/>
              <a:gd name="connsiteY2-550" fmla="*/ 1689700 h 3944013"/>
              <a:gd name="connsiteX3-551" fmla="*/ 4712724 w 4903241"/>
              <a:gd name="connsiteY3-552" fmla="*/ 2336178 h 3944013"/>
              <a:gd name="connsiteX4-553" fmla="*/ 3358024 w 4903241"/>
              <a:gd name="connsiteY4-554" fmla="*/ 3916852 h 3944013"/>
              <a:gd name="connsiteX5-555" fmla="*/ 297953 w 4903241"/>
              <a:gd name="connsiteY5-556" fmla="*/ 3944013 h 3944013"/>
              <a:gd name="connsiteX6-557" fmla="*/ 125937 w 4903241"/>
              <a:gd name="connsiteY6-558" fmla="*/ 3636195 h 3944013"/>
              <a:gd name="connsiteX7-559" fmla="*/ 225525 w 4903241"/>
              <a:gd name="connsiteY7-560" fmla="*/ 3373644 h 3944013"/>
              <a:gd name="connsiteX8-561" fmla="*/ 1384369 w 4903241"/>
              <a:gd name="connsiteY8-562" fmla="*/ 2060892 h 3944013"/>
              <a:gd name="connsiteX9-563" fmla="*/ 1402476 w 4903241"/>
              <a:gd name="connsiteY9-564" fmla="*/ 1870769 h 3944013"/>
              <a:gd name="connsiteX10-565" fmla="*/ 234760 w 4903241"/>
              <a:gd name="connsiteY10-566" fmla="*/ 621572 h 3944013"/>
              <a:gd name="connsiteX11-567" fmla="*/ 261739 w 4903241"/>
              <a:gd name="connsiteY11-568" fmla="*/ 69130 h 3944013"/>
              <a:gd name="connsiteX0-569" fmla="*/ 261739 w 4894471"/>
              <a:gd name="connsiteY0-570" fmla="*/ 69130 h 3944013"/>
              <a:gd name="connsiteX1-571" fmla="*/ 3336069 w 4894471"/>
              <a:gd name="connsiteY1-572" fmla="*/ 121036 h 3944013"/>
              <a:gd name="connsiteX2-573" fmla="*/ 4770365 w 4894471"/>
              <a:gd name="connsiteY2-574" fmla="*/ 1689700 h 3944013"/>
              <a:gd name="connsiteX3-575" fmla="*/ 4712724 w 4894471"/>
              <a:gd name="connsiteY3-576" fmla="*/ 2336178 h 3944013"/>
              <a:gd name="connsiteX4-577" fmla="*/ 3358024 w 4894471"/>
              <a:gd name="connsiteY4-578" fmla="*/ 3916852 h 3944013"/>
              <a:gd name="connsiteX5-579" fmla="*/ 297953 w 4894471"/>
              <a:gd name="connsiteY5-580" fmla="*/ 3944013 h 3944013"/>
              <a:gd name="connsiteX6-581" fmla="*/ 125937 w 4894471"/>
              <a:gd name="connsiteY6-582" fmla="*/ 3636195 h 3944013"/>
              <a:gd name="connsiteX7-583" fmla="*/ 225525 w 4894471"/>
              <a:gd name="connsiteY7-584" fmla="*/ 3373644 h 3944013"/>
              <a:gd name="connsiteX8-585" fmla="*/ 1384369 w 4894471"/>
              <a:gd name="connsiteY8-586" fmla="*/ 2060892 h 3944013"/>
              <a:gd name="connsiteX9-587" fmla="*/ 1402476 w 4894471"/>
              <a:gd name="connsiteY9-588" fmla="*/ 1870769 h 3944013"/>
              <a:gd name="connsiteX10-589" fmla="*/ 234760 w 4894471"/>
              <a:gd name="connsiteY10-590" fmla="*/ 621572 h 3944013"/>
              <a:gd name="connsiteX11-591" fmla="*/ 261739 w 4894471"/>
              <a:gd name="connsiteY11-592" fmla="*/ 69130 h 3944013"/>
              <a:gd name="connsiteX0-593" fmla="*/ 261739 w 4894471"/>
              <a:gd name="connsiteY0-594" fmla="*/ 69130 h 3944013"/>
              <a:gd name="connsiteX1-595" fmla="*/ 3336069 w 4894471"/>
              <a:gd name="connsiteY1-596" fmla="*/ 121036 h 3944013"/>
              <a:gd name="connsiteX2-597" fmla="*/ 4770365 w 4894471"/>
              <a:gd name="connsiteY2-598" fmla="*/ 1689700 h 3944013"/>
              <a:gd name="connsiteX3-599" fmla="*/ 4712724 w 4894471"/>
              <a:gd name="connsiteY3-600" fmla="*/ 2336178 h 3944013"/>
              <a:gd name="connsiteX4-601" fmla="*/ 3358024 w 4894471"/>
              <a:gd name="connsiteY4-602" fmla="*/ 3916852 h 3944013"/>
              <a:gd name="connsiteX5-603" fmla="*/ 297953 w 4894471"/>
              <a:gd name="connsiteY5-604" fmla="*/ 3944013 h 3944013"/>
              <a:gd name="connsiteX6-605" fmla="*/ 125937 w 4894471"/>
              <a:gd name="connsiteY6-606" fmla="*/ 3636195 h 3944013"/>
              <a:gd name="connsiteX7-607" fmla="*/ 225525 w 4894471"/>
              <a:gd name="connsiteY7-608" fmla="*/ 3373644 h 3944013"/>
              <a:gd name="connsiteX8-609" fmla="*/ 1384369 w 4894471"/>
              <a:gd name="connsiteY8-610" fmla="*/ 2060892 h 3944013"/>
              <a:gd name="connsiteX9-611" fmla="*/ 1402476 w 4894471"/>
              <a:gd name="connsiteY9-612" fmla="*/ 1870769 h 3944013"/>
              <a:gd name="connsiteX10-613" fmla="*/ 234760 w 4894471"/>
              <a:gd name="connsiteY10-614" fmla="*/ 621572 h 3944013"/>
              <a:gd name="connsiteX11-615" fmla="*/ 261739 w 4894471"/>
              <a:gd name="connsiteY11-616" fmla="*/ 69130 h 3944013"/>
              <a:gd name="connsiteX0-617" fmla="*/ 261739 w 4894471"/>
              <a:gd name="connsiteY0-618" fmla="*/ 69130 h 3944148"/>
              <a:gd name="connsiteX1-619" fmla="*/ 3336069 w 4894471"/>
              <a:gd name="connsiteY1-620" fmla="*/ 121036 h 3944148"/>
              <a:gd name="connsiteX2-621" fmla="*/ 4770365 w 4894471"/>
              <a:gd name="connsiteY2-622" fmla="*/ 1689700 h 3944148"/>
              <a:gd name="connsiteX3-623" fmla="*/ 4712724 w 4894471"/>
              <a:gd name="connsiteY3-624" fmla="*/ 2336178 h 3944148"/>
              <a:gd name="connsiteX4-625" fmla="*/ 3358024 w 4894471"/>
              <a:gd name="connsiteY4-626" fmla="*/ 3916852 h 3944148"/>
              <a:gd name="connsiteX5-627" fmla="*/ 297953 w 4894471"/>
              <a:gd name="connsiteY5-628" fmla="*/ 3944013 h 3944148"/>
              <a:gd name="connsiteX6-629" fmla="*/ 125937 w 4894471"/>
              <a:gd name="connsiteY6-630" fmla="*/ 3636195 h 3944148"/>
              <a:gd name="connsiteX7-631" fmla="*/ 225525 w 4894471"/>
              <a:gd name="connsiteY7-632" fmla="*/ 3373644 h 3944148"/>
              <a:gd name="connsiteX8-633" fmla="*/ 1384369 w 4894471"/>
              <a:gd name="connsiteY8-634" fmla="*/ 2060892 h 3944148"/>
              <a:gd name="connsiteX9-635" fmla="*/ 1402476 w 4894471"/>
              <a:gd name="connsiteY9-636" fmla="*/ 1870769 h 3944148"/>
              <a:gd name="connsiteX10-637" fmla="*/ 234760 w 4894471"/>
              <a:gd name="connsiteY10-638" fmla="*/ 621572 h 3944148"/>
              <a:gd name="connsiteX11-639" fmla="*/ 261739 w 4894471"/>
              <a:gd name="connsiteY11-640" fmla="*/ 69130 h 3944148"/>
              <a:gd name="connsiteX0-641" fmla="*/ 261739 w 4921936"/>
              <a:gd name="connsiteY0-642" fmla="*/ 69130 h 3955723"/>
              <a:gd name="connsiteX1-643" fmla="*/ 3336069 w 4921936"/>
              <a:gd name="connsiteY1-644" fmla="*/ 121036 h 3955723"/>
              <a:gd name="connsiteX2-645" fmla="*/ 4770365 w 4921936"/>
              <a:gd name="connsiteY2-646" fmla="*/ 1689700 h 3955723"/>
              <a:gd name="connsiteX3-647" fmla="*/ 4712724 w 4921936"/>
              <a:gd name="connsiteY3-648" fmla="*/ 2336178 h 3955723"/>
              <a:gd name="connsiteX4-649" fmla="*/ 3290968 w 4921936"/>
              <a:gd name="connsiteY4-650" fmla="*/ 3935140 h 3955723"/>
              <a:gd name="connsiteX5-651" fmla="*/ 297953 w 4921936"/>
              <a:gd name="connsiteY5-652" fmla="*/ 3944013 h 3955723"/>
              <a:gd name="connsiteX6-653" fmla="*/ 125937 w 4921936"/>
              <a:gd name="connsiteY6-654" fmla="*/ 3636195 h 3955723"/>
              <a:gd name="connsiteX7-655" fmla="*/ 225525 w 4921936"/>
              <a:gd name="connsiteY7-656" fmla="*/ 3373644 h 3955723"/>
              <a:gd name="connsiteX8-657" fmla="*/ 1384369 w 4921936"/>
              <a:gd name="connsiteY8-658" fmla="*/ 2060892 h 3955723"/>
              <a:gd name="connsiteX9-659" fmla="*/ 1402476 w 4921936"/>
              <a:gd name="connsiteY9-660" fmla="*/ 1870769 h 3955723"/>
              <a:gd name="connsiteX10-661" fmla="*/ 234760 w 4921936"/>
              <a:gd name="connsiteY10-662" fmla="*/ 621572 h 3955723"/>
              <a:gd name="connsiteX11-663" fmla="*/ 261739 w 4921936"/>
              <a:gd name="connsiteY11-664" fmla="*/ 69130 h 3955723"/>
              <a:gd name="connsiteX0-665" fmla="*/ 261739 w 4921936"/>
              <a:gd name="connsiteY0-666" fmla="*/ 69130 h 3998388"/>
              <a:gd name="connsiteX1-667" fmla="*/ 3336069 w 4921936"/>
              <a:gd name="connsiteY1-668" fmla="*/ 121036 h 3998388"/>
              <a:gd name="connsiteX2-669" fmla="*/ 4770365 w 4921936"/>
              <a:gd name="connsiteY2-670" fmla="*/ 1689700 h 3998388"/>
              <a:gd name="connsiteX3-671" fmla="*/ 4712724 w 4921936"/>
              <a:gd name="connsiteY3-672" fmla="*/ 2336178 h 3998388"/>
              <a:gd name="connsiteX4-673" fmla="*/ 3290968 w 4921936"/>
              <a:gd name="connsiteY4-674" fmla="*/ 3935140 h 3998388"/>
              <a:gd name="connsiteX5-675" fmla="*/ 297953 w 4921936"/>
              <a:gd name="connsiteY5-676" fmla="*/ 3944013 h 3998388"/>
              <a:gd name="connsiteX6-677" fmla="*/ 125937 w 4921936"/>
              <a:gd name="connsiteY6-678" fmla="*/ 3636195 h 3998388"/>
              <a:gd name="connsiteX7-679" fmla="*/ 225525 w 4921936"/>
              <a:gd name="connsiteY7-680" fmla="*/ 3373644 h 3998388"/>
              <a:gd name="connsiteX8-681" fmla="*/ 1384369 w 4921936"/>
              <a:gd name="connsiteY8-682" fmla="*/ 2060892 h 3998388"/>
              <a:gd name="connsiteX9-683" fmla="*/ 1402476 w 4921936"/>
              <a:gd name="connsiteY9-684" fmla="*/ 1870769 h 3998388"/>
              <a:gd name="connsiteX10-685" fmla="*/ 234760 w 4921936"/>
              <a:gd name="connsiteY10-686" fmla="*/ 621572 h 3998388"/>
              <a:gd name="connsiteX11-687" fmla="*/ 261739 w 4921936"/>
              <a:gd name="connsiteY11-688" fmla="*/ 69130 h 3998388"/>
              <a:gd name="connsiteX0-689" fmla="*/ 261739 w 4921936"/>
              <a:gd name="connsiteY0-690" fmla="*/ 69130 h 3977500"/>
              <a:gd name="connsiteX1-691" fmla="*/ 3336069 w 4921936"/>
              <a:gd name="connsiteY1-692" fmla="*/ 121036 h 3977500"/>
              <a:gd name="connsiteX2-693" fmla="*/ 4770365 w 4921936"/>
              <a:gd name="connsiteY2-694" fmla="*/ 1689700 h 3977500"/>
              <a:gd name="connsiteX3-695" fmla="*/ 4712724 w 4921936"/>
              <a:gd name="connsiteY3-696" fmla="*/ 2336178 h 3977500"/>
              <a:gd name="connsiteX4-697" fmla="*/ 3290968 w 4921936"/>
              <a:gd name="connsiteY4-698" fmla="*/ 3935140 h 3977500"/>
              <a:gd name="connsiteX5-699" fmla="*/ 297953 w 4921936"/>
              <a:gd name="connsiteY5-700" fmla="*/ 3944013 h 3977500"/>
              <a:gd name="connsiteX6-701" fmla="*/ 125937 w 4921936"/>
              <a:gd name="connsiteY6-702" fmla="*/ 3636195 h 3977500"/>
              <a:gd name="connsiteX7-703" fmla="*/ 225525 w 4921936"/>
              <a:gd name="connsiteY7-704" fmla="*/ 3373644 h 3977500"/>
              <a:gd name="connsiteX8-705" fmla="*/ 1384369 w 4921936"/>
              <a:gd name="connsiteY8-706" fmla="*/ 2060892 h 3977500"/>
              <a:gd name="connsiteX9-707" fmla="*/ 1402476 w 4921936"/>
              <a:gd name="connsiteY9-708" fmla="*/ 1870769 h 3977500"/>
              <a:gd name="connsiteX10-709" fmla="*/ 234760 w 4921936"/>
              <a:gd name="connsiteY10-710" fmla="*/ 621572 h 3977500"/>
              <a:gd name="connsiteX11-711" fmla="*/ 261739 w 4921936"/>
              <a:gd name="connsiteY11-712" fmla="*/ 69130 h 3977500"/>
              <a:gd name="connsiteX0-713" fmla="*/ 261739 w 4921936"/>
              <a:gd name="connsiteY0-714" fmla="*/ 69130 h 4060721"/>
              <a:gd name="connsiteX1-715" fmla="*/ 3336069 w 4921936"/>
              <a:gd name="connsiteY1-716" fmla="*/ 121036 h 4060721"/>
              <a:gd name="connsiteX2-717" fmla="*/ 4770365 w 4921936"/>
              <a:gd name="connsiteY2-718" fmla="*/ 1689700 h 4060721"/>
              <a:gd name="connsiteX3-719" fmla="*/ 4712724 w 4921936"/>
              <a:gd name="connsiteY3-720" fmla="*/ 2336178 h 4060721"/>
              <a:gd name="connsiteX4-721" fmla="*/ 3290968 w 4921936"/>
              <a:gd name="connsiteY4-722" fmla="*/ 3935140 h 4060721"/>
              <a:gd name="connsiteX5-723" fmla="*/ 285761 w 4921936"/>
              <a:gd name="connsiteY5-724" fmla="*/ 3919629 h 4060721"/>
              <a:gd name="connsiteX6-725" fmla="*/ 125937 w 4921936"/>
              <a:gd name="connsiteY6-726" fmla="*/ 3636195 h 4060721"/>
              <a:gd name="connsiteX7-727" fmla="*/ 225525 w 4921936"/>
              <a:gd name="connsiteY7-728" fmla="*/ 3373644 h 4060721"/>
              <a:gd name="connsiteX8-729" fmla="*/ 1384369 w 4921936"/>
              <a:gd name="connsiteY8-730" fmla="*/ 2060892 h 4060721"/>
              <a:gd name="connsiteX9-731" fmla="*/ 1402476 w 4921936"/>
              <a:gd name="connsiteY9-732" fmla="*/ 1870769 h 4060721"/>
              <a:gd name="connsiteX10-733" fmla="*/ 234760 w 4921936"/>
              <a:gd name="connsiteY10-734" fmla="*/ 621572 h 4060721"/>
              <a:gd name="connsiteX11-735" fmla="*/ 261739 w 4921936"/>
              <a:gd name="connsiteY11-736" fmla="*/ 69130 h 4060721"/>
              <a:gd name="connsiteX0-737" fmla="*/ 261739 w 4921936"/>
              <a:gd name="connsiteY0-738" fmla="*/ 69130 h 4060721"/>
              <a:gd name="connsiteX1-739" fmla="*/ 3336069 w 4921936"/>
              <a:gd name="connsiteY1-740" fmla="*/ 121036 h 4060721"/>
              <a:gd name="connsiteX2-741" fmla="*/ 4770365 w 4921936"/>
              <a:gd name="connsiteY2-742" fmla="*/ 1689700 h 4060721"/>
              <a:gd name="connsiteX3-743" fmla="*/ 4712724 w 4921936"/>
              <a:gd name="connsiteY3-744" fmla="*/ 2336178 h 4060721"/>
              <a:gd name="connsiteX4-745" fmla="*/ 3290968 w 4921936"/>
              <a:gd name="connsiteY4-746" fmla="*/ 3935140 h 4060721"/>
              <a:gd name="connsiteX5-747" fmla="*/ 285761 w 4921936"/>
              <a:gd name="connsiteY5-748" fmla="*/ 3919629 h 4060721"/>
              <a:gd name="connsiteX6-749" fmla="*/ 125937 w 4921936"/>
              <a:gd name="connsiteY6-750" fmla="*/ 3636195 h 4060721"/>
              <a:gd name="connsiteX7-751" fmla="*/ 225525 w 4921936"/>
              <a:gd name="connsiteY7-752" fmla="*/ 3373644 h 4060721"/>
              <a:gd name="connsiteX8-753" fmla="*/ 1384369 w 4921936"/>
              <a:gd name="connsiteY8-754" fmla="*/ 2060892 h 4060721"/>
              <a:gd name="connsiteX9-755" fmla="*/ 1402476 w 4921936"/>
              <a:gd name="connsiteY9-756" fmla="*/ 1870769 h 4060721"/>
              <a:gd name="connsiteX10-757" fmla="*/ 234760 w 4921936"/>
              <a:gd name="connsiteY10-758" fmla="*/ 621572 h 4060721"/>
              <a:gd name="connsiteX11-759" fmla="*/ 261739 w 4921936"/>
              <a:gd name="connsiteY11-760" fmla="*/ 69130 h 4060721"/>
              <a:gd name="connsiteX0-761" fmla="*/ 261739 w 4921936"/>
              <a:gd name="connsiteY0-762" fmla="*/ 69130 h 4060721"/>
              <a:gd name="connsiteX1-763" fmla="*/ 3336069 w 4921936"/>
              <a:gd name="connsiteY1-764" fmla="*/ 121036 h 4060721"/>
              <a:gd name="connsiteX2-765" fmla="*/ 4770365 w 4921936"/>
              <a:gd name="connsiteY2-766" fmla="*/ 1689700 h 4060721"/>
              <a:gd name="connsiteX3-767" fmla="*/ 4712724 w 4921936"/>
              <a:gd name="connsiteY3-768" fmla="*/ 2336178 h 4060721"/>
              <a:gd name="connsiteX4-769" fmla="*/ 3290968 w 4921936"/>
              <a:gd name="connsiteY4-770" fmla="*/ 3935140 h 4060721"/>
              <a:gd name="connsiteX5-771" fmla="*/ 285761 w 4921936"/>
              <a:gd name="connsiteY5-772" fmla="*/ 3919629 h 4060721"/>
              <a:gd name="connsiteX6-773" fmla="*/ 125937 w 4921936"/>
              <a:gd name="connsiteY6-774" fmla="*/ 3636195 h 4060721"/>
              <a:gd name="connsiteX7-775" fmla="*/ 225525 w 4921936"/>
              <a:gd name="connsiteY7-776" fmla="*/ 3373644 h 4060721"/>
              <a:gd name="connsiteX8-777" fmla="*/ 1384369 w 4921936"/>
              <a:gd name="connsiteY8-778" fmla="*/ 2060892 h 4060721"/>
              <a:gd name="connsiteX9-779" fmla="*/ 1402476 w 4921936"/>
              <a:gd name="connsiteY9-780" fmla="*/ 1870769 h 4060721"/>
              <a:gd name="connsiteX10-781" fmla="*/ 234760 w 4921936"/>
              <a:gd name="connsiteY10-782" fmla="*/ 621572 h 4060721"/>
              <a:gd name="connsiteX11-783" fmla="*/ 261739 w 4921936"/>
              <a:gd name="connsiteY11-784" fmla="*/ 69130 h 4060721"/>
              <a:gd name="connsiteX0-785" fmla="*/ 261739 w 4921936"/>
              <a:gd name="connsiteY0-786" fmla="*/ 69130 h 4017572"/>
              <a:gd name="connsiteX1-787" fmla="*/ 3336069 w 4921936"/>
              <a:gd name="connsiteY1-788" fmla="*/ 121036 h 4017572"/>
              <a:gd name="connsiteX2-789" fmla="*/ 4770365 w 4921936"/>
              <a:gd name="connsiteY2-790" fmla="*/ 1689700 h 4017572"/>
              <a:gd name="connsiteX3-791" fmla="*/ 4712724 w 4921936"/>
              <a:gd name="connsiteY3-792" fmla="*/ 2336178 h 4017572"/>
              <a:gd name="connsiteX4-793" fmla="*/ 3290968 w 4921936"/>
              <a:gd name="connsiteY4-794" fmla="*/ 3935140 h 4017572"/>
              <a:gd name="connsiteX5-795" fmla="*/ 285761 w 4921936"/>
              <a:gd name="connsiteY5-796" fmla="*/ 3919629 h 4017572"/>
              <a:gd name="connsiteX6-797" fmla="*/ 125937 w 4921936"/>
              <a:gd name="connsiteY6-798" fmla="*/ 3636195 h 4017572"/>
              <a:gd name="connsiteX7-799" fmla="*/ 225525 w 4921936"/>
              <a:gd name="connsiteY7-800" fmla="*/ 3373644 h 4017572"/>
              <a:gd name="connsiteX8-801" fmla="*/ 1384369 w 4921936"/>
              <a:gd name="connsiteY8-802" fmla="*/ 2060892 h 4017572"/>
              <a:gd name="connsiteX9-803" fmla="*/ 1402476 w 4921936"/>
              <a:gd name="connsiteY9-804" fmla="*/ 1870769 h 4017572"/>
              <a:gd name="connsiteX10-805" fmla="*/ 234760 w 4921936"/>
              <a:gd name="connsiteY10-806" fmla="*/ 621572 h 4017572"/>
              <a:gd name="connsiteX11-807" fmla="*/ 261739 w 4921936"/>
              <a:gd name="connsiteY11-808" fmla="*/ 69130 h 4017572"/>
              <a:gd name="connsiteX0-809" fmla="*/ 261739 w 4921936"/>
              <a:gd name="connsiteY0-810" fmla="*/ 69130 h 3990785"/>
              <a:gd name="connsiteX1-811" fmla="*/ 3336069 w 4921936"/>
              <a:gd name="connsiteY1-812" fmla="*/ 121036 h 3990785"/>
              <a:gd name="connsiteX2-813" fmla="*/ 4770365 w 4921936"/>
              <a:gd name="connsiteY2-814" fmla="*/ 1689700 h 3990785"/>
              <a:gd name="connsiteX3-815" fmla="*/ 4712724 w 4921936"/>
              <a:gd name="connsiteY3-816" fmla="*/ 2336178 h 3990785"/>
              <a:gd name="connsiteX4-817" fmla="*/ 3290968 w 4921936"/>
              <a:gd name="connsiteY4-818" fmla="*/ 3935140 h 3990785"/>
              <a:gd name="connsiteX5-819" fmla="*/ 285761 w 4921936"/>
              <a:gd name="connsiteY5-820" fmla="*/ 3919629 h 3990785"/>
              <a:gd name="connsiteX6-821" fmla="*/ 125937 w 4921936"/>
              <a:gd name="connsiteY6-822" fmla="*/ 3636195 h 3990785"/>
              <a:gd name="connsiteX7-823" fmla="*/ 225525 w 4921936"/>
              <a:gd name="connsiteY7-824" fmla="*/ 3373644 h 3990785"/>
              <a:gd name="connsiteX8-825" fmla="*/ 1384369 w 4921936"/>
              <a:gd name="connsiteY8-826" fmla="*/ 2060892 h 3990785"/>
              <a:gd name="connsiteX9-827" fmla="*/ 1402476 w 4921936"/>
              <a:gd name="connsiteY9-828" fmla="*/ 1870769 h 3990785"/>
              <a:gd name="connsiteX10-829" fmla="*/ 234760 w 4921936"/>
              <a:gd name="connsiteY10-830" fmla="*/ 621572 h 3990785"/>
              <a:gd name="connsiteX11-831" fmla="*/ 261739 w 4921936"/>
              <a:gd name="connsiteY11-832" fmla="*/ 69130 h 3990785"/>
              <a:gd name="connsiteX0-833" fmla="*/ 261739 w 4921936"/>
              <a:gd name="connsiteY0-834" fmla="*/ 69130 h 3990785"/>
              <a:gd name="connsiteX1-835" fmla="*/ 3336069 w 4921936"/>
              <a:gd name="connsiteY1-836" fmla="*/ 121036 h 3990785"/>
              <a:gd name="connsiteX2-837" fmla="*/ 4770365 w 4921936"/>
              <a:gd name="connsiteY2-838" fmla="*/ 1689700 h 3990785"/>
              <a:gd name="connsiteX3-839" fmla="*/ 4712724 w 4921936"/>
              <a:gd name="connsiteY3-840" fmla="*/ 2336178 h 3990785"/>
              <a:gd name="connsiteX4-841" fmla="*/ 3290968 w 4921936"/>
              <a:gd name="connsiteY4-842" fmla="*/ 3935140 h 3990785"/>
              <a:gd name="connsiteX5-843" fmla="*/ 285761 w 4921936"/>
              <a:gd name="connsiteY5-844" fmla="*/ 3919629 h 3990785"/>
              <a:gd name="connsiteX6-845" fmla="*/ 125937 w 4921936"/>
              <a:gd name="connsiteY6-846" fmla="*/ 3636195 h 3990785"/>
              <a:gd name="connsiteX7-847" fmla="*/ 225525 w 4921936"/>
              <a:gd name="connsiteY7-848" fmla="*/ 3373644 h 3990785"/>
              <a:gd name="connsiteX8-849" fmla="*/ 1384369 w 4921936"/>
              <a:gd name="connsiteY8-850" fmla="*/ 2060892 h 3990785"/>
              <a:gd name="connsiteX9-851" fmla="*/ 1402476 w 4921936"/>
              <a:gd name="connsiteY9-852" fmla="*/ 1870769 h 3990785"/>
              <a:gd name="connsiteX10-853" fmla="*/ 234760 w 4921936"/>
              <a:gd name="connsiteY10-854" fmla="*/ 621572 h 3990785"/>
              <a:gd name="connsiteX11-855" fmla="*/ 261739 w 4921936"/>
              <a:gd name="connsiteY11-856" fmla="*/ 69130 h 3990785"/>
              <a:gd name="connsiteX0-857" fmla="*/ 261739 w 4921936"/>
              <a:gd name="connsiteY0-858" fmla="*/ 69130 h 3989157"/>
              <a:gd name="connsiteX1-859" fmla="*/ 3336069 w 4921936"/>
              <a:gd name="connsiteY1-860" fmla="*/ 121036 h 3989157"/>
              <a:gd name="connsiteX2-861" fmla="*/ 4770365 w 4921936"/>
              <a:gd name="connsiteY2-862" fmla="*/ 1689700 h 3989157"/>
              <a:gd name="connsiteX3-863" fmla="*/ 4712724 w 4921936"/>
              <a:gd name="connsiteY3-864" fmla="*/ 2336178 h 3989157"/>
              <a:gd name="connsiteX4-865" fmla="*/ 3290968 w 4921936"/>
              <a:gd name="connsiteY4-866" fmla="*/ 3935140 h 3989157"/>
              <a:gd name="connsiteX5-867" fmla="*/ 285761 w 4921936"/>
              <a:gd name="connsiteY5-868" fmla="*/ 3919629 h 3989157"/>
              <a:gd name="connsiteX6-869" fmla="*/ 186897 w 4921936"/>
              <a:gd name="connsiteY6-870" fmla="*/ 3648387 h 3989157"/>
              <a:gd name="connsiteX7-871" fmla="*/ 225525 w 4921936"/>
              <a:gd name="connsiteY7-872" fmla="*/ 3373644 h 3989157"/>
              <a:gd name="connsiteX8-873" fmla="*/ 1384369 w 4921936"/>
              <a:gd name="connsiteY8-874" fmla="*/ 2060892 h 3989157"/>
              <a:gd name="connsiteX9-875" fmla="*/ 1402476 w 4921936"/>
              <a:gd name="connsiteY9-876" fmla="*/ 1870769 h 3989157"/>
              <a:gd name="connsiteX10-877" fmla="*/ 234760 w 4921936"/>
              <a:gd name="connsiteY10-878" fmla="*/ 621572 h 3989157"/>
              <a:gd name="connsiteX11-879" fmla="*/ 261739 w 4921936"/>
              <a:gd name="connsiteY11-880" fmla="*/ 69130 h 3989157"/>
              <a:gd name="connsiteX0-881" fmla="*/ 271838 w 4932035"/>
              <a:gd name="connsiteY0-882" fmla="*/ 69130 h 4002862"/>
              <a:gd name="connsiteX1-883" fmla="*/ 3346168 w 4932035"/>
              <a:gd name="connsiteY1-884" fmla="*/ 121036 h 4002862"/>
              <a:gd name="connsiteX2-885" fmla="*/ 4780464 w 4932035"/>
              <a:gd name="connsiteY2-886" fmla="*/ 1689700 h 4002862"/>
              <a:gd name="connsiteX3-887" fmla="*/ 4722823 w 4932035"/>
              <a:gd name="connsiteY3-888" fmla="*/ 2336178 h 4002862"/>
              <a:gd name="connsiteX4-889" fmla="*/ 3301067 w 4932035"/>
              <a:gd name="connsiteY4-890" fmla="*/ 3935140 h 4002862"/>
              <a:gd name="connsiteX5-891" fmla="*/ 295860 w 4932035"/>
              <a:gd name="connsiteY5-892" fmla="*/ 3919629 h 4002862"/>
              <a:gd name="connsiteX6-893" fmla="*/ 235624 w 4932035"/>
              <a:gd name="connsiteY6-894" fmla="*/ 3373644 h 4002862"/>
              <a:gd name="connsiteX7-895" fmla="*/ 1394468 w 4932035"/>
              <a:gd name="connsiteY7-896" fmla="*/ 2060892 h 4002862"/>
              <a:gd name="connsiteX8-897" fmla="*/ 1412575 w 4932035"/>
              <a:gd name="connsiteY8-898" fmla="*/ 1870769 h 4002862"/>
              <a:gd name="connsiteX9-899" fmla="*/ 244859 w 4932035"/>
              <a:gd name="connsiteY9-900" fmla="*/ 621572 h 4002862"/>
              <a:gd name="connsiteX10-901" fmla="*/ 271838 w 4932035"/>
              <a:gd name="connsiteY10-902" fmla="*/ 69130 h 4002862"/>
              <a:gd name="connsiteX0-903" fmla="*/ 342543 w 5002740"/>
              <a:gd name="connsiteY0-904" fmla="*/ 69130 h 4002862"/>
              <a:gd name="connsiteX1-905" fmla="*/ 3416873 w 5002740"/>
              <a:gd name="connsiteY1-906" fmla="*/ 121036 h 4002862"/>
              <a:gd name="connsiteX2-907" fmla="*/ 4851169 w 5002740"/>
              <a:gd name="connsiteY2-908" fmla="*/ 1689700 h 4002862"/>
              <a:gd name="connsiteX3-909" fmla="*/ 4793528 w 5002740"/>
              <a:gd name="connsiteY3-910" fmla="*/ 2336178 h 4002862"/>
              <a:gd name="connsiteX4-911" fmla="*/ 3371772 w 5002740"/>
              <a:gd name="connsiteY4-912" fmla="*/ 3935140 h 4002862"/>
              <a:gd name="connsiteX5-913" fmla="*/ 366565 w 5002740"/>
              <a:gd name="connsiteY5-914" fmla="*/ 3919629 h 4002862"/>
              <a:gd name="connsiteX6-915" fmla="*/ 306329 w 5002740"/>
              <a:gd name="connsiteY6-916" fmla="*/ 3373644 h 4002862"/>
              <a:gd name="connsiteX7-917" fmla="*/ 1465173 w 5002740"/>
              <a:gd name="connsiteY7-918" fmla="*/ 2060892 h 4002862"/>
              <a:gd name="connsiteX8-919" fmla="*/ 1483280 w 5002740"/>
              <a:gd name="connsiteY8-920" fmla="*/ 1870769 h 4002862"/>
              <a:gd name="connsiteX9-921" fmla="*/ 315564 w 5002740"/>
              <a:gd name="connsiteY9-922" fmla="*/ 621572 h 4002862"/>
              <a:gd name="connsiteX10-923" fmla="*/ 342543 w 5002740"/>
              <a:gd name="connsiteY10-924" fmla="*/ 69130 h 4002862"/>
              <a:gd name="connsiteX0-925" fmla="*/ 278350 w 4938547"/>
              <a:gd name="connsiteY0-926" fmla="*/ 69130 h 4002862"/>
              <a:gd name="connsiteX1-927" fmla="*/ 3352680 w 4938547"/>
              <a:gd name="connsiteY1-928" fmla="*/ 121036 h 4002862"/>
              <a:gd name="connsiteX2-929" fmla="*/ 4786976 w 4938547"/>
              <a:gd name="connsiteY2-930" fmla="*/ 1689700 h 4002862"/>
              <a:gd name="connsiteX3-931" fmla="*/ 4729335 w 4938547"/>
              <a:gd name="connsiteY3-932" fmla="*/ 2336178 h 4002862"/>
              <a:gd name="connsiteX4-933" fmla="*/ 3307579 w 4938547"/>
              <a:gd name="connsiteY4-934" fmla="*/ 3935140 h 4002862"/>
              <a:gd name="connsiteX5-935" fmla="*/ 302372 w 4938547"/>
              <a:gd name="connsiteY5-936" fmla="*/ 3919629 h 4002862"/>
              <a:gd name="connsiteX6-937" fmla="*/ 242136 w 4938547"/>
              <a:gd name="connsiteY6-938" fmla="*/ 3373644 h 4002862"/>
              <a:gd name="connsiteX7-939" fmla="*/ 1400980 w 4938547"/>
              <a:gd name="connsiteY7-940" fmla="*/ 2060892 h 4002862"/>
              <a:gd name="connsiteX8-941" fmla="*/ 1419087 w 4938547"/>
              <a:gd name="connsiteY8-942" fmla="*/ 1870769 h 4002862"/>
              <a:gd name="connsiteX9-943" fmla="*/ 251371 w 4938547"/>
              <a:gd name="connsiteY9-944" fmla="*/ 621572 h 4002862"/>
              <a:gd name="connsiteX10-945" fmla="*/ 278350 w 4938547"/>
              <a:gd name="connsiteY10-946" fmla="*/ 69130 h 4002862"/>
              <a:gd name="connsiteX0-947" fmla="*/ 261739 w 4921936"/>
              <a:gd name="connsiteY0-948" fmla="*/ 69130 h 4002862"/>
              <a:gd name="connsiteX1-949" fmla="*/ 3336069 w 4921936"/>
              <a:gd name="connsiteY1-950" fmla="*/ 121036 h 4002862"/>
              <a:gd name="connsiteX2-951" fmla="*/ 4770365 w 4921936"/>
              <a:gd name="connsiteY2-952" fmla="*/ 1689700 h 4002862"/>
              <a:gd name="connsiteX3-953" fmla="*/ 4712724 w 4921936"/>
              <a:gd name="connsiteY3-954" fmla="*/ 2336178 h 4002862"/>
              <a:gd name="connsiteX4-955" fmla="*/ 3290968 w 4921936"/>
              <a:gd name="connsiteY4-956" fmla="*/ 3935140 h 4002862"/>
              <a:gd name="connsiteX5-957" fmla="*/ 285761 w 4921936"/>
              <a:gd name="connsiteY5-958" fmla="*/ 3919629 h 4002862"/>
              <a:gd name="connsiteX6-959" fmla="*/ 225525 w 4921936"/>
              <a:gd name="connsiteY6-960" fmla="*/ 3373644 h 4002862"/>
              <a:gd name="connsiteX7-961" fmla="*/ 1384369 w 4921936"/>
              <a:gd name="connsiteY7-962" fmla="*/ 2060892 h 4002862"/>
              <a:gd name="connsiteX8-963" fmla="*/ 1402476 w 4921936"/>
              <a:gd name="connsiteY8-964" fmla="*/ 1870769 h 4002862"/>
              <a:gd name="connsiteX9-965" fmla="*/ 234760 w 4921936"/>
              <a:gd name="connsiteY9-966" fmla="*/ 621572 h 4002862"/>
              <a:gd name="connsiteX10-967" fmla="*/ 261739 w 4921936"/>
              <a:gd name="connsiteY10-968" fmla="*/ 69130 h 4002862"/>
              <a:gd name="connsiteX0-969" fmla="*/ 261739 w 4921936"/>
              <a:gd name="connsiteY0-970" fmla="*/ 69130 h 4010567"/>
              <a:gd name="connsiteX1-971" fmla="*/ 3336069 w 4921936"/>
              <a:gd name="connsiteY1-972" fmla="*/ 121036 h 4010567"/>
              <a:gd name="connsiteX2-973" fmla="*/ 4770365 w 4921936"/>
              <a:gd name="connsiteY2-974" fmla="*/ 1689700 h 4010567"/>
              <a:gd name="connsiteX3-975" fmla="*/ 4712724 w 4921936"/>
              <a:gd name="connsiteY3-976" fmla="*/ 2336178 h 4010567"/>
              <a:gd name="connsiteX4-977" fmla="*/ 3290968 w 4921936"/>
              <a:gd name="connsiteY4-978" fmla="*/ 3935140 h 4010567"/>
              <a:gd name="connsiteX5-979" fmla="*/ 285761 w 4921936"/>
              <a:gd name="connsiteY5-980" fmla="*/ 3919629 h 4010567"/>
              <a:gd name="connsiteX6-981" fmla="*/ 304773 w 4921936"/>
              <a:gd name="connsiteY6-982" fmla="*/ 3239532 h 4010567"/>
              <a:gd name="connsiteX7-983" fmla="*/ 1384369 w 4921936"/>
              <a:gd name="connsiteY7-984" fmla="*/ 2060892 h 4010567"/>
              <a:gd name="connsiteX8-985" fmla="*/ 1402476 w 4921936"/>
              <a:gd name="connsiteY8-986" fmla="*/ 1870769 h 4010567"/>
              <a:gd name="connsiteX9-987" fmla="*/ 234760 w 4921936"/>
              <a:gd name="connsiteY9-988" fmla="*/ 621572 h 4010567"/>
              <a:gd name="connsiteX10-989" fmla="*/ 261739 w 4921936"/>
              <a:gd name="connsiteY10-990" fmla="*/ 69130 h 4010567"/>
              <a:gd name="connsiteX0-991" fmla="*/ 261739 w 4921936"/>
              <a:gd name="connsiteY0-992" fmla="*/ 69130 h 4010567"/>
              <a:gd name="connsiteX1-993" fmla="*/ 3336069 w 4921936"/>
              <a:gd name="connsiteY1-994" fmla="*/ 121036 h 4010567"/>
              <a:gd name="connsiteX2-995" fmla="*/ 4770365 w 4921936"/>
              <a:gd name="connsiteY2-996" fmla="*/ 1689700 h 4010567"/>
              <a:gd name="connsiteX3-997" fmla="*/ 4712724 w 4921936"/>
              <a:gd name="connsiteY3-998" fmla="*/ 2336178 h 4010567"/>
              <a:gd name="connsiteX4-999" fmla="*/ 3290968 w 4921936"/>
              <a:gd name="connsiteY4-1000" fmla="*/ 3935140 h 4010567"/>
              <a:gd name="connsiteX5-1001" fmla="*/ 285761 w 4921936"/>
              <a:gd name="connsiteY5-1002" fmla="*/ 3919629 h 4010567"/>
              <a:gd name="connsiteX6-1003" fmla="*/ 304773 w 4921936"/>
              <a:gd name="connsiteY6-1004" fmla="*/ 3239532 h 4010567"/>
              <a:gd name="connsiteX7-1005" fmla="*/ 1384369 w 4921936"/>
              <a:gd name="connsiteY7-1006" fmla="*/ 2060892 h 4010567"/>
              <a:gd name="connsiteX8-1007" fmla="*/ 1402476 w 4921936"/>
              <a:gd name="connsiteY8-1008" fmla="*/ 1870769 h 4010567"/>
              <a:gd name="connsiteX9-1009" fmla="*/ 234760 w 4921936"/>
              <a:gd name="connsiteY9-1010" fmla="*/ 621572 h 4010567"/>
              <a:gd name="connsiteX10-1011" fmla="*/ 261739 w 4921936"/>
              <a:gd name="connsiteY10-1012" fmla="*/ 69130 h 4010567"/>
              <a:gd name="connsiteX0-1013" fmla="*/ 261739 w 4921936"/>
              <a:gd name="connsiteY0-1014" fmla="*/ 69130 h 4010567"/>
              <a:gd name="connsiteX1-1015" fmla="*/ 3336069 w 4921936"/>
              <a:gd name="connsiteY1-1016" fmla="*/ 121036 h 4010567"/>
              <a:gd name="connsiteX2-1017" fmla="*/ 4770365 w 4921936"/>
              <a:gd name="connsiteY2-1018" fmla="*/ 1689700 h 4010567"/>
              <a:gd name="connsiteX3-1019" fmla="*/ 4712724 w 4921936"/>
              <a:gd name="connsiteY3-1020" fmla="*/ 2336178 h 4010567"/>
              <a:gd name="connsiteX4-1021" fmla="*/ 3290968 w 4921936"/>
              <a:gd name="connsiteY4-1022" fmla="*/ 3935140 h 4010567"/>
              <a:gd name="connsiteX5-1023" fmla="*/ 285761 w 4921936"/>
              <a:gd name="connsiteY5-1024" fmla="*/ 3919629 h 4010567"/>
              <a:gd name="connsiteX6-1025" fmla="*/ 304773 w 4921936"/>
              <a:gd name="connsiteY6-1026" fmla="*/ 3239532 h 4010567"/>
              <a:gd name="connsiteX7-1027" fmla="*/ 1384369 w 4921936"/>
              <a:gd name="connsiteY7-1028" fmla="*/ 2060892 h 4010567"/>
              <a:gd name="connsiteX8-1029" fmla="*/ 1402476 w 4921936"/>
              <a:gd name="connsiteY8-1030" fmla="*/ 1870769 h 4010567"/>
              <a:gd name="connsiteX9-1031" fmla="*/ 234760 w 4921936"/>
              <a:gd name="connsiteY9-1032" fmla="*/ 621572 h 4010567"/>
              <a:gd name="connsiteX10-1033" fmla="*/ 261739 w 4921936"/>
              <a:gd name="connsiteY10-1034" fmla="*/ 69130 h 4010567"/>
              <a:gd name="connsiteX0-1035" fmla="*/ 261739 w 4921936"/>
              <a:gd name="connsiteY0-1036" fmla="*/ 69130 h 4010567"/>
              <a:gd name="connsiteX1-1037" fmla="*/ 3336069 w 4921936"/>
              <a:gd name="connsiteY1-1038" fmla="*/ 121036 h 4010567"/>
              <a:gd name="connsiteX2-1039" fmla="*/ 4770365 w 4921936"/>
              <a:gd name="connsiteY2-1040" fmla="*/ 1689700 h 4010567"/>
              <a:gd name="connsiteX3-1041" fmla="*/ 4712724 w 4921936"/>
              <a:gd name="connsiteY3-1042" fmla="*/ 2336178 h 4010567"/>
              <a:gd name="connsiteX4-1043" fmla="*/ 3290968 w 4921936"/>
              <a:gd name="connsiteY4-1044" fmla="*/ 3935140 h 4010567"/>
              <a:gd name="connsiteX5-1045" fmla="*/ 285761 w 4921936"/>
              <a:gd name="connsiteY5-1046" fmla="*/ 3919629 h 4010567"/>
              <a:gd name="connsiteX6-1047" fmla="*/ 304773 w 4921936"/>
              <a:gd name="connsiteY6-1048" fmla="*/ 3239532 h 4010567"/>
              <a:gd name="connsiteX7-1049" fmla="*/ 1384369 w 4921936"/>
              <a:gd name="connsiteY7-1050" fmla="*/ 2060892 h 4010567"/>
              <a:gd name="connsiteX8-1051" fmla="*/ 1402476 w 4921936"/>
              <a:gd name="connsiteY8-1052" fmla="*/ 1870769 h 4010567"/>
              <a:gd name="connsiteX9-1053" fmla="*/ 234760 w 4921936"/>
              <a:gd name="connsiteY9-1054" fmla="*/ 621572 h 4010567"/>
              <a:gd name="connsiteX10-1055" fmla="*/ 261739 w 4921936"/>
              <a:gd name="connsiteY10-1056" fmla="*/ 69130 h 4010567"/>
              <a:gd name="connsiteX0-1057" fmla="*/ 261739 w 4921936"/>
              <a:gd name="connsiteY0-1058" fmla="*/ 69130 h 4010567"/>
              <a:gd name="connsiteX1-1059" fmla="*/ 3336069 w 4921936"/>
              <a:gd name="connsiteY1-1060" fmla="*/ 121036 h 4010567"/>
              <a:gd name="connsiteX2-1061" fmla="*/ 4770365 w 4921936"/>
              <a:gd name="connsiteY2-1062" fmla="*/ 1689700 h 4010567"/>
              <a:gd name="connsiteX3-1063" fmla="*/ 4712724 w 4921936"/>
              <a:gd name="connsiteY3-1064" fmla="*/ 2336178 h 4010567"/>
              <a:gd name="connsiteX4-1065" fmla="*/ 3290968 w 4921936"/>
              <a:gd name="connsiteY4-1066" fmla="*/ 3935140 h 4010567"/>
              <a:gd name="connsiteX5-1067" fmla="*/ 285761 w 4921936"/>
              <a:gd name="connsiteY5-1068" fmla="*/ 3919629 h 4010567"/>
              <a:gd name="connsiteX6-1069" fmla="*/ 304773 w 4921936"/>
              <a:gd name="connsiteY6-1070" fmla="*/ 3239532 h 4010567"/>
              <a:gd name="connsiteX7-1071" fmla="*/ 1384369 w 4921936"/>
              <a:gd name="connsiteY7-1072" fmla="*/ 2060892 h 4010567"/>
              <a:gd name="connsiteX8-1073" fmla="*/ 1402476 w 4921936"/>
              <a:gd name="connsiteY8-1074" fmla="*/ 1870769 h 4010567"/>
              <a:gd name="connsiteX9-1075" fmla="*/ 234760 w 4921936"/>
              <a:gd name="connsiteY9-1076" fmla="*/ 621572 h 4010567"/>
              <a:gd name="connsiteX10-1077" fmla="*/ 261739 w 4921936"/>
              <a:gd name="connsiteY10-1078" fmla="*/ 69130 h 4010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21936" h="4010567">
                <a:moveTo>
                  <a:pt x="261739" y="69130"/>
                </a:moveTo>
                <a:cubicBezTo>
                  <a:pt x="778624" y="-14293"/>
                  <a:pt x="3132290" y="-48792"/>
                  <a:pt x="3336069" y="121036"/>
                </a:cubicBezTo>
                <a:cubicBezTo>
                  <a:pt x="3539848" y="290864"/>
                  <a:pt x="4540923" y="1320510"/>
                  <a:pt x="4770365" y="1689700"/>
                </a:cubicBezTo>
                <a:cubicBezTo>
                  <a:pt x="4999808" y="2058890"/>
                  <a:pt x="4959290" y="1961938"/>
                  <a:pt x="4712724" y="2336178"/>
                </a:cubicBezTo>
                <a:cubicBezTo>
                  <a:pt x="4466158" y="2710418"/>
                  <a:pt x="3748379" y="3695616"/>
                  <a:pt x="3290968" y="3935140"/>
                </a:cubicBezTo>
                <a:cubicBezTo>
                  <a:pt x="2547045" y="4040552"/>
                  <a:pt x="783460" y="4035564"/>
                  <a:pt x="285761" y="3919629"/>
                </a:cubicBezTo>
                <a:cubicBezTo>
                  <a:pt x="-211938" y="3803694"/>
                  <a:pt x="174524" y="3384508"/>
                  <a:pt x="304773" y="3239532"/>
                </a:cubicBezTo>
                <a:cubicBezTo>
                  <a:pt x="435022" y="3094556"/>
                  <a:pt x="1328803" y="2116646"/>
                  <a:pt x="1384369" y="2060892"/>
                </a:cubicBezTo>
                <a:cubicBezTo>
                  <a:pt x="1439935" y="2005138"/>
                  <a:pt x="1479015" y="1987974"/>
                  <a:pt x="1402476" y="1870769"/>
                </a:cubicBezTo>
                <a:cubicBezTo>
                  <a:pt x="1325937" y="1753564"/>
                  <a:pt x="333443" y="732869"/>
                  <a:pt x="234760" y="621572"/>
                </a:cubicBezTo>
                <a:cubicBezTo>
                  <a:pt x="136077" y="510275"/>
                  <a:pt x="-255146" y="152553"/>
                  <a:pt x="261739" y="69130"/>
                </a:cubicBezTo>
                <a:close/>
              </a:path>
            </a:pathLst>
          </a:custGeom>
          <a:solidFill>
            <a:srgbClr val="2025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3E5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941153" y="4356219"/>
            <a:ext cx="899972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1525518" y="3667579"/>
            <a:ext cx="1807340" cy="1472684"/>
          </a:xfrm>
          <a:custGeom>
            <a:avLst/>
            <a:gdLst>
              <a:gd name="connsiteX0" fmla="*/ 135802 w 4644428"/>
              <a:gd name="connsiteY0" fmla="*/ 9054 h 3883937"/>
              <a:gd name="connsiteX1" fmla="*/ 3141552 w 4644428"/>
              <a:gd name="connsiteY1" fmla="*/ 0 h 3883937"/>
              <a:gd name="connsiteX2" fmla="*/ 4644428 w 4644428"/>
              <a:gd name="connsiteY2" fmla="*/ 1629624 h 3883937"/>
              <a:gd name="connsiteX3" fmla="*/ 4617267 w 4644428"/>
              <a:gd name="connsiteY3" fmla="*/ 2209046 h 3883937"/>
              <a:gd name="connsiteX4" fmla="*/ 3232087 w 4644428"/>
              <a:gd name="connsiteY4" fmla="*/ 3856776 h 3883937"/>
              <a:gd name="connsiteX5" fmla="*/ 172016 w 4644428"/>
              <a:gd name="connsiteY5" fmla="*/ 3883937 h 3883937"/>
              <a:gd name="connsiteX6" fmla="*/ 0 w 4644428"/>
              <a:gd name="connsiteY6" fmla="*/ 3576119 h 3883937"/>
              <a:gd name="connsiteX7" fmla="*/ 99588 w 4644428"/>
              <a:gd name="connsiteY7" fmla="*/ 3313568 h 3883937"/>
              <a:gd name="connsiteX8" fmla="*/ 1258432 w 4644428"/>
              <a:gd name="connsiteY8" fmla="*/ 2000816 h 3883937"/>
              <a:gd name="connsiteX9" fmla="*/ 1276539 w 4644428"/>
              <a:gd name="connsiteY9" fmla="*/ 1810693 h 3883937"/>
              <a:gd name="connsiteX10" fmla="*/ 90535 w 4644428"/>
              <a:gd name="connsiteY10" fmla="*/ 543208 h 3883937"/>
              <a:gd name="connsiteX11" fmla="*/ 54321 w 4644428"/>
              <a:gd name="connsiteY11" fmla="*/ 190123 h 3883937"/>
              <a:gd name="connsiteX12" fmla="*/ 135802 w 4644428"/>
              <a:gd name="connsiteY12" fmla="*/ 9054 h 3883937"/>
              <a:gd name="connsiteX0-1" fmla="*/ 249942 w 4758568"/>
              <a:gd name="connsiteY0-2" fmla="*/ 133909 h 4008792"/>
              <a:gd name="connsiteX1-3" fmla="*/ 3255692 w 4758568"/>
              <a:gd name="connsiteY1-4" fmla="*/ 124855 h 4008792"/>
              <a:gd name="connsiteX2-5" fmla="*/ 4758568 w 4758568"/>
              <a:gd name="connsiteY2-6" fmla="*/ 1754479 h 4008792"/>
              <a:gd name="connsiteX3-7" fmla="*/ 4731407 w 4758568"/>
              <a:gd name="connsiteY3-8" fmla="*/ 2333901 h 4008792"/>
              <a:gd name="connsiteX4-9" fmla="*/ 3346227 w 4758568"/>
              <a:gd name="connsiteY4-10" fmla="*/ 3981631 h 4008792"/>
              <a:gd name="connsiteX5-11" fmla="*/ 286156 w 4758568"/>
              <a:gd name="connsiteY5-12" fmla="*/ 4008792 h 4008792"/>
              <a:gd name="connsiteX6-13" fmla="*/ 114140 w 4758568"/>
              <a:gd name="connsiteY6-14" fmla="*/ 3700974 h 4008792"/>
              <a:gd name="connsiteX7-15" fmla="*/ 213728 w 4758568"/>
              <a:gd name="connsiteY7-16" fmla="*/ 3438423 h 4008792"/>
              <a:gd name="connsiteX8-17" fmla="*/ 1372572 w 4758568"/>
              <a:gd name="connsiteY8-18" fmla="*/ 2125671 h 4008792"/>
              <a:gd name="connsiteX9-19" fmla="*/ 1390679 w 4758568"/>
              <a:gd name="connsiteY9-20" fmla="*/ 1935548 h 4008792"/>
              <a:gd name="connsiteX10-21" fmla="*/ 204675 w 4758568"/>
              <a:gd name="connsiteY10-22" fmla="*/ 668063 h 4008792"/>
              <a:gd name="connsiteX11-23" fmla="*/ 168461 w 4758568"/>
              <a:gd name="connsiteY11-24" fmla="*/ 314978 h 4008792"/>
              <a:gd name="connsiteX12-25" fmla="*/ 249942 w 4758568"/>
              <a:gd name="connsiteY12-26" fmla="*/ 133909 h 4008792"/>
              <a:gd name="connsiteX0-27" fmla="*/ 135802 w 4644428"/>
              <a:gd name="connsiteY0-28" fmla="*/ 142815 h 4017698"/>
              <a:gd name="connsiteX1-29" fmla="*/ 3141552 w 4644428"/>
              <a:gd name="connsiteY1-30" fmla="*/ 133761 h 4017698"/>
              <a:gd name="connsiteX2-31" fmla="*/ 4644428 w 4644428"/>
              <a:gd name="connsiteY2-32" fmla="*/ 1763385 h 4017698"/>
              <a:gd name="connsiteX3-33" fmla="*/ 4617267 w 4644428"/>
              <a:gd name="connsiteY3-34" fmla="*/ 2342807 h 4017698"/>
              <a:gd name="connsiteX4-35" fmla="*/ 3232087 w 4644428"/>
              <a:gd name="connsiteY4-36" fmla="*/ 3990537 h 4017698"/>
              <a:gd name="connsiteX5-37" fmla="*/ 172016 w 4644428"/>
              <a:gd name="connsiteY5-38" fmla="*/ 4017698 h 4017698"/>
              <a:gd name="connsiteX6-39" fmla="*/ 0 w 4644428"/>
              <a:gd name="connsiteY6-40" fmla="*/ 3709880 h 4017698"/>
              <a:gd name="connsiteX7-41" fmla="*/ 99588 w 4644428"/>
              <a:gd name="connsiteY7-42" fmla="*/ 3447329 h 4017698"/>
              <a:gd name="connsiteX8-43" fmla="*/ 1258432 w 4644428"/>
              <a:gd name="connsiteY8-44" fmla="*/ 2134577 h 4017698"/>
              <a:gd name="connsiteX9-45" fmla="*/ 1276539 w 4644428"/>
              <a:gd name="connsiteY9-46" fmla="*/ 1944454 h 4017698"/>
              <a:gd name="connsiteX10-47" fmla="*/ 90535 w 4644428"/>
              <a:gd name="connsiteY10-48" fmla="*/ 676969 h 4017698"/>
              <a:gd name="connsiteX11-49" fmla="*/ 54321 w 4644428"/>
              <a:gd name="connsiteY11-50" fmla="*/ 323884 h 4017698"/>
              <a:gd name="connsiteX12-51" fmla="*/ 135802 w 4644428"/>
              <a:gd name="connsiteY12-52" fmla="*/ 142815 h 4017698"/>
              <a:gd name="connsiteX0-53" fmla="*/ 249942 w 4758568"/>
              <a:gd name="connsiteY0-54" fmla="*/ 142815 h 4017698"/>
              <a:gd name="connsiteX1-55" fmla="*/ 3255692 w 4758568"/>
              <a:gd name="connsiteY1-56" fmla="*/ 133761 h 4017698"/>
              <a:gd name="connsiteX2-57" fmla="*/ 4758568 w 4758568"/>
              <a:gd name="connsiteY2-58" fmla="*/ 1763385 h 4017698"/>
              <a:gd name="connsiteX3-59" fmla="*/ 4731407 w 4758568"/>
              <a:gd name="connsiteY3-60" fmla="*/ 2342807 h 4017698"/>
              <a:gd name="connsiteX4-61" fmla="*/ 3346227 w 4758568"/>
              <a:gd name="connsiteY4-62" fmla="*/ 3990537 h 4017698"/>
              <a:gd name="connsiteX5-63" fmla="*/ 286156 w 4758568"/>
              <a:gd name="connsiteY5-64" fmla="*/ 4017698 h 4017698"/>
              <a:gd name="connsiteX6-65" fmla="*/ 114140 w 4758568"/>
              <a:gd name="connsiteY6-66" fmla="*/ 3709880 h 4017698"/>
              <a:gd name="connsiteX7-67" fmla="*/ 213728 w 4758568"/>
              <a:gd name="connsiteY7-68" fmla="*/ 3447329 h 4017698"/>
              <a:gd name="connsiteX8-69" fmla="*/ 1372572 w 4758568"/>
              <a:gd name="connsiteY8-70" fmla="*/ 2134577 h 4017698"/>
              <a:gd name="connsiteX9-71" fmla="*/ 1390679 w 4758568"/>
              <a:gd name="connsiteY9-72" fmla="*/ 1944454 h 4017698"/>
              <a:gd name="connsiteX10-73" fmla="*/ 204675 w 4758568"/>
              <a:gd name="connsiteY10-74" fmla="*/ 676969 h 4017698"/>
              <a:gd name="connsiteX11-75" fmla="*/ 168461 w 4758568"/>
              <a:gd name="connsiteY11-76" fmla="*/ 323884 h 4017698"/>
              <a:gd name="connsiteX12-77" fmla="*/ 249942 w 4758568"/>
              <a:gd name="connsiteY12-78" fmla="*/ 142815 h 4017698"/>
              <a:gd name="connsiteX0-79" fmla="*/ 543345 w 5051971"/>
              <a:gd name="connsiteY0-80" fmla="*/ 133910 h 4008793"/>
              <a:gd name="connsiteX1-81" fmla="*/ 3549095 w 5051971"/>
              <a:gd name="connsiteY1-82" fmla="*/ 124856 h 4008793"/>
              <a:gd name="connsiteX2-83" fmla="*/ 5051971 w 5051971"/>
              <a:gd name="connsiteY2-84" fmla="*/ 1754480 h 4008793"/>
              <a:gd name="connsiteX3-85" fmla="*/ 5024810 w 5051971"/>
              <a:gd name="connsiteY3-86" fmla="*/ 2333902 h 4008793"/>
              <a:gd name="connsiteX4-87" fmla="*/ 3639630 w 5051971"/>
              <a:gd name="connsiteY4-88" fmla="*/ 3981632 h 4008793"/>
              <a:gd name="connsiteX5-89" fmla="*/ 579559 w 5051971"/>
              <a:gd name="connsiteY5-90" fmla="*/ 4008793 h 4008793"/>
              <a:gd name="connsiteX6-91" fmla="*/ 407543 w 5051971"/>
              <a:gd name="connsiteY6-92" fmla="*/ 3700975 h 4008793"/>
              <a:gd name="connsiteX7-93" fmla="*/ 507131 w 5051971"/>
              <a:gd name="connsiteY7-94" fmla="*/ 3438424 h 4008793"/>
              <a:gd name="connsiteX8-95" fmla="*/ 1665975 w 5051971"/>
              <a:gd name="connsiteY8-96" fmla="*/ 2125672 h 4008793"/>
              <a:gd name="connsiteX9-97" fmla="*/ 1684082 w 5051971"/>
              <a:gd name="connsiteY9-98" fmla="*/ 1935549 h 4008793"/>
              <a:gd name="connsiteX10-99" fmla="*/ 498078 w 5051971"/>
              <a:gd name="connsiteY10-100" fmla="*/ 668064 h 4008793"/>
              <a:gd name="connsiteX11-101" fmla="*/ 138 w 5051971"/>
              <a:gd name="connsiteY11-102" fmla="*/ 314979 h 4008793"/>
              <a:gd name="connsiteX12-103" fmla="*/ 543345 w 5051971"/>
              <a:gd name="connsiteY12-104" fmla="*/ 133910 h 4008793"/>
              <a:gd name="connsiteX0-105" fmla="*/ 595689 w 5104315"/>
              <a:gd name="connsiteY0-106" fmla="*/ 133910 h 4008793"/>
              <a:gd name="connsiteX1-107" fmla="*/ 3601439 w 5104315"/>
              <a:gd name="connsiteY1-108" fmla="*/ 124856 h 4008793"/>
              <a:gd name="connsiteX2-109" fmla="*/ 5104315 w 5104315"/>
              <a:gd name="connsiteY2-110" fmla="*/ 1754480 h 4008793"/>
              <a:gd name="connsiteX3-111" fmla="*/ 5077154 w 5104315"/>
              <a:gd name="connsiteY3-112" fmla="*/ 2333902 h 4008793"/>
              <a:gd name="connsiteX4-113" fmla="*/ 3691974 w 5104315"/>
              <a:gd name="connsiteY4-114" fmla="*/ 3981632 h 4008793"/>
              <a:gd name="connsiteX5-115" fmla="*/ 631903 w 5104315"/>
              <a:gd name="connsiteY5-116" fmla="*/ 4008793 h 4008793"/>
              <a:gd name="connsiteX6-117" fmla="*/ 459887 w 5104315"/>
              <a:gd name="connsiteY6-118" fmla="*/ 3700975 h 4008793"/>
              <a:gd name="connsiteX7-119" fmla="*/ 559475 w 5104315"/>
              <a:gd name="connsiteY7-120" fmla="*/ 3438424 h 4008793"/>
              <a:gd name="connsiteX8-121" fmla="*/ 1718319 w 5104315"/>
              <a:gd name="connsiteY8-122" fmla="*/ 2125672 h 4008793"/>
              <a:gd name="connsiteX9-123" fmla="*/ 1736426 w 5104315"/>
              <a:gd name="connsiteY9-124" fmla="*/ 1935549 h 4008793"/>
              <a:gd name="connsiteX10-125" fmla="*/ 550422 w 5104315"/>
              <a:gd name="connsiteY10-126" fmla="*/ 668064 h 4008793"/>
              <a:gd name="connsiteX11-127" fmla="*/ 52482 w 5104315"/>
              <a:gd name="connsiteY11-128" fmla="*/ 314979 h 4008793"/>
              <a:gd name="connsiteX12-129" fmla="*/ 595689 w 5104315"/>
              <a:gd name="connsiteY12-130" fmla="*/ 133910 h 4008793"/>
              <a:gd name="connsiteX0-131" fmla="*/ 544637 w 5053263"/>
              <a:gd name="connsiteY0-132" fmla="*/ 133910 h 4008793"/>
              <a:gd name="connsiteX1-133" fmla="*/ 3550387 w 5053263"/>
              <a:gd name="connsiteY1-134" fmla="*/ 124856 h 4008793"/>
              <a:gd name="connsiteX2-135" fmla="*/ 5053263 w 5053263"/>
              <a:gd name="connsiteY2-136" fmla="*/ 1754480 h 4008793"/>
              <a:gd name="connsiteX3-137" fmla="*/ 5026102 w 5053263"/>
              <a:gd name="connsiteY3-138" fmla="*/ 2333902 h 4008793"/>
              <a:gd name="connsiteX4-139" fmla="*/ 3640922 w 5053263"/>
              <a:gd name="connsiteY4-140" fmla="*/ 3981632 h 4008793"/>
              <a:gd name="connsiteX5-141" fmla="*/ 580851 w 5053263"/>
              <a:gd name="connsiteY5-142" fmla="*/ 4008793 h 4008793"/>
              <a:gd name="connsiteX6-143" fmla="*/ 408835 w 5053263"/>
              <a:gd name="connsiteY6-144" fmla="*/ 3700975 h 4008793"/>
              <a:gd name="connsiteX7-145" fmla="*/ 508423 w 5053263"/>
              <a:gd name="connsiteY7-146" fmla="*/ 3438424 h 4008793"/>
              <a:gd name="connsiteX8-147" fmla="*/ 1667267 w 5053263"/>
              <a:gd name="connsiteY8-148" fmla="*/ 2125672 h 4008793"/>
              <a:gd name="connsiteX9-149" fmla="*/ 1685374 w 5053263"/>
              <a:gd name="connsiteY9-150" fmla="*/ 1935549 h 4008793"/>
              <a:gd name="connsiteX10-151" fmla="*/ 499370 w 5053263"/>
              <a:gd name="connsiteY10-152" fmla="*/ 668064 h 4008793"/>
              <a:gd name="connsiteX11-153" fmla="*/ 1430 w 5053263"/>
              <a:gd name="connsiteY11-154" fmla="*/ 314979 h 4008793"/>
              <a:gd name="connsiteX12-155" fmla="*/ 544637 w 5053263"/>
              <a:gd name="connsiteY12-156" fmla="*/ 133910 h 4008793"/>
              <a:gd name="connsiteX0-157" fmla="*/ 312321 w 4820947"/>
              <a:gd name="connsiteY0-158" fmla="*/ 134976 h 4009859"/>
              <a:gd name="connsiteX1-159" fmla="*/ 3318071 w 4820947"/>
              <a:gd name="connsiteY1-160" fmla="*/ 125922 h 4009859"/>
              <a:gd name="connsiteX2-161" fmla="*/ 4820947 w 4820947"/>
              <a:gd name="connsiteY2-162" fmla="*/ 1755546 h 4009859"/>
              <a:gd name="connsiteX3-163" fmla="*/ 4793786 w 4820947"/>
              <a:gd name="connsiteY3-164" fmla="*/ 2334968 h 4009859"/>
              <a:gd name="connsiteX4-165" fmla="*/ 3408606 w 4820947"/>
              <a:gd name="connsiteY4-166" fmla="*/ 3982698 h 4009859"/>
              <a:gd name="connsiteX5-167" fmla="*/ 348535 w 4820947"/>
              <a:gd name="connsiteY5-168" fmla="*/ 4009859 h 4009859"/>
              <a:gd name="connsiteX6-169" fmla="*/ 176519 w 4820947"/>
              <a:gd name="connsiteY6-170" fmla="*/ 3702041 h 4009859"/>
              <a:gd name="connsiteX7-171" fmla="*/ 276107 w 4820947"/>
              <a:gd name="connsiteY7-172" fmla="*/ 3439490 h 4009859"/>
              <a:gd name="connsiteX8-173" fmla="*/ 1434951 w 4820947"/>
              <a:gd name="connsiteY8-174" fmla="*/ 2126738 h 4009859"/>
              <a:gd name="connsiteX9-175" fmla="*/ 1453058 w 4820947"/>
              <a:gd name="connsiteY9-176" fmla="*/ 1936615 h 4009859"/>
              <a:gd name="connsiteX10-177" fmla="*/ 267054 w 4820947"/>
              <a:gd name="connsiteY10-178" fmla="*/ 669130 h 4009859"/>
              <a:gd name="connsiteX11-179" fmla="*/ 95038 w 4820947"/>
              <a:gd name="connsiteY11-180" fmla="*/ 343206 h 4009859"/>
              <a:gd name="connsiteX12-181" fmla="*/ 312321 w 4820947"/>
              <a:gd name="connsiteY12-182" fmla="*/ 134976 h 4009859"/>
              <a:gd name="connsiteX0-183" fmla="*/ 312321 w 4820947"/>
              <a:gd name="connsiteY0-184" fmla="*/ 134976 h 4009859"/>
              <a:gd name="connsiteX1-185" fmla="*/ 3318071 w 4820947"/>
              <a:gd name="connsiteY1-186" fmla="*/ 125922 h 4009859"/>
              <a:gd name="connsiteX2-187" fmla="*/ 4820947 w 4820947"/>
              <a:gd name="connsiteY2-188" fmla="*/ 1755546 h 4009859"/>
              <a:gd name="connsiteX3-189" fmla="*/ 4793786 w 4820947"/>
              <a:gd name="connsiteY3-190" fmla="*/ 2334968 h 4009859"/>
              <a:gd name="connsiteX4-191" fmla="*/ 3408606 w 4820947"/>
              <a:gd name="connsiteY4-192" fmla="*/ 3982698 h 4009859"/>
              <a:gd name="connsiteX5-193" fmla="*/ 348535 w 4820947"/>
              <a:gd name="connsiteY5-194" fmla="*/ 4009859 h 4009859"/>
              <a:gd name="connsiteX6-195" fmla="*/ 176519 w 4820947"/>
              <a:gd name="connsiteY6-196" fmla="*/ 3702041 h 4009859"/>
              <a:gd name="connsiteX7-197" fmla="*/ 276107 w 4820947"/>
              <a:gd name="connsiteY7-198" fmla="*/ 3439490 h 4009859"/>
              <a:gd name="connsiteX8-199" fmla="*/ 1434951 w 4820947"/>
              <a:gd name="connsiteY8-200" fmla="*/ 2126738 h 4009859"/>
              <a:gd name="connsiteX9-201" fmla="*/ 1453058 w 4820947"/>
              <a:gd name="connsiteY9-202" fmla="*/ 1936615 h 4009859"/>
              <a:gd name="connsiteX10-203" fmla="*/ 267054 w 4820947"/>
              <a:gd name="connsiteY10-204" fmla="*/ 669130 h 4009859"/>
              <a:gd name="connsiteX11-205" fmla="*/ 95038 w 4820947"/>
              <a:gd name="connsiteY11-206" fmla="*/ 343206 h 4009859"/>
              <a:gd name="connsiteX12-207" fmla="*/ 312321 w 4820947"/>
              <a:gd name="connsiteY12-208" fmla="*/ 134976 h 4009859"/>
              <a:gd name="connsiteX0-209" fmla="*/ 291176 w 4799802"/>
              <a:gd name="connsiteY0-210" fmla="*/ 134976 h 4009859"/>
              <a:gd name="connsiteX1-211" fmla="*/ 3296926 w 4799802"/>
              <a:gd name="connsiteY1-212" fmla="*/ 125922 h 4009859"/>
              <a:gd name="connsiteX2-213" fmla="*/ 4799802 w 4799802"/>
              <a:gd name="connsiteY2-214" fmla="*/ 1755546 h 4009859"/>
              <a:gd name="connsiteX3-215" fmla="*/ 4772641 w 4799802"/>
              <a:gd name="connsiteY3-216" fmla="*/ 2334968 h 4009859"/>
              <a:gd name="connsiteX4-217" fmla="*/ 3387461 w 4799802"/>
              <a:gd name="connsiteY4-218" fmla="*/ 3982698 h 4009859"/>
              <a:gd name="connsiteX5-219" fmla="*/ 327390 w 4799802"/>
              <a:gd name="connsiteY5-220" fmla="*/ 4009859 h 4009859"/>
              <a:gd name="connsiteX6-221" fmla="*/ 155374 w 4799802"/>
              <a:gd name="connsiteY6-222" fmla="*/ 3702041 h 4009859"/>
              <a:gd name="connsiteX7-223" fmla="*/ 254962 w 4799802"/>
              <a:gd name="connsiteY7-224" fmla="*/ 3439490 h 4009859"/>
              <a:gd name="connsiteX8-225" fmla="*/ 1413806 w 4799802"/>
              <a:gd name="connsiteY8-226" fmla="*/ 2126738 h 4009859"/>
              <a:gd name="connsiteX9-227" fmla="*/ 1431913 w 4799802"/>
              <a:gd name="connsiteY9-228" fmla="*/ 1936615 h 4009859"/>
              <a:gd name="connsiteX10-229" fmla="*/ 245909 w 4799802"/>
              <a:gd name="connsiteY10-230" fmla="*/ 669130 h 4009859"/>
              <a:gd name="connsiteX11-231" fmla="*/ 291176 w 4799802"/>
              <a:gd name="connsiteY11-232" fmla="*/ 134976 h 4009859"/>
              <a:gd name="connsiteX0-233" fmla="*/ 291176 w 4799802"/>
              <a:gd name="connsiteY0-234" fmla="*/ 256269 h 4131152"/>
              <a:gd name="connsiteX1-235" fmla="*/ 3296926 w 4799802"/>
              <a:gd name="connsiteY1-236" fmla="*/ 247215 h 4131152"/>
              <a:gd name="connsiteX2-237" fmla="*/ 4799802 w 4799802"/>
              <a:gd name="connsiteY2-238" fmla="*/ 1876839 h 4131152"/>
              <a:gd name="connsiteX3-239" fmla="*/ 4772641 w 4799802"/>
              <a:gd name="connsiteY3-240" fmla="*/ 2456261 h 4131152"/>
              <a:gd name="connsiteX4-241" fmla="*/ 3387461 w 4799802"/>
              <a:gd name="connsiteY4-242" fmla="*/ 4103991 h 4131152"/>
              <a:gd name="connsiteX5-243" fmla="*/ 327390 w 4799802"/>
              <a:gd name="connsiteY5-244" fmla="*/ 4131152 h 4131152"/>
              <a:gd name="connsiteX6-245" fmla="*/ 155374 w 4799802"/>
              <a:gd name="connsiteY6-246" fmla="*/ 3823334 h 4131152"/>
              <a:gd name="connsiteX7-247" fmla="*/ 254962 w 4799802"/>
              <a:gd name="connsiteY7-248" fmla="*/ 3560783 h 4131152"/>
              <a:gd name="connsiteX8-249" fmla="*/ 1413806 w 4799802"/>
              <a:gd name="connsiteY8-250" fmla="*/ 2248031 h 4131152"/>
              <a:gd name="connsiteX9-251" fmla="*/ 1431913 w 4799802"/>
              <a:gd name="connsiteY9-252" fmla="*/ 2057908 h 4131152"/>
              <a:gd name="connsiteX10-253" fmla="*/ 245909 w 4799802"/>
              <a:gd name="connsiteY10-254" fmla="*/ 790423 h 4131152"/>
              <a:gd name="connsiteX11-255" fmla="*/ 291176 w 4799802"/>
              <a:gd name="connsiteY11-256" fmla="*/ 256269 h 4131152"/>
              <a:gd name="connsiteX0-257" fmla="*/ 291176 w 4799802"/>
              <a:gd name="connsiteY0-258" fmla="*/ 90520 h 3965403"/>
              <a:gd name="connsiteX1-259" fmla="*/ 3296926 w 4799802"/>
              <a:gd name="connsiteY1-260" fmla="*/ 81466 h 3965403"/>
              <a:gd name="connsiteX2-261" fmla="*/ 4799802 w 4799802"/>
              <a:gd name="connsiteY2-262" fmla="*/ 1711090 h 3965403"/>
              <a:gd name="connsiteX3-263" fmla="*/ 4772641 w 4799802"/>
              <a:gd name="connsiteY3-264" fmla="*/ 2290512 h 3965403"/>
              <a:gd name="connsiteX4-265" fmla="*/ 3387461 w 4799802"/>
              <a:gd name="connsiteY4-266" fmla="*/ 3938242 h 3965403"/>
              <a:gd name="connsiteX5-267" fmla="*/ 327390 w 4799802"/>
              <a:gd name="connsiteY5-268" fmla="*/ 3965403 h 3965403"/>
              <a:gd name="connsiteX6-269" fmla="*/ 155374 w 4799802"/>
              <a:gd name="connsiteY6-270" fmla="*/ 3657585 h 3965403"/>
              <a:gd name="connsiteX7-271" fmla="*/ 254962 w 4799802"/>
              <a:gd name="connsiteY7-272" fmla="*/ 3395034 h 3965403"/>
              <a:gd name="connsiteX8-273" fmla="*/ 1413806 w 4799802"/>
              <a:gd name="connsiteY8-274" fmla="*/ 2082282 h 3965403"/>
              <a:gd name="connsiteX9-275" fmla="*/ 1431913 w 4799802"/>
              <a:gd name="connsiteY9-276" fmla="*/ 1892159 h 3965403"/>
              <a:gd name="connsiteX10-277" fmla="*/ 245909 w 4799802"/>
              <a:gd name="connsiteY10-278" fmla="*/ 624674 h 3965403"/>
              <a:gd name="connsiteX11-279" fmla="*/ 291176 w 4799802"/>
              <a:gd name="connsiteY11-280" fmla="*/ 90520 h 3965403"/>
              <a:gd name="connsiteX0-281" fmla="*/ 295997 w 4804623"/>
              <a:gd name="connsiteY0-282" fmla="*/ 67951 h 3942834"/>
              <a:gd name="connsiteX1-283" fmla="*/ 3370327 w 4804623"/>
              <a:gd name="connsiteY1-284" fmla="*/ 119857 h 3942834"/>
              <a:gd name="connsiteX2-285" fmla="*/ 4804623 w 4804623"/>
              <a:gd name="connsiteY2-286" fmla="*/ 1688521 h 3942834"/>
              <a:gd name="connsiteX3-287" fmla="*/ 4777462 w 4804623"/>
              <a:gd name="connsiteY3-288" fmla="*/ 2267943 h 3942834"/>
              <a:gd name="connsiteX4-289" fmla="*/ 3392282 w 4804623"/>
              <a:gd name="connsiteY4-290" fmla="*/ 3915673 h 3942834"/>
              <a:gd name="connsiteX5-291" fmla="*/ 332211 w 4804623"/>
              <a:gd name="connsiteY5-292" fmla="*/ 3942834 h 3942834"/>
              <a:gd name="connsiteX6-293" fmla="*/ 160195 w 4804623"/>
              <a:gd name="connsiteY6-294" fmla="*/ 3635016 h 3942834"/>
              <a:gd name="connsiteX7-295" fmla="*/ 259783 w 4804623"/>
              <a:gd name="connsiteY7-296" fmla="*/ 3372465 h 3942834"/>
              <a:gd name="connsiteX8-297" fmla="*/ 1418627 w 4804623"/>
              <a:gd name="connsiteY8-298" fmla="*/ 2059713 h 3942834"/>
              <a:gd name="connsiteX9-299" fmla="*/ 1436734 w 4804623"/>
              <a:gd name="connsiteY9-300" fmla="*/ 1869590 h 3942834"/>
              <a:gd name="connsiteX10-301" fmla="*/ 250730 w 4804623"/>
              <a:gd name="connsiteY10-302" fmla="*/ 602105 h 3942834"/>
              <a:gd name="connsiteX11-303" fmla="*/ 295997 w 4804623"/>
              <a:gd name="connsiteY11-304" fmla="*/ 67951 h 3942834"/>
              <a:gd name="connsiteX0-305" fmla="*/ 295997 w 4804623"/>
              <a:gd name="connsiteY0-306" fmla="*/ 67951 h 3942834"/>
              <a:gd name="connsiteX1-307" fmla="*/ 3370327 w 4804623"/>
              <a:gd name="connsiteY1-308" fmla="*/ 119857 h 3942834"/>
              <a:gd name="connsiteX2-309" fmla="*/ 4804623 w 4804623"/>
              <a:gd name="connsiteY2-310" fmla="*/ 1688521 h 3942834"/>
              <a:gd name="connsiteX3-311" fmla="*/ 4777462 w 4804623"/>
              <a:gd name="connsiteY3-312" fmla="*/ 2267943 h 3942834"/>
              <a:gd name="connsiteX4-313" fmla="*/ 3392282 w 4804623"/>
              <a:gd name="connsiteY4-314" fmla="*/ 3915673 h 3942834"/>
              <a:gd name="connsiteX5-315" fmla="*/ 332211 w 4804623"/>
              <a:gd name="connsiteY5-316" fmla="*/ 3942834 h 3942834"/>
              <a:gd name="connsiteX6-317" fmla="*/ 160195 w 4804623"/>
              <a:gd name="connsiteY6-318" fmla="*/ 3635016 h 3942834"/>
              <a:gd name="connsiteX7-319" fmla="*/ 259783 w 4804623"/>
              <a:gd name="connsiteY7-320" fmla="*/ 3372465 h 3942834"/>
              <a:gd name="connsiteX8-321" fmla="*/ 1418627 w 4804623"/>
              <a:gd name="connsiteY8-322" fmla="*/ 2059713 h 3942834"/>
              <a:gd name="connsiteX9-323" fmla="*/ 1436734 w 4804623"/>
              <a:gd name="connsiteY9-324" fmla="*/ 1869590 h 3942834"/>
              <a:gd name="connsiteX10-325" fmla="*/ 250730 w 4804623"/>
              <a:gd name="connsiteY10-326" fmla="*/ 602105 h 3942834"/>
              <a:gd name="connsiteX11-327" fmla="*/ 295997 w 4804623"/>
              <a:gd name="connsiteY11-328" fmla="*/ 67951 h 3942834"/>
              <a:gd name="connsiteX0-329" fmla="*/ 293231 w 4801857"/>
              <a:gd name="connsiteY0-330" fmla="*/ 69917 h 3944800"/>
              <a:gd name="connsiteX1-331" fmla="*/ 3367561 w 4801857"/>
              <a:gd name="connsiteY1-332" fmla="*/ 121823 h 3944800"/>
              <a:gd name="connsiteX2-333" fmla="*/ 4801857 w 4801857"/>
              <a:gd name="connsiteY2-334" fmla="*/ 1690487 h 3944800"/>
              <a:gd name="connsiteX3-335" fmla="*/ 4774696 w 4801857"/>
              <a:gd name="connsiteY3-336" fmla="*/ 2269909 h 3944800"/>
              <a:gd name="connsiteX4-337" fmla="*/ 3389516 w 4801857"/>
              <a:gd name="connsiteY4-338" fmla="*/ 3917639 h 3944800"/>
              <a:gd name="connsiteX5-339" fmla="*/ 329445 w 4801857"/>
              <a:gd name="connsiteY5-340" fmla="*/ 3944800 h 3944800"/>
              <a:gd name="connsiteX6-341" fmla="*/ 157429 w 4801857"/>
              <a:gd name="connsiteY6-342" fmla="*/ 3636982 h 3944800"/>
              <a:gd name="connsiteX7-343" fmla="*/ 257017 w 4801857"/>
              <a:gd name="connsiteY7-344" fmla="*/ 3374431 h 3944800"/>
              <a:gd name="connsiteX8-345" fmla="*/ 1415861 w 4801857"/>
              <a:gd name="connsiteY8-346" fmla="*/ 2061679 h 3944800"/>
              <a:gd name="connsiteX9-347" fmla="*/ 1433968 w 4801857"/>
              <a:gd name="connsiteY9-348" fmla="*/ 1871556 h 3944800"/>
              <a:gd name="connsiteX10-349" fmla="*/ 254060 w 4801857"/>
              <a:gd name="connsiteY10-350" fmla="*/ 634551 h 3944800"/>
              <a:gd name="connsiteX11-351" fmla="*/ 293231 w 4801857"/>
              <a:gd name="connsiteY11-352" fmla="*/ 69917 h 3944800"/>
              <a:gd name="connsiteX0-353" fmla="*/ 266627 w 4775253"/>
              <a:gd name="connsiteY0-354" fmla="*/ 69917 h 3944800"/>
              <a:gd name="connsiteX1-355" fmla="*/ 3340957 w 4775253"/>
              <a:gd name="connsiteY1-356" fmla="*/ 121823 h 3944800"/>
              <a:gd name="connsiteX2-357" fmla="*/ 4775253 w 4775253"/>
              <a:gd name="connsiteY2-358" fmla="*/ 1690487 h 3944800"/>
              <a:gd name="connsiteX3-359" fmla="*/ 4748092 w 4775253"/>
              <a:gd name="connsiteY3-360" fmla="*/ 2269909 h 3944800"/>
              <a:gd name="connsiteX4-361" fmla="*/ 3362912 w 4775253"/>
              <a:gd name="connsiteY4-362" fmla="*/ 3917639 h 3944800"/>
              <a:gd name="connsiteX5-363" fmla="*/ 302841 w 4775253"/>
              <a:gd name="connsiteY5-364" fmla="*/ 3944800 h 3944800"/>
              <a:gd name="connsiteX6-365" fmla="*/ 130825 w 4775253"/>
              <a:gd name="connsiteY6-366" fmla="*/ 3636982 h 3944800"/>
              <a:gd name="connsiteX7-367" fmla="*/ 230413 w 4775253"/>
              <a:gd name="connsiteY7-368" fmla="*/ 3374431 h 3944800"/>
              <a:gd name="connsiteX8-369" fmla="*/ 1389257 w 4775253"/>
              <a:gd name="connsiteY8-370" fmla="*/ 2061679 h 3944800"/>
              <a:gd name="connsiteX9-371" fmla="*/ 1407364 w 4775253"/>
              <a:gd name="connsiteY9-372" fmla="*/ 1871556 h 3944800"/>
              <a:gd name="connsiteX10-373" fmla="*/ 227456 w 4775253"/>
              <a:gd name="connsiteY10-374" fmla="*/ 634551 h 3944800"/>
              <a:gd name="connsiteX11-375" fmla="*/ 266627 w 4775253"/>
              <a:gd name="connsiteY11-376" fmla="*/ 69917 h 3944800"/>
              <a:gd name="connsiteX0-377" fmla="*/ 261739 w 4770365"/>
              <a:gd name="connsiteY0-378" fmla="*/ 69130 h 3944013"/>
              <a:gd name="connsiteX1-379" fmla="*/ 3336069 w 4770365"/>
              <a:gd name="connsiteY1-380" fmla="*/ 121036 h 3944013"/>
              <a:gd name="connsiteX2-381" fmla="*/ 4770365 w 4770365"/>
              <a:gd name="connsiteY2-382" fmla="*/ 1689700 h 3944013"/>
              <a:gd name="connsiteX3-383" fmla="*/ 4743204 w 4770365"/>
              <a:gd name="connsiteY3-384" fmla="*/ 2269122 h 3944013"/>
              <a:gd name="connsiteX4-385" fmla="*/ 3358024 w 4770365"/>
              <a:gd name="connsiteY4-386" fmla="*/ 3916852 h 3944013"/>
              <a:gd name="connsiteX5-387" fmla="*/ 297953 w 4770365"/>
              <a:gd name="connsiteY5-388" fmla="*/ 3944013 h 3944013"/>
              <a:gd name="connsiteX6-389" fmla="*/ 125937 w 4770365"/>
              <a:gd name="connsiteY6-390" fmla="*/ 3636195 h 3944013"/>
              <a:gd name="connsiteX7-391" fmla="*/ 225525 w 4770365"/>
              <a:gd name="connsiteY7-392" fmla="*/ 3373644 h 3944013"/>
              <a:gd name="connsiteX8-393" fmla="*/ 1384369 w 4770365"/>
              <a:gd name="connsiteY8-394" fmla="*/ 2060892 h 3944013"/>
              <a:gd name="connsiteX9-395" fmla="*/ 1402476 w 4770365"/>
              <a:gd name="connsiteY9-396" fmla="*/ 1870769 h 3944013"/>
              <a:gd name="connsiteX10-397" fmla="*/ 234760 w 4770365"/>
              <a:gd name="connsiteY10-398" fmla="*/ 621572 h 3944013"/>
              <a:gd name="connsiteX11-399" fmla="*/ 261739 w 4770365"/>
              <a:gd name="connsiteY11-400" fmla="*/ 69130 h 3944013"/>
              <a:gd name="connsiteX0-401" fmla="*/ 261739 w 4770414"/>
              <a:gd name="connsiteY0-402" fmla="*/ 69130 h 3944013"/>
              <a:gd name="connsiteX1-403" fmla="*/ 3336069 w 4770414"/>
              <a:gd name="connsiteY1-404" fmla="*/ 121036 h 3944013"/>
              <a:gd name="connsiteX2-405" fmla="*/ 4770365 w 4770414"/>
              <a:gd name="connsiteY2-406" fmla="*/ 1689700 h 3944013"/>
              <a:gd name="connsiteX3-407" fmla="*/ 4743204 w 4770414"/>
              <a:gd name="connsiteY3-408" fmla="*/ 2269122 h 3944013"/>
              <a:gd name="connsiteX4-409" fmla="*/ 3358024 w 4770414"/>
              <a:gd name="connsiteY4-410" fmla="*/ 3916852 h 3944013"/>
              <a:gd name="connsiteX5-411" fmla="*/ 297953 w 4770414"/>
              <a:gd name="connsiteY5-412" fmla="*/ 3944013 h 3944013"/>
              <a:gd name="connsiteX6-413" fmla="*/ 125937 w 4770414"/>
              <a:gd name="connsiteY6-414" fmla="*/ 3636195 h 3944013"/>
              <a:gd name="connsiteX7-415" fmla="*/ 225525 w 4770414"/>
              <a:gd name="connsiteY7-416" fmla="*/ 3373644 h 3944013"/>
              <a:gd name="connsiteX8-417" fmla="*/ 1384369 w 4770414"/>
              <a:gd name="connsiteY8-418" fmla="*/ 2060892 h 3944013"/>
              <a:gd name="connsiteX9-419" fmla="*/ 1402476 w 4770414"/>
              <a:gd name="connsiteY9-420" fmla="*/ 1870769 h 3944013"/>
              <a:gd name="connsiteX10-421" fmla="*/ 234760 w 4770414"/>
              <a:gd name="connsiteY10-422" fmla="*/ 621572 h 3944013"/>
              <a:gd name="connsiteX11-423" fmla="*/ 261739 w 4770414"/>
              <a:gd name="connsiteY11-424" fmla="*/ 69130 h 3944013"/>
              <a:gd name="connsiteX0-425" fmla="*/ 261739 w 4786737"/>
              <a:gd name="connsiteY0-426" fmla="*/ 69130 h 3944013"/>
              <a:gd name="connsiteX1-427" fmla="*/ 3336069 w 4786737"/>
              <a:gd name="connsiteY1-428" fmla="*/ 121036 h 3944013"/>
              <a:gd name="connsiteX2-429" fmla="*/ 4770365 w 4786737"/>
              <a:gd name="connsiteY2-430" fmla="*/ 1689700 h 3944013"/>
              <a:gd name="connsiteX3-431" fmla="*/ 4743204 w 4786737"/>
              <a:gd name="connsiteY3-432" fmla="*/ 2269122 h 3944013"/>
              <a:gd name="connsiteX4-433" fmla="*/ 3358024 w 4786737"/>
              <a:gd name="connsiteY4-434" fmla="*/ 3916852 h 3944013"/>
              <a:gd name="connsiteX5-435" fmla="*/ 297953 w 4786737"/>
              <a:gd name="connsiteY5-436" fmla="*/ 3944013 h 3944013"/>
              <a:gd name="connsiteX6-437" fmla="*/ 125937 w 4786737"/>
              <a:gd name="connsiteY6-438" fmla="*/ 3636195 h 3944013"/>
              <a:gd name="connsiteX7-439" fmla="*/ 225525 w 4786737"/>
              <a:gd name="connsiteY7-440" fmla="*/ 3373644 h 3944013"/>
              <a:gd name="connsiteX8-441" fmla="*/ 1384369 w 4786737"/>
              <a:gd name="connsiteY8-442" fmla="*/ 2060892 h 3944013"/>
              <a:gd name="connsiteX9-443" fmla="*/ 1402476 w 4786737"/>
              <a:gd name="connsiteY9-444" fmla="*/ 1870769 h 3944013"/>
              <a:gd name="connsiteX10-445" fmla="*/ 234760 w 4786737"/>
              <a:gd name="connsiteY10-446" fmla="*/ 621572 h 3944013"/>
              <a:gd name="connsiteX11-447" fmla="*/ 261739 w 4786737"/>
              <a:gd name="connsiteY11-448" fmla="*/ 69130 h 3944013"/>
              <a:gd name="connsiteX0-449" fmla="*/ 261739 w 4966911"/>
              <a:gd name="connsiteY0-450" fmla="*/ 69130 h 3944013"/>
              <a:gd name="connsiteX1-451" fmla="*/ 3336069 w 4966911"/>
              <a:gd name="connsiteY1-452" fmla="*/ 121036 h 3944013"/>
              <a:gd name="connsiteX2-453" fmla="*/ 4770365 w 4966911"/>
              <a:gd name="connsiteY2-454" fmla="*/ 1689700 h 3944013"/>
              <a:gd name="connsiteX3-455" fmla="*/ 4743204 w 4966911"/>
              <a:gd name="connsiteY3-456" fmla="*/ 2269122 h 3944013"/>
              <a:gd name="connsiteX4-457" fmla="*/ 3358024 w 4966911"/>
              <a:gd name="connsiteY4-458" fmla="*/ 3916852 h 3944013"/>
              <a:gd name="connsiteX5-459" fmla="*/ 297953 w 4966911"/>
              <a:gd name="connsiteY5-460" fmla="*/ 3944013 h 3944013"/>
              <a:gd name="connsiteX6-461" fmla="*/ 125937 w 4966911"/>
              <a:gd name="connsiteY6-462" fmla="*/ 3636195 h 3944013"/>
              <a:gd name="connsiteX7-463" fmla="*/ 225525 w 4966911"/>
              <a:gd name="connsiteY7-464" fmla="*/ 3373644 h 3944013"/>
              <a:gd name="connsiteX8-465" fmla="*/ 1384369 w 4966911"/>
              <a:gd name="connsiteY8-466" fmla="*/ 2060892 h 3944013"/>
              <a:gd name="connsiteX9-467" fmla="*/ 1402476 w 4966911"/>
              <a:gd name="connsiteY9-468" fmla="*/ 1870769 h 3944013"/>
              <a:gd name="connsiteX10-469" fmla="*/ 234760 w 4966911"/>
              <a:gd name="connsiteY10-470" fmla="*/ 621572 h 3944013"/>
              <a:gd name="connsiteX11-471" fmla="*/ 261739 w 4966911"/>
              <a:gd name="connsiteY11-472" fmla="*/ 69130 h 3944013"/>
              <a:gd name="connsiteX0-473" fmla="*/ 261739 w 4867987"/>
              <a:gd name="connsiteY0-474" fmla="*/ 69130 h 3944013"/>
              <a:gd name="connsiteX1-475" fmla="*/ 3336069 w 4867987"/>
              <a:gd name="connsiteY1-476" fmla="*/ 121036 h 3944013"/>
              <a:gd name="connsiteX2-477" fmla="*/ 4770365 w 4867987"/>
              <a:gd name="connsiteY2-478" fmla="*/ 1689700 h 3944013"/>
              <a:gd name="connsiteX3-479" fmla="*/ 4743204 w 4867987"/>
              <a:gd name="connsiteY3-480" fmla="*/ 2269122 h 3944013"/>
              <a:gd name="connsiteX4-481" fmla="*/ 3358024 w 4867987"/>
              <a:gd name="connsiteY4-482" fmla="*/ 3916852 h 3944013"/>
              <a:gd name="connsiteX5-483" fmla="*/ 297953 w 4867987"/>
              <a:gd name="connsiteY5-484" fmla="*/ 3944013 h 3944013"/>
              <a:gd name="connsiteX6-485" fmla="*/ 125937 w 4867987"/>
              <a:gd name="connsiteY6-486" fmla="*/ 3636195 h 3944013"/>
              <a:gd name="connsiteX7-487" fmla="*/ 225525 w 4867987"/>
              <a:gd name="connsiteY7-488" fmla="*/ 3373644 h 3944013"/>
              <a:gd name="connsiteX8-489" fmla="*/ 1384369 w 4867987"/>
              <a:gd name="connsiteY8-490" fmla="*/ 2060892 h 3944013"/>
              <a:gd name="connsiteX9-491" fmla="*/ 1402476 w 4867987"/>
              <a:gd name="connsiteY9-492" fmla="*/ 1870769 h 3944013"/>
              <a:gd name="connsiteX10-493" fmla="*/ 234760 w 4867987"/>
              <a:gd name="connsiteY10-494" fmla="*/ 621572 h 3944013"/>
              <a:gd name="connsiteX11-495" fmla="*/ 261739 w 4867987"/>
              <a:gd name="connsiteY11-496" fmla="*/ 69130 h 3944013"/>
              <a:gd name="connsiteX0-497" fmla="*/ 261739 w 4930678"/>
              <a:gd name="connsiteY0-498" fmla="*/ 69130 h 3944013"/>
              <a:gd name="connsiteX1-499" fmla="*/ 3336069 w 4930678"/>
              <a:gd name="connsiteY1-500" fmla="*/ 121036 h 3944013"/>
              <a:gd name="connsiteX2-501" fmla="*/ 4770365 w 4930678"/>
              <a:gd name="connsiteY2-502" fmla="*/ 1689700 h 3944013"/>
              <a:gd name="connsiteX3-503" fmla="*/ 4737108 w 4930678"/>
              <a:gd name="connsiteY3-504" fmla="*/ 2311794 h 3944013"/>
              <a:gd name="connsiteX4-505" fmla="*/ 3358024 w 4930678"/>
              <a:gd name="connsiteY4-506" fmla="*/ 3916852 h 3944013"/>
              <a:gd name="connsiteX5-507" fmla="*/ 297953 w 4930678"/>
              <a:gd name="connsiteY5-508" fmla="*/ 3944013 h 3944013"/>
              <a:gd name="connsiteX6-509" fmla="*/ 125937 w 4930678"/>
              <a:gd name="connsiteY6-510" fmla="*/ 3636195 h 3944013"/>
              <a:gd name="connsiteX7-511" fmla="*/ 225525 w 4930678"/>
              <a:gd name="connsiteY7-512" fmla="*/ 3373644 h 3944013"/>
              <a:gd name="connsiteX8-513" fmla="*/ 1384369 w 4930678"/>
              <a:gd name="connsiteY8-514" fmla="*/ 2060892 h 3944013"/>
              <a:gd name="connsiteX9-515" fmla="*/ 1402476 w 4930678"/>
              <a:gd name="connsiteY9-516" fmla="*/ 1870769 h 3944013"/>
              <a:gd name="connsiteX10-517" fmla="*/ 234760 w 4930678"/>
              <a:gd name="connsiteY10-518" fmla="*/ 621572 h 3944013"/>
              <a:gd name="connsiteX11-519" fmla="*/ 261739 w 4930678"/>
              <a:gd name="connsiteY11-520" fmla="*/ 69130 h 3944013"/>
              <a:gd name="connsiteX0-521" fmla="*/ 261739 w 4914344"/>
              <a:gd name="connsiteY0-522" fmla="*/ 69130 h 3944013"/>
              <a:gd name="connsiteX1-523" fmla="*/ 3336069 w 4914344"/>
              <a:gd name="connsiteY1-524" fmla="*/ 121036 h 3944013"/>
              <a:gd name="connsiteX2-525" fmla="*/ 4770365 w 4914344"/>
              <a:gd name="connsiteY2-526" fmla="*/ 1689700 h 3944013"/>
              <a:gd name="connsiteX3-527" fmla="*/ 4737108 w 4914344"/>
              <a:gd name="connsiteY3-528" fmla="*/ 2311794 h 3944013"/>
              <a:gd name="connsiteX4-529" fmla="*/ 3358024 w 4914344"/>
              <a:gd name="connsiteY4-530" fmla="*/ 3916852 h 3944013"/>
              <a:gd name="connsiteX5-531" fmla="*/ 297953 w 4914344"/>
              <a:gd name="connsiteY5-532" fmla="*/ 3944013 h 3944013"/>
              <a:gd name="connsiteX6-533" fmla="*/ 125937 w 4914344"/>
              <a:gd name="connsiteY6-534" fmla="*/ 3636195 h 3944013"/>
              <a:gd name="connsiteX7-535" fmla="*/ 225525 w 4914344"/>
              <a:gd name="connsiteY7-536" fmla="*/ 3373644 h 3944013"/>
              <a:gd name="connsiteX8-537" fmla="*/ 1384369 w 4914344"/>
              <a:gd name="connsiteY8-538" fmla="*/ 2060892 h 3944013"/>
              <a:gd name="connsiteX9-539" fmla="*/ 1402476 w 4914344"/>
              <a:gd name="connsiteY9-540" fmla="*/ 1870769 h 3944013"/>
              <a:gd name="connsiteX10-541" fmla="*/ 234760 w 4914344"/>
              <a:gd name="connsiteY10-542" fmla="*/ 621572 h 3944013"/>
              <a:gd name="connsiteX11-543" fmla="*/ 261739 w 4914344"/>
              <a:gd name="connsiteY11-544" fmla="*/ 69130 h 3944013"/>
              <a:gd name="connsiteX0-545" fmla="*/ 261739 w 4903241"/>
              <a:gd name="connsiteY0-546" fmla="*/ 69130 h 3944013"/>
              <a:gd name="connsiteX1-547" fmla="*/ 3336069 w 4903241"/>
              <a:gd name="connsiteY1-548" fmla="*/ 121036 h 3944013"/>
              <a:gd name="connsiteX2-549" fmla="*/ 4770365 w 4903241"/>
              <a:gd name="connsiteY2-550" fmla="*/ 1689700 h 3944013"/>
              <a:gd name="connsiteX3-551" fmla="*/ 4712724 w 4903241"/>
              <a:gd name="connsiteY3-552" fmla="*/ 2336178 h 3944013"/>
              <a:gd name="connsiteX4-553" fmla="*/ 3358024 w 4903241"/>
              <a:gd name="connsiteY4-554" fmla="*/ 3916852 h 3944013"/>
              <a:gd name="connsiteX5-555" fmla="*/ 297953 w 4903241"/>
              <a:gd name="connsiteY5-556" fmla="*/ 3944013 h 3944013"/>
              <a:gd name="connsiteX6-557" fmla="*/ 125937 w 4903241"/>
              <a:gd name="connsiteY6-558" fmla="*/ 3636195 h 3944013"/>
              <a:gd name="connsiteX7-559" fmla="*/ 225525 w 4903241"/>
              <a:gd name="connsiteY7-560" fmla="*/ 3373644 h 3944013"/>
              <a:gd name="connsiteX8-561" fmla="*/ 1384369 w 4903241"/>
              <a:gd name="connsiteY8-562" fmla="*/ 2060892 h 3944013"/>
              <a:gd name="connsiteX9-563" fmla="*/ 1402476 w 4903241"/>
              <a:gd name="connsiteY9-564" fmla="*/ 1870769 h 3944013"/>
              <a:gd name="connsiteX10-565" fmla="*/ 234760 w 4903241"/>
              <a:gd name="connsiteY10-566" fmla="*/ 621572 h 3944013"/>
              <a:gd name="connsiteX11-567" fmla="*/ 261739 w 4903241"/>
              <a:gd name="connsiteY11-568" fmla="*/ 69130 h 3944013"/>
              <a:gd name="connsiteX0-569" fmla="*/ 261739 w 4894471"/>
              <a:gd name="connsiteY0-570" fmla="*/ 69130 h 3944013"/>
              <a:gd name="connsiteX1-571" fmla="*/ 3336069 w 4894471"/>
              <a:gd name="connsiteY1-572" fmla="*/ 121036 h 3944013"/>
              <a:gd name="connsiteX2-573" fmla="*/ 4770365 w 4894471"/>
              <a:gd name="connsiteY2-574" fmla="*/ 1689700 h 3944013"/>
              <a:gd name="connsiteX3-575" fmla="*/ 4712724 w 4894471"/>
              <a:gd name="connsiteY3-576" fmla="*/ 2336178 h 3944013"/>
              <a:gd name="connsiteX4-577" fmla="*/ 3358024 w 4894471"/>
              <a:gd name="connsiteY4-578" fmla="*/ 3916852 h 3944013"/>
              <a:gd name="connsiteX5-579" fmla="*/ 297953 w 4894471"/>
              <a:gd name="connsiteY5-580" fmla="*/ 3944013 h 3944013"/>
              <a:gd name="connsiteX6-581" fmla="*/ 125937 w 4894471"/>
              <a:gd name="connsiteY6-582" fmla="*/ 3636195 h 3944013"/>
              <a:gd name="connsiteX7-583" fmla="*/ 225525 w 4894471"/>
              <a:gd name="connsiteY7-584" fmla="*/ 3373644 h 3944013"/>
              <a:gd name="connsiteX8-585" fmla="*/ 1384369 w 4894471"/>
              <a:gd name="connsiteY8-586" fmla="*/ 2060892 h 3944013"/>
              <a:gd name="connsiteX9-587" fmla="*/ 1402476 w 4894471"/>
              <a:gd name="connsiteY9-588" fmla="*/ 1870769 h 3944013"/>
              <a:gd name="connsiteX10-589" fmla="*/ 234760 w 4894471"/>
              <a:gd name="connsiteY10-590" fmla="*/ 621572 h 3944013"/>
              <a:gd name="connsiteX11-591" fmla="*/ 261739 w 4894471"/>
              <a:gd name="connsiteY11-592" fmla="*/ 69130 h 3944013"/>
              <a:gd name="connsiteX0-593" fmla="*/ 261739 w 4894471"/>
              <a:gd name="connsiteY0-594" fmla="*/ 69130 h 3944013"/>
              <a:gd name="connsiteX1-595" fmla="*/ 3336069 w 4894471"/>
              <a:gd name="connsiteY1-596" fmla="*/ 121036 h 3944013"/>
              <a:gd name="connsiteX2-597" fmla="*/ 4770365 w 4894471"/>
              <a:gd name="connsiteY2-598" fmla="*/ 1689700 h 3944013"/>
              <a:gd name="connsiteX3-599" fmla="*/ 4712724 w 4894471"/>
              <a:gd name="connsiteY3-600" fmla="*/ 2336178 h 3944013"/>
              <a:gd name="connsiteX4-601" fmla="*/ 3358024 w 4894471"/>
              <a:gd name="connsiteY4-602" fmla="*/ 3916852 h 3944013"/>
              <a:gd name="connsiteX5-603" fmla="*/ 297953 w 4894471"/>
              <a:gd name="connsiteY5-604" fmla="*/ 3944013 h 3944013"/>
              <a:gd name="connsiteX6-605" fmla="*/ 125937 w 4894471"/>
              <a:gd name="connsiteY6-606" fmla="*/ 3636195 h 3944013"/>
              <a:gd name="connsiteX7-607" fmla="*/ 225525 w 4894471"/>
              <a:gd name="connsiteY7-608" fmla="*/ 3373644 h 3944013"/>
              <a:gd name="connsiteX8-609" fmla="*/ 1384369 w 4894471"/>
              <a:gd name="connsiteY8-610" fmla="*/ 2060892 h 3944013"/>
              <a:gd name="connsiteX9-611" fmla="*/ 1402476 w 4894471"/>
              <a:gd name="connsiteY9-612" fmla="*/ 1870769 h 3944013"/>
              <a:gd name="connsiteX10-613" fmla="*/ 234760 w 4894471"/>
              <a:gd name="connsiteY10-614" fmla="*/ 621572 h 3944013"/>
              <a:gd name="connsiteX11-615" fmla="*/ 261739 w 4894471"/>
              <a:gd name="connsiteY11-616" fmla="*/ 69130 h 3944013"/>
              <a:gd name="connsiteX0-617" fmla="*/ 261739 w 4894471"/>
              <a:gd name="connsiteY0-618" fmla="*/ 69130 h 3944148"/>
              <a:gd name="connsiteX1-619" fmla="*/ 3336069 w 4894471"/>
              <a:gd name="connsiteY1-620" fmla="*/ 121036 h 3944148"/>
              <a:gd name="connsiteX2-621" fmla="*/ 4770365 w 4894471"/>
              <a:gd name="connsiteY2-622" fmla="*/ 1689700 h 3944148"/>
              <a:gd name="connsiteX3-623" fmla="*/ 4712724 w 4894471"/>
              <a:gd name="connsiteY3-624" fmla="*/ 2336178 h 3944148"/>
              <a:gd name="connsiteX4-625" fmla="*/ 3358024 w 4894471"/>
              <a:gd name="connsiteY4-626" fmla="*/ 3916852 h 3944148"/>
              <a:gd name="connsiteX5-627" fmla="*/ 297953 w 4894471"/>
              <a:gd name="connsiteY5-628" fmla="*/ 3944013 h 3944148"/>
              <a:gd name="connsiteX6-629" fmla="*/ 125937 w 4894471"/>
              <a:gd name="connsiteY6-630" fmla="*/ 3636195 h 3944148"/>
              <a:gd name="connsiteX7-631" fmla="*/ 225525 w 4894471"/>
              <a:gd name="connsiteY7-632" fmla="*/ 3373644 h 3944148"/>
              <a:gd name="connsiteX8-633" fmla="*/ 1384369 w 4894471"/>
              <a:gd name="connsiteY8-634" fmla="*/ 2060892 h 3944148"/>
              <a:gd name="connsiteX9-635" fmla="*/ 1402476 w 4894471"/>
              <a:gd name="connsiteY9-636" fmla="*/ 1870769 h 3944148"/>
              <a:gd name="connsiteX10-637" fmla="*/ 234760 w 4894471"/>
              <a:gd name="connsiteY10-638" fmla="*/ 621572 h 3944148"/>
              <a:gd name="connsiteX11-639" fmla="*/ 261739 w 4894471"/>
              <a:gd name="connsiteY11-640" fmla="*/ 69130 h 3944148"/>
              <a:gd name="connsiteX0-641" fmla="*/ 261739 w 4921936"/>
              <a:gd name="connsiteY0-642" fmla="*/ 69130 h 3955723"/>
              <a:gd name="connsiteX1-643" fmla="*/ 3336069 w 4921936"/>
              <a:gd name="connsiteY1-644" fmla="*/ 121036 h 3955723"/>
              <a:gd name="connsiteX2-645" fmla="*/ 4770365 w 4921936"/>
              <a:gd name="connsiteY2-646" fmla="*/ 1689700 h 3955723"/>
              <a:gd name="connsiteX3-647" fmla="*/ 4712724 w 4921936"/>
              <a:gd name="connsiteY3-648" fmla="*/ 2336178 h 3955723"/>
              <a:gd name="connsiteX4-649" fmla="*/ 3290968 w 4921936"/>
              <a:gd name="connsiteY4-650" fmla="*/ 3935140 h 3955723"/>
              <a:gd name="connsiteX5-651" fmla="*/ 297953 w 4921936"/>
              <a:gd name="connsiteY5-652" fmla="*/ 3944013 h 3955723"/>
              <a:gd name="connsiteX6-653" fmla="*/ 125937 w 4921936"/>
              <a:gd name="connsiteY6-654" fmla="*/ 3636195 h 3955723"/>
              <a:gd name="connsiteX7-655" fmla="*/ 225525 w 4921936"/>
              <a:gd name="connsiteY7-656" fmla="*/ 3373644 h 3955723"/>
              <a:gd name="connsiteX8-657" fmla="*/ 1384369 w 4921936"/>
              <a:gd name="connsiteY8-658" fmla="*/ 2060892 h 3955723"/>
              <a:gd name="connsiteX9-659" fmla="*/ 1402476 w 4921936"/>
              <a:gd name="connsiteY9-660" fmla="*/ 1870769 h 3955723"/>
              <a:gd name="connsiteX10-661" fmla="*/ 234760 w 4921936"/>
              <a:gd name="connsiteY10-662" fmla="*/ 621572 h 3955723"/>
              <a:gd name="connsiteX11-663" fmla="*/ 261739 w 4921936"/>
              <a:gd name="connsiteY11-664" fmla="*/ 69130 h 3955723"/>
              <a:gd name="connsiteX0-665" fmla="*/ 261739 w 4921936"/>
              <a:gd name="connsiteY0-666" fmla="*/ 69130 h 3998388"/>
              <a:gd name="connsiteX1-667" fmla="*/ 3336069 w 4921936"/>
              <a:gd name="connsiteY1-668" fmla="*/ 121036 h 3998388"/>
              <a:gd name="connsiteX2-669" fmla="*/ 4770365 w 4921936"/>
              <a:gd name="connsiteY2-670" fmla="*/ 1689700 h 3998388"/>
              <a:gd name="connsiteX3-671" fmla="*/ 4712724 w 4921936"/>
              <a:gd name="connsiteY3-672" fmla="*/ 2336178 h 3998388"/>
              <a:gd name="connsiteX4-673" fmla="*/ 3290968 w 4921936"/>
              <a:gd name="connsiteY4-674" fmla="*/ 3935140 h 3998388"/>
              <a:gd name="connsiteX5-675" fmla="*/ 297953 w 4921936"/>
              <a:gd name="connsiteY5-676" fmla="*/ 3944013 h 3998388"/>
              <a:gd name="connsiteX6-677" fmla="*/ 125937 w 4921936"/>
              <a:gd name="connsiteY6-678" fmla="*/ 3636195 h 3998388"/>
              <a:gd name="connsiteX7-679" fmla="*/ 225525 w 4921936"/>
              <a:gd name="connsiteY7-680" fmla="*/ 3373644 h 3998388"/>
              <a:gd name="connsiteX8-681" fmla="*/ 1384369 w 4921936"/>
              <a:gd name="connsiteY8-682" fmla="*/ 2060892 h 3998388"/>
              <a:gd name="connsiteX9-683" fmla="*/ 1402476 w 4921936"/>
              <a:gd name="connsiteY9-684" fmla="*/ 1870769 h 3998388"/>
              <a:gd name="connsiteX10-685" fmla="*/ 234760 w 4921936"/>
              <a:gd name="connsiteY10-686" fmla="*/ 621572 h 3998388"/>
              <a:gd name="connsiteX11-687" fmla="*/ 261739 w 4921936"/>
              <a:gd name="connsiteY11-688" fmla="*/ 69130 h 3998388"/>
              <a:gd name="connsiteX0-689" fmla="*/ 261739 w 4921936"/>
              <a:gd name="connsiteY0-690" fmla="*/ 69130 h 3977500"/>
              <a:gd name="connsiteX1-691" fmla="*/ 3336069 w 4921936"/>
              <a:gd name="connsiteY1-692" fmla="*/ 121036 h 3977500"/>
              <a:gd name="connsiteX2-693" fmla="*/ 4770365 w 4921936"/>
              <a:gd name="connsiteY2-694" fmla="*/ 1689700 h 3977500"/>
              <a:gd name="connsiteX3-695" fmla="*/ 4712724 w 4921936"/>
              <a:gd name="connsiteY3-696" fmla="*/ 2336178 h 3977500"/>
              <a:gd name="connsiteX4-697" fmla="*/ 3290968 w 4921936"/>
              <a:gd name="connsiteY4-698" fmla="*/ 3935140 h 3977500"/>
              <a:gd name="connsiteX5-699" fmla="*/ 297953 w 4921936"/>
              <a:gd name="connsiteY5-700" fmla="*/ 3944013 h 3977500"/>
              <a:gd name="connsiteX6-701" fmla="*/ 125937 w 4921936"/>
              <a:gd name="connsiteY6-702" fmla="*/ 3636195 h 3977500"/>
              <a:gd name="connsiteX7-703" fmla="*/ 225525 w 4921936"/>
              <a:gd name="connsiteY7-704" fmla="*/ 3373644 h 3977500"/>
              <a:gd name="connsiteX8-705" fmla="*/ 1384369 w 4921936"/>
              <a:gd name="connsiteY8-706" fmla="*/ 2060892 h 3977500"/>
              <a:gd name="connsiteX9-707" fmla="*/ 1402476 w 4921936"/>
              <a:gd name="connsiteY9-708" fmla="*/ 1870769 h 3977500"/>
              <a:gd name="connsiteX10-709" fmla="*/ 234760 w 4921936"/>
              <a:gd name="connsiteY10-710" fmla="*/ 621572 h 3977500"/>
              <a:gd name="connsiteX11-711" fmla="*/ 261739 w 4921936"/>
              <a:gd name="connsiteY11-712" fmla="*/ 69130 h 3977500"/>
              <a:gd name="connsiteX0-713" fmla="*/ 261739 w 4921936"/>
              <a:gd name="connsiteY0-714" fmla="*/ 69130 h 4060721"/>
              <a:gd name="connsiteX1-715" fmla="*/ 3336069 w 4921936"/>
              <a:gd name="connsiteY1-716" fmla="*/ 121036 h 4060721"/>
              <a:gd name="connsiteX2-717" fmla="*/ 4770365 w 4921936"/>
              <a:gd name="connsiteY2-718" fmla="*/ 1689700 h 4060721"/>
              <a:gd name="connsiteX3-719" fmla="*/ 4712724 w 4921936"/>
              <a:gd name="connsiteY3-720" fmla="*/ 2336178 h 4060721"/>
              <a:gd name="connsiteX4-721" fmla="*/ 3290968 w 4921936"/>
              <a:gd name="connsiteY4-722" fmla="*/ 3935140 h 4060721"/>
              <a:gd name="connsiteX5-723" fmla="*/ 285761 w 4921936"/>
              <a:gd name="connsiteY5-724" fmla="*/ 3919629 h 4060721"/>
              <a:gd name="connsiteX6-725" fmla="*/ 125937 w 4921936"/>
              <a:gd name="connsiteY6-726" fmla="*/ 3636195 h 4060721"/>
              <a:gd name="connsiteX7-727" fmla="*/ 225525 w 4921936"/>
              <a:gd name="connsiteY7-728" fmla="*/ 3373644 h 4060721"/>
              <a:gd name="connsiteX8-729" fmla="*/ 1384369 w 4921936"/>
              <a:gd name="connsiteY8-730" fmla="*/ 2060892 h 4060721"/>
              <a:gd name="connsiteX9-731" fmla="*/ 1402476 w 4921936"/>
              <a:gd name="connsiteY9-732" fmla="*/ 1870769 h 4060721"/>
              <a:gd name="connsiteX10-733" fmla="*/ 234760 w 4921936"/>
              <a:gd name="connsiteY10-734" fmla="*/ 621572 h 4060721"/>
              <a:gd name="connsiteX11-735" fmla="*/ 261739 w 4921936"/>
              <a:gd name="connsiteY11-736" fmla="*/ 69130 h 4060721"/>
              <a:gd name="connsiteX0-737" fmla="*/ 261739 w 4921936"/>
              <a:gd name="connsiteY0-738" fmla="*/ 69130 h 4060721"/>
              <a:gd name="connsiteX1-739" fmla="*/ 3336069 w 4921936"/>
              <a:gd name="connsiteY1-740" fmla="*/ 121036 h 4060721"/>
              <a:gd name="connsiteX2-741" fmla="*/ 4770365 w 4921936"/>
              <a:gd name="connsiteY2-742" fmla="*/ 1689700 h 4060721"/>
              <a:gd name="connsiteX3-743" fmla="*/ 4712724 w 4921936"/>
              <a:gd name="connsiteY3-744" fmla="*/ 2336178 h 4060721"/>
              <a:gd name="connsiteX4-745" fmla="*/ 3290968 w 4921936"/>
              <a:gd name="connsiteY4-746" fmla="*/ 3935140 h 4060721"/>
              <a:gd name="connsiteX5-747" fmla="*/ 285761 w 4921936"/>
              <a:gd name="connsiteY5-748" fmla="*/ 3919629 h 4060721"/>
              <a:gd name="connsiteX6-749" fmla="*/ 125937 w 4921936"/>
              <a:gd name="connsiteY6-750" fmla="*/ 3636195 h 4060721"/>
              <a:gd name="connsiteX7-751" fmla="*/ 225525 w 4921936"/>
              <a:gd name="connsiteY7-752" fmla="*/ 3373644 h 4060721"/>
              <a:gd name="connsiteX8-753" fmla="*/ 1384369 w 4921936"/>
              <a:gd name="connsiteY8-754" fmla="*/ 2060892 h 4060721"/>
              <a:gd name="connsiteX9-755" fmla="*/ 1402476 w 4921936"/>
              <a:gd name="connsiteY9-756" fmla="*/ 1870769 h 4060721"/>
              <a:gd name="connsiteX10-757" fmla="*/ 234760 w 4921936"/>
              <a:gd name="connsiteY10-758" fmla="*/ 621572 h 4060721"/>
              <a:gd name="connsiteX11-759" fmla="*/ 261739 w 4921936"/>
              <a:gd name="connsiteY11-760" fmla="*/ 69130 h 4060721"/>
              <a:gd name="connsiteX0-761" fmla="*/ 261739 w 4921936"/>
              <a:gd name="connsiteY0-762" fmla="*/ 69130 h 4060721"/>
              <a:gd name="connsiteX1-763" fmla="*/ 3336069 w 4921936"/>
              <a:gd name="connsiteY1-764" fmla="*/ 121036 h 4060721"/>
              <a:gd name="connsiteX2-765" fmla="*/ 4770365 w 4921936"/>
              <a:gd name="connsiteY2-766" fmla="*/ 1689700 h 4060721"/>
              <a:gd name="connsiteX3-767" fmla="*/ 4712724 w 4921936"/>
              <a:gd name="connsiteY3-768" fmla="*/ 2336178 h 4060721"/>
              <a:gd name="connsiteX4-769" fmla="*/ 3290968 w 4921936"/>
              <a:gd name="connsiteY4-770" fmla="*/ 3935140 h 4060721"/>
              <a:gd name="connsiteX5-771" fmla="*/ 285761 w 4921936"/>
              <a:gd name="connsiteY5-772" fmla="*/ 3919629 h 4060721"/>
              <a:gd name="connsiteX6-773" fmla="*/ 125937 w 4921936"/>
              <a:gd name="connsiteY6-774" fmla="*/ 3636195 h 4060721"/>
              <a:gd name="connsiteX7-775" fmla="*/ 225525 w 4921936"/>
              <a:gd name="connsiteY7-776" fmla="*/ 3373644 h 4060721"/>
              <a:gd name="connsiteX8-777" fmla="*/ 1384369 w 4921936"/>
              <a:gd name="connsiteY8-778" fmla="*/ 2060892 h 4060721"/>
              <a:gd name="connsiteX9-779" fmla="*/ 1402476 w 4921936"/>
              <a:gd name="connsiteY9-780" fmla="*/ 1870769 h 4060721"/>
              <a:gd name="connsiteX10-781" fmla="*/ 234760 w 4921936"/>
              <a:gd name="connsiteY10-782" fmla="*/ 621572 h 4060721"/>
              <a:gd name="connsiteX11-783" fmla="*/ 261739 w 4921936"/>
              <a:gd name="connsiteY11-784" fmla="*/ 69130 h 4060721"/>
              <a:gd name="connsiteX0-785" fmla="*/ 261739 w 4921936"/>
              <a:gd name="connsiteY0-786" fmla="*/ 69130 h 4017572"/>
              <a:gd name="connsiteX1-787" fmla="*/ 3336069 w 4921936"/>
              <a:gd name="connsiteY1-788" fmla="*/ 121036 h 4017572"/>
              <a:gd name="connsiteX2-789" fmla="*/ 4770365 w 4921936"/>
              <a:gd name="connsiteY2-790" fmla="*/ 1689700 h 4017572"/>
              <a:gd name="connsiteX3-791" fmla="*/ 4712724 w 4921936"/>
              <a:gd name="connsiteY3-792" fmla="*/ 2336178 h 4017572"/>
              <a:gd name="connsiteX4-793" fmla="*/ 3290968 w 4921936"/>
              <a:gd name="connsiteY4-794" fmla="*/ 3935140 h 4017572"/>
              <a:gd name="connsiteX5-795" fmla="*/ 285761 w 4921936"/>
              <a:gd name="connsiteY5-796" fmla="*/ 3919629 h 4017572"/>
              <a:gd name="connsiteX6-797" fmla="*/ 125937 w 4921936"/>
              <a:gd name="connsiteY6-798" fmla="*/ 3636195 h 4017572"/>
              <a:gd name="connsiteX7-799" fmla="*/ 225525 w 4921936"/>
              <a:gd name="connsiteY7-800" fmla="*/ 3373644 h 4017572"/>
              <a:gd name="connsiteX8-801" fmla="*/ 1384369 w 4921936"/>
              <a:gd name="connsiteY8-802" fmla="*/ 2060892 h 4017572"/>
              <a:gd name="connsiteX9-803" fmla="*/ 1402476 w 4921936"/>
              <a:gd name="connsiteY9-804" fmla="*/ 1870769 h 4017572"/>
              <a:gd name="connsiteX10-805" fmla="*/ 234760 w 4921936"/>
              <a:gd name="connsiteY10-806" fmla="*/ 621572 h 4017572"/>
              <a:gd name="connsiteX11-807" fmla="*/ 261739 w 4921936"/>
              <a:gd name="connsiteY11-808" fmla="*/ 69130 h 4017572"/>
              <a:gd name="connsiteX0-809" fmla="*/ 261739 w 4921936"/>
              <a:gd name="connsiteY0-810" fmla="*/ 69130 h 3990785"/>
              <a:gd name="connsiteX1-811" fmla="*/ 3336069 w 4921936"/>
              <a:gd name="connsiteY1-812" fmla="*/ 121036 h 3990785"/>
              <a:gd name="connsiteX2-813" fmla="*/ 4770365 w 4921936"/>
              <a:gd name="connsiteY2-814" fmla="*/ 1689700 h 3990785"/>
              <a:gd name="connsiteX3-815" fmla="*/ 4712724 w 4921936"/>
              <a:gd name="connsiteY3-816" fmla="*/ 2336178 h 3990785"/>
              <a:gd name="connsiteX4-817" fmla="*/ 3290968 w 4921936"/>
              <a:gd name="connsiteY4-818" fmla="*/ 3935140 h 3990785"/>
              <a:gd name="connsiteX5-819" fmla="*/ 285761 w 4921936"/>
              <a:gd name="connsiteY5-820" fmla="*/ 3919629 h 3990785"/>
              <a:gd name="connsiteX6-821" fmla="*/ 125937 w 4921936"/>
              <a:gd name="connsiteY6-822" fmla="*/ 3636195 h 3990785"/>
              <a:gd name="connsiteX7-823" fmla="*/ 225525 w 4921936"/>
              <a:gd name="connsiteY7-824" fmla="*/ 3373644 h 3990785"/>
              <a:gd name="connsiteX8-825" fmla="*/ 1384369 w 4921936"/>
              <a:gd name="connsiteY8-826" fmla="*/ 2060892 h 3990785"/>
              <a:gd name="connsiteX9-827" fmla="*/ 1402476 w 4921936"/>
              <a:gd name="connsiteY9-828" fmla="*/ 1870769 h 3990785"/>
              <a:gd name="connsiteX10-829" fmla="*/ 234760 w 4921936"/>
              <a:gd name="connsiteY10-830" fmla="*/ 621572 h 3990785"/>
              <a:gd name="connsiteX11-831" fmla="*/ 261739 w 4921936"/>
              <a:gd name="connsiteY11-832" fmla="*/ 69130 h 3990785"/>
              <a:gd name="connsiteX0-833" fmla="*/ 261739 w 4921936"/>
              <a:gd name="connsiteY0-834" fmla="*/ 69130 h 3990785"/>
              <a:gd name="connsiteX1-835" fmla="*/ 3336069 w 4921936"/>
              <a:gd name="connsiteY1-836" fmla="*/ 121036 h 3990785"/>
              <a:gd name="connsiteX2-837" fmla="*/ 4770365 w 4921936"/>
              <a:gd name="connsiteY2-838" fmla="*/ 1689700 h 3990785"/>
              <a:gd name="connsiteX3-839" fmla="*/ 4712724 w 4921936"/>
              <a:gd name="connsiteY3-840" fmla="*/ 2336178 h 3990785"/>
              <a:gd name="connsiteX4-841" fmla="*/ 3290968 w 4921936"/>
              <a:gd name="connsiteY4-842" fmla="*/ 3935140 h 3990785"/>
              <a:gd name="connsiteX5-843" fmla="*/ 285761 w 4921936"/>
              <a:gd name="connsiteY5-844" fmla="*/ 3919629 h 3990785"/>
              <a:gd name="connsiteX6-845" fmla="*/ 125937 w 4921936"/>
              <a:gd name="connsiteY6-846" fmla="*/ 3636195 h 3990785"/>
              <a:gd name="connsiteX7-847" fmla="*/ 225525 w 4921936"/>
              <a:gd name="connsiteY7-848" fmla="*/ 3373644 h 3990785"/>
              <a:gd name="connsiteX8-849" fmla="*/ 1384369 w 4921936"/>
              <a:gd name="connsiteY8-850" fmla="*/ 2060892 h 3990785"/>
              <a:gd name="connsiteX9-851" fmla="*/ 1402476 w 4921936"/>
              <a:gd name="connsiteY9-852" fmla="*/ 1870769 h 3990785"/>
              <a:gd name="connsiteX10-853" fmla="*/ 234760 w 4921936"/>
              <a:gd name="connsiteY10-854" fmla="*/ 621572 h 3990785"/>
              <a:gd name="connsiteX11-855" fmla="*/ 261739 w 4921936"/>
              <a:gd name="connsiteY11-856" fmla="*/ 69130 h 3990785"/>
              <a:gd name="connsiteX0-857" fmla="*/ 261739 w 4921936"/>
              <a:gd name="connsiteY0-858" fmla="*/ 69130 h 3989157"/>
              <a:gd name="connsiteX1-859" fmla="*/ 3336069 w 4921936"/>
              <a:gd name="connsiteY1-860" fmla="*/ 121036 h 3989157"/>
              <a:gd name="connsiteX2-861" fmla="*/ 4770365 w 4921936"/>
              <a:gd name="connsiteY2-862" fmla="*/ 1689700 h 3989157"/>
              <a:gd name="connsiteX3-863" fmla="*/ 4712724 w 4921936"/>
              <a:gd name="connsiteY3-864" fmla="*/ 2336178 h 3989157"/>
              <a:gd name="connsiteX4-865" fmla="*/ 3290968 w 4921936"/>
              <a:gd name="connsiteY4-866" fmla="*/ 3935140 h 3989157"/>
              <a:gd name="connsiteX5-867" fmla="*/ 285761 w 4921936"/>
              <a:gd name="connsiteY5-868" fmla="*/ 3919629 h 3989157"/>
              <a:gd name="connsiteX6-869" fmla="*/ 186897 w 4921936"/>
              <a:gd name="connsiteY6-870" fmla="*/ 3648387 h 3989157"/>
              <a:gd name="connsiteX7-871" fmla="*/ 225525 w 4921936"/>
              <a:gd name="connsiteY7-872" fmla="*/ 3373644 h 3989157"/>
              <a:gd name="connsiteX8-873" fmla="*/ 1384369 w 4921936"/>
              <a:gd name="connsiteY8-874" fmla="*/ 2060892 h 3989157"/>
              <a:gd name="connsiteX9-875" fmla="*/ 1402476 w 4921936"/>
              <a:gd name="connsiteY9-876" fmla="*/ 1870769 h 3989157"/>
              <a:gd name="connsiteX10-877" fmla="*/ 234760 w 4921936"/>
              <a:gd name="connsiteY10-878" fmla="*/ 621572 h 3989157"/>
              <a:gd name="connsiteX11-879" fmla="*/ 261739 w 4921936"/>
              <a:gd name="connsiteY11-880" fmla="*/ 69130 h 3989157"/>
              <a:gd name="connsiteX0-881" fmla="*/ 271838 w 4932035"/>
              <a:gd name="connsiteY0-882" fmla="*/ 69130 h 4002862"/>
              <a:gd name="connsiteX1-883" fmla="*/ 3346168 w 4932035"/>
              <a:gd name="connsiteY1-884" fmla="*/ 121036 h 4002862"/>
              <a:gd name="connsiteX2-885" fmla="*/ 4780464 w 4932035"/>
              <a:gd name="connsiteY2-886" fmla="*/ 1689700 h 4002862"/>
              <a:gd name="connsiteX3-887" fmla="*/ 4722823 w 4932035"/>
              <a:gd name="connsiteY3-888" fmla="*/ 2336178 h 4002862"/>
              <a:gd name="connsiteX4-889" fmla="*/ 3301067 w 4932035"/>
              <a:gd name="connsiteY4-890" fmla="*/ 3935140 h 4002862"/>
              <a:gd name="connsiteX5-891" fmla="*/ 295860 w 4932035"/>
              <a:gd name="connsiteY5-892" fmla="*/ 3919629 h 4002862"/>
              <a:gd name="connsiteX6-893" fmla="*/ 235624 w 4932035"/>
              <a:gd name="connsiteY6-894" fmla="*/ 3373644 h 4002862"/>
              <a:gd name="connsiteX7-895" fmla="*/ 1394468 w 4932035"/>
              <a:gd name="connsiteY7-896" fmla="*/ 2060892 h 4002862"/>
              <a:gd name="connsiteX8-897" fmla="*/ 1412575 w 4932035"/>
              <a:gd name="connsiteY8-898" fmla="*/ 1870769 h 4002862"/>
              <a:gd name="connsiteX9-899" fmla="*/ 244859 w 4932035"/>
              <a:gd name="connsiteY9-900" fmla="*/ 621572 h 4002862"/>
              <a:gd name="connsiteX10-901" fmla="*/ 271838 w 4932035"/>
              <a:gd name="connsiteY10-902" fmla="*/ 69130 h 4002862"/>
              <a:gd name="connsiteX0-903" fmla="*/ 342543 w 5002740"/>
              <a:gd name="connsiteY0-904" fmla="*/ 69130 h 4002862"/>
              <a:gd name="connsiteX1-905" fmla="*/ 3416873 w 5002740"/>
              <a:gd name="connsiteY1-906" fmla="*/ 121036 h 4002862"/>
              <a:gd name="connsiteX2-907" fmla="*/ 4851169 w 5002740"/>
              <a:gd name="connsiteY2-908" fmla="*/ 1689700 h 4002862"/>
              <a:gd name="connsiteX3-909" fmla="*/ 4793528 w 5002740"/>
              <a:gd name="connsiteY3-910" fmla="*/ 2336178 h 4002862"/>
              <a:gd name="connsiteX4-911" fmla="*/ 3371772 w 5002740"/>
              <a:gd name="connsiteY4-912" fmla="*/ 3935140 h 4002862"/>
              <a:gd name="connsiteX5-913" fmla="*/ 366565 w 5002740"/>
              <a:gd name="connsiteY5-914" fmla="*/ 3919629 h 4002862"/>
              <a:gd name="connsiteX6-915" fmla="*/ 306329 w 5002740"/>
              <a:gd name="connsiteY6-916" fmla="*/ 3373644 h 4002862"/>
              <a:gd name="connsiteX7-917" fmla="*/ 1465173 w 5002740"/>
              <a:gd name="connsiteY7-918" fmla="*/ 2060892 h 4002862"/>
              <a:gd name="connsiteX8-919" fmla="*/ 1483280 w 5002740"/>
              <a:gd name="connsiteY8-920" fmla="*/ 1870769 h 4002862"/>
              <a:gd name="connsiteX9-921" fmla="*/ 315564 w 5002740"/>
              <a:gd name="connsiteY9-922" fmla="*/ 621572 h 4002862"/>
              <a:gd name="connsiteX10-923" fmla="*/ 342543 w 5002740"/>
              <a:gd name="connsiteY10-924" fmla="*/ 69130 h 4002862"/>
              <a:gd name="connsiteX0-925" fmla="*/ 278350 w 4938547"/>
              <a:gd name="connsiteY0-926" fmla="*/ 69130 h 4002862"/>
              <a:gd name="connsiteX1-927" fmla="*/ 3352680 w 4938547"/>
              <a:gd name="connsiteY1-928" fmla="*/ 121036 h 4002862"/>
              <a:gd name="connsiteX2-929" fmla="*/ 4786976 w 4938547"/>
              <a:gd name="connsiteY2-930" fmla="*/ 1689700 h 4002862"/>
              <a:gd name="connsiteX3-931" fmla="*/ 4729335 w 4938547"/>
              <a:gd name="connsiteY3-932" fmla="*/ 2336178 h 4002862"/>
              <a:gd name="connsiteX4-933" fmla="*/ 3307579 w 4938547"/>
              <a:gd name="connsiteY4-934" fmla="*/ 3935140 h 4002862"/>
              <a:gd name="connsiteX5-935" fmla="*/ 302372 w 4938547"/>
              <a:gd name="connsiteY5-936" fmla="*/ 3919629 h 4002862"/>
              <a:gd name="connsiteX6-937" fmla="*/ 242136 w 4938547"/>
              <a:gd name="connsiteY6-938" fmla="*/ 3373644 h 4002862"/>
              <a:gd name="connsiteX7-939" fmla="*/ 1400980 w 4938547"/>
              <a:gd name="connsiteY7-940" fmla="*/ 2060892 h 4002862"/>
              <a:gd name="connsiteX8-941" fmla="*/ 1419087 w 4938547"/>
              <a:gd name="connsiteY8-942" fmla="*/ 1870769 h 4002862"/>
              <a:gd name="connsiteX9-943" fmla="*/ 251371 w 4938547"/>
              <a:gd name="connsiteY9-944" fmla="*/ 621572 h 4002862"/>
              <a:gd name="connsiteX10-945" fmla="*/ 278350 w 4938547"/>
              <a:gd name="connsiteY10-946" fmla="*/ 69130 h 4002862"/>
              <a:gd name="connsiteX0-947" fmla="*/ 261739 w 4921936"/>
              <a:gd name="connsiteY0-948" fmla="*/ 69130 h 4002862"/>
              <a:gd name="connsiteX1-949" fmla="*/ 3336069 w 4921936"/>
              <a:gd name="connsiteY1-950" fmla="*/ 121036 h 4002862"/>
              <a:gd name="connsiteX2-951" fmla="*/ 4770365 w 4921936"/>
              <a:gd name="connsiteY2-952" fmla="*/ 1689700 h 4002862"/>
              <a:gd name="connsiteX3-953" fmla="*/ 4712724 w 4921936"/>
              <a:gd name="connsiteY3-954" fmla="*/ 2336178 h 4002862"/>
              <a:gd name="connsiteX4-955" fmla="*/ 3290968 w 4921936"/>
              <a:gd name="connsiteY4-956" fmla="*/ 3935140 h 4002862"/>
              <a:gd name="connsiteX5-957" fmla="*/ 285761 w 4921936"/>
              <a:gd name="connsiteY5-958" fmla="*/ 3919629 h 4002862"/>
              <a:gd name="connsiteX6-959" fmla="*/ 225525 w 4921936"/>
              <a:gd name="connsiteY6-960" fmla="*/ 3373644 h 4002862"/>
              <a:gd name="connsiteX7-961" fmla="*/ 1384369 w 4921936"/>
              <a:gd name="connsiteY7-962" fmla="*/ 2060892 h 4002862"/>
              <a:gd name="connsiteX8-963" fmla="*/ 1402476 w 4921936"/>
              <a:gd name="connsiteY8-964" fmla="*/ 1870769 h 4002862"/>
              <a:gd name="connsiteX9-965" fmla="*/ 234760 w 4921936"/>
              <a:gd name="connsiteY9-966" fmla="*/ 621572 h 4002862"/>
              <a:gd name="connsiteX10-967" fmla="*/ 261739 w 4921936"/>
              <a:gd name="connsiteY10-968" fmla="*/ 69130 h 4002862"/>
              <a:gd name="connsiteX0-969" fmla="*/ 261739 w 4921936"/>
              <a:gd name="connsiteY0-970" fmla="*/ 69130 h 4010567"/>
              <a:gd name="connsiteX1-971" fmla="*/ 3336069 w 4921936"/>
              <a:gd name="connsiteY1-972" fmla="*/ 121036 h 4010567"/>
              <a:gd name="connsiteX2-973" fmla="*/ 4770365 w 4921936"/>
              <a:gd name="connsiteY2-974" fmla="*/ 1689700 h 4010567"/>
              <a:gd name="connsiteX3-975" fmla="*/ 4712724 w 4921936"/>
              <a:gd name="connsiteY3-976" fmla="*/ 2336178 h 4010567"/>
              <a:gd name="connsiteX4-977" fmla="*/ 3290968 w 4921936"/>
              <a:gd name="connsiteY4-978" fmla="*/ 3935140 h 4010567"/>
              <a:gd name="connsiteX5-979" fmla="*/ 285761 w 4921936"/>
              <a:gd name="connsiteY5-980" fmla="*/ 3919629 h 4010567"/>
              <a:gd name="connsiteX6-981" fmla="*/ 304773 w 4921936"/>
              <a:gd name="connsiteY6-982" fmla="*/ 3239532 h 4010567"/>
              <a:gd name="connsiteX7-983" fmla="*/ 1384369 w 4921936"/>
              <a:gd name="connsiteY7-984" fmla="*/ 2060892 h 4010567"/>
              <a:gd name="connsiteX8-985" fmla="*/ 1402476 w 4921936"/>
              <a:gd name="connsiteY8-986" fmla="*/ 1870769 h 4010567"/>
              <a:gd name="connsiteX9-987" fmla="*/ 234760 w 4921936"/>
              <a:gd name="connsiteY9-988" fmla="*/ 621572 h 4010567"/>
              <a:gd name="connsiteX10-989" fmla="*/ 261739 w 4921936"/>
              <a:gd name="connsiteY10-990" fmla="*/ 69130 h 4010567"/>
              <a:gd name="connsiteX0-991" fmla="*/ 261739 w 4921936"/>
              <a:gd name="connsiteY0-992" fmla="*/ 69130 h 4010567"/>
              <a:gd name="connsiteX1-993" fmla="*/ 3336069 w 4921936"/>
              <a:gd name="connsiteY1-994" fmla="*/ 121036 h 4010567"/>
              <a:gd name="connsiteX2-995" fmla="*/ 4770365 w 4921936"/>
              <a:gd name="connsiteY2-996" fmla="*/ 1689700 h 4010567"/>
              <a:gd name="connsiteX3-997" fmla="*/ 4712724 w 4921936"/>
              <a:gd name="connsiteY3-998" fmla="*/ 2336178 h 4010567"/>
              <a:gd name="connsiteX4-999" fmla="*/ 3290968 w 4921936"/>
              <a:gd name="connsiteY4-1000" fmla="*/ 3935140 h 4010567"/>
              <a:gd name="connsiteX5-1001" fmla="*/ 285761 w 4921936"/>
              <a:gd name="connsiteY5-1002" fmla="*/ 3919629 h 4010567"/>
              <a:gd name="connsiteX6-1003" fmla="*/ 304773 w 4921936"/>
              <a:gd name="connsiteY6-1004" fmla="*/ 3239532 h 4010567"/>
              <a:gd name="connsiteX7-1005" fmla="*/ 1384369 w 4921936"/>
              <a:gd name="connsiteY7-1006" fmla="*/ 2060892 h 4010567"/>
              <a:gd name="connsiteX8-1007" fmla="*/ 1402476 w 4921936"/>
              <a:gd name="connsiteY8-1008" fmla="*/ 1870769 h 4010567"/>
              <a:gd name="connsiteX9-1009" fmla="*/ 234760 w 4921936"/>
              <a:gd name="connsiteY9-1010" fmla="*/ 621572 h 4010567"/>
              <a:gd name="connsiteX10-1011" fmla="*/ 261739 w 4921936"/>
              <a:gd name="connsiteY10-1012" fmla="*/ 69130 h 4010567"/>
              <a:gd name="connsiteX0-1013" fmla="*/ 261739 w 4921936"/>
              <a:gd name="connsiteY0-1014" fmla="*/ 69130 h 4010567"/>
              <a:gd name="connsiteX1-1015" fmla="*/ 3336069 w 4921936"/>
              <a:gd name="connsiteY1-1016" fmla="*/ 121036 h 4010567"/>
              <a:gd name="connsiteX2-1017" fmla="*/ 4770365 w 4921936"/>
              <a:gd name="connsiteY2-1018" fmla="*/ 1689700 h 4010567"/>
              <a:gd name="connsiteX3-1019" fmla="*/ 4712724 w 4921936"/>
              <a:gd name="connsiteY3-1020" fmla="*/ 2336178 h 4010567"/>
              <a:gd name="connsiteX4-1021" fmla="*/ 3290968 w 4921936"/>
              <a:gd name="connsiteY4-1022" fmla="*/ 3935140 h 4010567"/>
              <a:gd name="connsiteX5-1023" fmla="*/ 285761 w 4921936"/>
              <a:gd name="connsiteY5-1024" fmla="*/ 3919629 h 4010567"/>
              <a:gd name="connsiteX6-1025" fmla="*/ 304773 w 4921936"/>
              <a:gd name="connsiteY6-1026" fmla="*/ 3239532 h 4010567"/>
              <a:gd name="connsiteX7-1027" fmla="*/ 1384369 w 4921936"/>
              <a:gd name="connsiteY7-1028" fmla="*/ 2060892 h 4010567"/>
              <a:gd name="connsiteX8-1029" fmla="*/ 1402476 w 4921936"/>
              <a:gd name="connsiteY8-1030" fmla="*/ 1870769 h 4010567"/>
              <a:gd name="connsiteX9-1031" fmla="*/ 234760 w 4921936"/>
              <a:gd name="connsiteY9-1032" fmla="*/ 621572 h 4010567"/>
              <a:gd name="connsiteX10-1033" fmla="*/ 261739 w 4921936"/>
              <a:gd name="connsiteY10-1034" fmla="*/ 69130 h 4010567"/>
              <a:gd name="connsiteX0-1035" fmla="*/ 261739 w 4921936"/>
              <a:gd name="connsiteY0-1036" fmla="*/ 69130 h 4010567"/>
              <a:gd name="connsiteX1-1037" fmla="*/ 3336069 w 4921936"/>
              <a:gd name="connsiteY1-1038" fmla="*/ 121036 h 4010567"/>
              <a:gd name="connsiteX2-1039" fmla="*/ 4770365 w 4921936"/>
              <a:gd name="connsiteY2-1040" fmla="*/ 1689700 h 4010567"/>
              <a:gd name="connsiteX3-1041" fmla="*/ 4712724 w 4921936"/>
              <a:gd name="connsiteY3-1042" fmla="*/ 2336178 h 4010567"/>
              <a:gd name="connsiteX4-1043" fmla="*/ 3290968 w 4921936"/>
              <a:gd name="connsiteY4-1044" fmla="*/ 3935140 h 4010567"/>
              <a:gd name="connsiteX5-1045" fmla="*/ 285761 w 4921936"/>
              <a:gd name="connsiteY5-1046" fmla="*/ 3919629 h 4010567"/>
              <a:gd name="connsiteX6-1047" fmla="*/ 304773 w 4921936"/>
              <a:gd name="connsiteY6-1048" fmla="*/ 3239532 h 4010567"/>
              <a:gd name="connsiteX7-1049" fmla="*/ 1384369 w 4921936"/>
              <a:gd name="connsiteY7-1050" fmla="*/ 2060892 h 4010567"/>
              <a:gd name="connsiteX8-1051" fmla="*/ 1402476 w 4921936"/>
              <a:gd name="connsiteY8-1052" fmla="*/ 1870769 h 4010567"/>
              <a:gd name="connsiteX9-1053" fmla="*/ 234760 w 4921936"/>
              <a:gd name="connsiteY9-1054" fmla="*/ 621572 h 4010567"/>
              <a:gd name="connsiteX10-1055" fmla="*/ 261739 w 4921936"/>
              <a:gd name="connsiteY10-1056" fmla="*/ 69130 h 4010567"/>
              <a:gd name="connsiteX0-1057" fmla="*/ 261739 w 4921936"/>
              <a:gd name="connsiteY0-1058" fmla="*/ 69130 h 4010567"/>
              <a:gd name="connsiteX1-1059" fmla="*/ 3336069 w 4921936"/>
              <a:gd name="connsiteY1-1060" fmla="*/ 121036 h 4010567"/>
              <a:gd name="connsiteX2-1061" fmla="*/ 4770365 w 4921936"/>
              <a:gd name="connsiteY2-1062" fmla="*/ 1689700 h 4010567"/>
              <a:gd name="connsiteX3-1063" fmla="*/ 4712724 w 4921936"/>
              <a:gd name="connsiteY3-1064" fmla="*/ 2336178 h 4010567"/>
              <a:gd name="connsiteX4-1065" fmla="*/ 3290968 w 4921936"/>
              <a:gd name="connsiteY4-1066" fmla="*/ 3935140 h 4010567"/>
              <a:gd name="connsiteX5-1067" fmla="*/ 285761 w 4921936"/>
              <a:gd name="connsiteY5-1068" fmla="*/ 3919629 h 4010567"/>
              <a:gd name="connsiteX6-1069" fmla="*/ 304773 w 4921936"/>
              <a:gd name="connsiteY6-1070" fmla="*/ 3239532 h 4010567"/>
              <a:gd name="connsiteX7-1071" fmla="*/ 1384369 w 4921936"/>
              <a:gd name="connsiteY7-1072" fmla="*/ 2060892 h 4010567"/>
              <a:gd name="connsiteX8-1073" fmla="*/ 1402476 w 4921936"/>
              <a:gd name="connsiteY8-1074" fmla="*/ 1870769 h 4010567"/>
              <a:gd name="connsiteX9-1075" fmla="*/ 234760 w 4921936"/>
              <a:gd name="connsiteY9-1076" fmla="*/ 621572 h 4010567"/>
              <a:gd name="connsiteX10-1077" fmla="*/ 261739 w 4921936"/>
              <a:gd name="connsiteY10-1078" fmla="*/ 69130 h 4010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21936" h="4010567">
                <a:moveTo>
                  <a:pt x="261739" y="69130"/>
                </a:moveTo>
                <a:cubicBezTo>
                  <a:pt x="778624" y="-14293"/>
                  <a:pt x="3132290" y="-48792"/>
                  <a:pt x="3336069" y="121036"/>
                </a:cubicBezTo>
                <a:cubicBezTo>
                  <a:pt x="3539848" y="290864"/>
                  <a:pt x="4540923" y="1320510"/>
                  <a:pt x="4770365" y="1689700"/>
                </a:cubicBezTo>
                <a:cubicBezTo>
                  <a:pt x="4999808" y="2058890"/>
                  <a:pt x="4959290" y="1961938"/>
                  <a:pt x="4712724" y="2336178"/>
                </a:cubicBezTo>
                <a:cubicBezTo>
                  <a:pt x="4466158" y="2710418"/>
                  <a:pt x="3748379" y="3695616"/>
                  <a:pt x="3290968" y="3935140"/>
                </a:cubicBezTo>
                <a:cubicBezTo>
                  <a:pt x="2547045" y="4040552"/>
                  <a:pt x="783460" y="4035564"/>
                  <a:pt x="285761" y="3919629"/>
                </a:cubicBezTo>
                <a:cubicBezTo>
                  <a:pt x="-211938" y="3803694"/>
                  <a:pt x="174524" y="3384508"/>
                  <a:pt x="304773" y="3239532"/>
                </a:cubicBezTo>
                <a:cubicBezTo>
                  <a:pt x="435022" y="3094556"/>
                  <a:pt x="1328803" y="2116646"/>
                  <a:pt x="1384369" y="2060892"/>
                </a:cubicBezTo>
                <a:cubicBezTo>
                  <a:pt x="1439935" y="2005138"/>
                  <a:pt x="1479015" y="1987974"/>
                  <a:pt x="1402476" y="1870769"/>
                </a:cubicBezTo>
                <a:cubicBezTo>
                  <a:pt x="1325937" y="1753564"/>
                  <a:pt x="333443" y="732869"/>
                  <a:pt x="234760" y="621572"/>
                </a:cubicBezTo>
                <a:cubicBezTo>
                  <a:pt x="136077" y="510275"/>
                  <a:pt x="-255146" y="152553"/>
                  <a:pt x="261739" y="69130"/>
                </a:cubicBezTo>
                <a:close/>
              </a:path>
            </a:pathLst>
          </a:custGeom>
          <a:solidFill>
            <a:srgbClr val="2025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3E58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209722" y="4387659"/>
            <a:ext cx="899972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592653" y="4234120"/>
            <a:ext cx="325939" cy="293066"/>
            <a:chOff x="3825591" y="3026085"/>
            <a:chExt cx="552143" cy="496456"/>
          </a:xfrm>
        </p:grpSpPr>
        <p:sp>
          <p:nvSpPr>
            <p:cNvPr id="22" name="任意多边形 21"/>
            <p:cNvSpPr/>
            <p:nvPr/>
          </p:nvSpPr>
          <p:spPr>
            <a:xfrm>
              <a:off x="4085411" y="3039941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825591" y="3026085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995878" y="4217403"/>
            <a:ext cx="325939" cy="293066"/>
            <a:chOff x="3825591" y="3026085"/>
            <a:chExt cx="552143" cy="496456"/>
          </a:xfrm>
        </p:grpSpPr>
        <p:sp>
          <p:nvSpPr>
            <p:cNvPr id="25" name="任意多边形 24"/>
            <p:cNvSpPr/>
            <p:nvPr/>
          </p:nvSpPr>
          <p:spPr>
            <a:xfrm>
              <a:off x="4085411" y="3039941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25591" y="3026085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351910" y="4213884"/>
            <a:ext cx="325939" cy="293066"/>
            <a:chOff x="3825591" y="3026085"/>
            <a:chExt cx="552143" cy="496456"/>
          </a:xfrm>
        </p:grpSpPr>
        <p:sp>
          <p:nvSpPr>
            <p:cNvPr id="28" name="任意多边形 27"/>
            <p:cNvSpPr/>
            <p:nvPr/>
          </p:nvSpPr>
          <p:spPr>
            <a:xfrm>
              <a:off x="4085411" y="3039941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825591" y="3026085"/>
              <a:ext cx="292323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C3E58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86038" y="3780234"/>
            <a:ext cx="447395" cy="469061"/>
            <a:chOff x="4219576" y="1004888"/>
            <a:chExt cx="655638" cy="687388"/>
          </a:xfrm>
          <a:solidFill>
            <a:schemeClr val="bg1"/>
          </a:solidFill>
        </p:grpSpPr>
        <p:sp>
          <p:nvSpPr>
            <p:cNvPr id="31" name="Freeform 240"/>
            <p:cNvSpPr/>
            <p:nvPr/>
          </p:nvSpPr>
          <p:spPr bwMode="auto">
            <a:xfrm>
              <a:off x="4238626" y="1025526"/>
              <a:ext cx="84138" cy="85725"/>
            </a:xfrm>
            <a:custGeom>
              <a:avLst/>
              <a:gdLst/>
              <a:ahLst/>
              <a:cxnLst>
                <a:cxn ang="0">
                  <a:pos x="205" y="1"/>
                </a:cxn>
                <a:cxn ang="0">
                  <a:pos x="205" y="1"/>
                </a:cxn>
                <a:cxn ang="0">
                  <a:pos x="200" y="4"/>
                </a:cxn>
                <a:cxn ang="0">
                  <a:pos x="195" y="8"/>
                </a:cxn>
                <a:cxn ang="0">
                  <a:pos x="186" y="17"/>
                </a:cxn>
                <a:cxn ang="0">
                  <a:pos x="178" y="26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6" y="51"/>
                </a:cxn>
                <a:cxn ang="0">
                  <a:pos x="141" y="64"/>
                </a:cxn>
                <a:cxn ang="0">
                  <a:pos x="125" y="77"/>
                </a:cxn>
                <a:cxn ang="0">
                  <a:pos x="110" y="90"/>
                </a:cxn>
                <a:cxn ang="0">
                  <a:pos x="110" y="90"/>
                </a:cxn>
                <a:cxn ang="0">
                  <a:pos x="82" y="118"/>
                </a:cxn>
                <a:cxn ang="0">
                  <a:pos x="55" y="148"/>
                </a:cxn>
                <a:cxn ang="0">
                  <a:pos x="3" y="206"/>
                </a:cxn>
                <a:cxn ang="0">
                  <a:pos x="3" y="206"/>
                </a:cxn>
                <a:cxn ang="0">
                  <a:pos x="1" y="209"/>
                </a:cxn>
                <a:cxn ang="0">
                  <a:pos x="0" y="212"/>
                </a:cxn>
                <a:cxn ang="0">
                  <a:pos x="3" y="216"/>
                </a:cxn>
                <a:cxn ang="0">
                  <a:pos x="6" y="217"/>
                </a:cxn>
                <a:cxn ang="0">
                  <a:pos x="8" y="217"/>
                </a:cxn>
                <a:cxn ang="0">
                  <a:pos x="10" y="214"/>
                </a:cxn>
                <a:cxn ang="0">
                  <a:pos x="10" y="214"/>
                </a:cxn>
                <a:cxn ang="0">
                  <a:pos x="57" y="161"/>
                </a:cxn>
                <a:cxn ang="0">
                  <a:pos x="81" y="133"/>
                </a:cxn>
                <a:cxn ang="0">
                  <a:pos x="107" y="108"/>
                </a:cxn>
                <a:cxn ang="0">
                  <a:pos x="107" y="108"/>
                </a:cxn>
                <a:cxn ang="0">
                  <a:pos x="132" y="86"/>
                </a:cxn>
                <a:cxn ang="0">
                  <a:pos x="158" y="63"/>
                </a:cxn>
                <a:cxn ang="0">
                  <a:pos x="158" y="63"/>
                </a:cxn>
                <a:cxn ang="0">
                  <a:pos x="165" y="57"/>
                </a:cxn>
                <a:cxn ang="0">
                  <a:pos x="171" y="50"/>
                </a:cxn>
                <a:cxn ang="0">
                  <a:pos x="184" y="35"/>
                </a:cxn>
                <a:cxn ang="0">
                  <a:pos x="197" y="21"/>
                </a:cxn>
                <a:cxn ang="0">
                  <a:pos x="204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3" y="9"/>
                </a:cxn>
                <a:cxn ang="0">
                  <a:pos x="214" y="8"/>
                </a:cxn>
                <a:cxn ang="0">
                  <a:pos x="214" y="5"/>
                </a:cxn>
                <a:cxn ang="0">
                  <a:pos x="213" y="4"/>
                </a:cxn>
                <a:cxn ang="0">
                  <a:pos x="211" y="0"/>
                </a:cxn>
                <a:cxn ang="0">
                  <a:pos x="208" y="0"/>
                </a:cxn>
                <a:cxn ang="0">
                  <a:pos x="205" y="1"/>
                </a:cxn>
                <a:cxn ang="0">
                  <a:pos x="205" y="1"/>
                </a:cxn>
              </a:cxnLst>
              <a:rect l="0" t="0" r="r" b="b"/>
              <a:pathLst>
                <a:path w="214" h="217">
                  <a:moveTo>
                    <a:pt x="205" y="1"/>
                  </a:moveTo>
                  <a:lnTo>
                    <a:pt x="205" y="1"/>
                  </a:lnTo>
                  <a:lnTo>
                    <a:pt x="200" y="4"/>
                  </a:lnTo>
                  <a:lnTo>
                    <a:pt x="195" y="8"/>
                  </a:lnTo>
                  <a:lnTo>
                    <a:pt x="186" y="17"/>
                  </a:lnTo>
                  <a:lnTo>
                    <a:pt x="178" y="26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6" y="51"/>
                  </a:lnTo>
                  <a:lnTo>
                    <a:pt x="141" y="64"/>
                  </a:lnTo>
                  <a:lnTo>
                    <a:pt x="125" y="77"/>
                  </a:lnTo>
                  <a:lnTo>
                    <a:pt x="110" y="90"/>
                  </a:lnTo>
                  <a:lnTo>
                    <a:pt x="110" y="90"/>
                  </a:lnTo>
                  <a:lnTo>
                    <a:pt x="82" y="118"/>
                  </a:lnTo>
                  <a:lnTo>
                    <a:pt x="55" y="148"/>
                  </a:lnTo>
                  <a:lnTo>
                    <a:pt x="3" y="206"/>
                  </a:lnTo>
                  <a:lnTo>
                    <a:pt x="3" y="206"/>
                  </a:lnTo>
                  <a:lnTo>
                    <a:pt x="1" y="209"/>
                  </a:lnTo>
                  <a:lnTo>
                    <a:pt x="0" y="212"/>
                  </a:lnTo>
                  <a:lnTo>
                    <a:pt x="3" y="216"/>
                  </a:lnTo>
                  <a:lnTo>
                    <a:pt x="6" y="217"/>
                  </a:lnTo>
                  <a:lnTo>
                    <a:pt x="8" y="217"/>
                  </a:lnTo>
                  <a:lnTo>
                    <a:pt x="10" y="214"/>
                  </a:lnTo>
                  <a:lnTo>
                    <a:pt x="10" y="214"/>
                  </a:lnTo>
                  <a:lnTo>
                    <a:pt x="57" y="161"/>
                  </a:lnTo>
                  <a:lnTo>
                    <a:pt x="81" y="133"/>
                  </a:lnTo>
                  <a:lnTo>
                    <a:pt x="107" y="108"/>
                  </a:lnTo>
                  <a:lnTo>
                    <a:pt x="107" y="108"/>
                  </a:lnTo>
                  <a:lnTo>
                    <a:pt x="132" y="86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65" y="57"/>
                  </a:lnTo>
                  <a:lnTo>
                    <a:pt x="171" y="50"/>
                  </a:lnTo>
                  <a:lnTo>
                    <a:pt x="184" y="35"/>
                  </a:lnTo>
                  <a:lnTo>
                    <a:pt x="197" y="21"/>
                  </a:lnTo>
                  <a:lnTo>
                    <a:pt x="204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3" y="9"/>
                  </a:lnTo>
                  <a:lnTo>
                    <a:pt x="214" y="8"/>
                  </a:lnTo>
                  <a:lnTo>
                    <a:pt x="214" y="5"/>
                  </a:lnTo>
                  <a:lnTo>
                    <a:pt x="213" y="4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205" y="1"/>
                  </a:lnTo>
                  <a:lnTo>
                    <a:pt x="20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2" name="Freeform 241"/>
            <p:cNvSpPr/>
            <p:nvPr/>
          </p:nvSpPr>
          <p:spPr bwMode="auto">
            <a:xfrm>
              <a:off x="4237039" y="1017588"/>
              <a:ext cx="152400" cy="133350"/>
            </a:xfrm>
            <a:custGeom>
              <a:avLst/>
              <a:gdLst/>
              <a:ahLst/>
              <a:cxnLst>
                <a:cxn ang="0">
                  <a:pos x="374" y="0"/>
                </a:cxn>
                <a:cxn ang="0">
                  <a:pos x="374" y="0"/>
                </a:cxn>
                <a:cxn ang="0">
                  <a:pos x="350" y="17"/>
                </a:cxn>
                <a:cxn ang="0">
                  <a:pos x="325" y="34"/>
                </a:cxn>
                <a:cxn ang="0">
                  <a:pos x="300" y="50"/>
                </a:cxn>
                <a:cxn ang="0">
                  <a:pos x="276" y="68"/>
                </a:cxn>
                <a:cxn ang="0">
                  <a:pos x="276" y="68"/>
                </a:cxn>
                <a:cxn ang="0">
                  <a:pos x="262" y="80"/>
                </a:cxn>
                <a:cxn ang="0">
                  <a:pos x="246" y="90"/>
                </a:cxn>
                <a:cxn ang="0">
                  <a:pos x="231" y="101"/>
                </a:cxn>
                <a:cxn ang="0">
                  <a:pos x="216" y="112"/>
                </a:cxn>
                <a:cxn ang="0">
                  <a:pos x="216" y="112"/>
                </a:cxn>
                <a:cxn ang="0">
                  <a:pos x="191" y="136"/>
                </a:cxn>
                <a:cxn ang="0">
                  <a:pos x="166" y="161"/>
                </a:cxn>
                <a:cxn ang="0">
                  <a:pos x="166" y="161"/>
                </a:cxn>
                <a:cxn ang="0">
                  <a:pos x="125" y="201"/>
                </a:cxn>
                <a:cxn ang="0">
                  <a:pos x="81" y="242"/>
                </a:cxn>
                <a:cxn ang="0">
                  <a:pos x="41" y="284"/>
                </a:cxn>
                <a:cxn ang="0">
                  <a:pos x="2" y="327"/>
                </a:cxn>
                <a:cxn ang="0">
                  <a:pos x="2" y="327"/>
                </a:cxn>
                <a:cxn ang="0">
                  <a:pos x="0" y="329"/>
                </a:cxn>
                <a:cxn ang="0">
                  <a:pos x="0" y="333"/>
                </a:cxn>
                <a:cxn ang="0">
                  <a:pos x="3" y="336"/>
                </a:cxn>
                <a:cxn ang="0">
                  <a:pos x="6" y="336"/>
                </a:cxn>
                <a:cxn ang="0">
                  <a:pos x="9" y="336"/>
                </a:cxn>
                <a:cxn ang="0">
                  <a:pos x="9" y="336"/>
                </a:cxn>
                <a:cxn ang="0">
                  <a:pos x="12" y="336"/>
                </a:cxn>
                <a:cxn ang="0">
                  <a:pos x="13" y="335"/>
                </a:cxn>
                <a:cxn ang="0">
                  <a:pos x="15" y="332"/>
                </a:cxn>
                <a:cxn ang="0">
                  <a:pos x="15" y="331"/>
                </a:cxn>
                <a:cxn ang="0">
                  <a:pos x="15" y="331"/>
                </a:cxn>
                <a:cxn ang="0">
                  <a:pos x="51" y="290"/>
                </a:cxn>
                <a:cxn ang="0">
                  <a:pos x="89" y="251"/>
                </a:cxn>
                <a:cxn ang="0">
                  <a:pos x="168" y="175"/>
                </a:cxn>
                <a:cxn ang="0">
                  <a:pos x="168" y="175"/>
                </a:cxn>
                <a:cxn ang="0">
                  <a:pos x="193" y="150"/>
                </a:cxn>
                <a:cxn ang="0">
                  <a:pos x="219" y="127"/>
                </a:cxn>
                <a:cxn ang="0">
                  <a:pos x="246" y="106"/>
                </a:cxn>
                <a:cxn ang="0">
                  <a:pos x="275" y="85"/>
                </a:cxn>
                <a:cxn ang="0">
                  <a:pos x="275" y="85"/>
                </a:cxn>
                <a:cxn ang="0">
                  <a:pos x="288" y="74"/>
                </a:cxn>
                <a:cxn ang="0">
                  <a:pos x="300" y="64"/>
                </a:cxn>
                <a:cxn ang="0">
                  <a:pos x="313" y="55"/>
                </a:cxn>
                <a:cxn ang="0">
                  <a:pos x="326" y="44"/>
                </a:cxn>
                <a:cxn ang="0">
                  <a:pos x="326" y="44"/>
                </a:cxn>
                <a:cxn ang="0">
                  <a:pos x="353" y="27"/>
                </a:cxn>
                <a:cxn ang="0">
                  <a:pos x="367" y="19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9"/>
                </a:cxn>
                <a:cxn ang="0">
                  <a:pos x="382" y="6"/>
                </a:cxn>
                <a:cxn ang="0">
                  <a:pos x="382" y="2"/>
                </a:cxn>
                <a:cxn ang="0">
                  <a:pos x="381" y="1"/>
                </a:cxn>
                <a:cxn ang="0">
                  <a:pos x="378" y="0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4" y="0"/>
                </a:cxn>
              </a:cxnLst>
              <a:rect l="0" t="0" r="r" b="b"/>
              <a:pathLst>
                <a:path w="382" h="336">
                  <a:moveTo>
                    <a:pt x="374" y="0"/>
                  </a:moveTo>
                  <a:lnTo>
                    <a:pt x="374" y="0"/>
                  </a:lnTo>
                  <a:lnTo>
                    <a:pt x="350" y="17"/>
                  </a:lnTo>
                  <a:lnTo>
                    <a:pt x="325" y="34"/>
                  </a:lnTo>
                  <a:lnTo>
                    <a:pt x="300" y="50"/>
                  </a:lnTo>
                  <a:lnTo>
                    <a:pt x="276" y="68"/>
                  </a:lnTo>
                  <a:lnTo>
                    <a:pt x="276" y="68"/>
                  </a:lnTo>
                  <a:lnTo>
                    <a:pt x="262" y="80"/>
                  </a:lnTo>
                  <a:lnTo>
                    <a:pt x="246" y="90"/>
                  </a:lnTo>
                  <a:lnTo>
                    <a:pt x="231" y="101"/>
                  </a:lnTo>
                  <a:lnTo>
                    <a:pt x="216" y="112"/>
                  </a:lnTo>
                  <a:lnTo>
                    <a:pt x="216" y="112"/>
                  </a:lnTo>
                  <a:lnTo>
                    <a:pt x="191" y="136"/>
                  </a:lnTo>
                  <a:lnTo>
                    <a:pt x="166" y="161"/>
                  </a:lnTo>
                  <a:lnTo>
                    <a:pt x="166" y="161"/>
                  </a:lnTo>
                  <a:lnTo>
                    <a:pt x="125" y="201"/>
                  </a:lnTo>
                  <a:lnTo>
                    <a:pt x="81" y="242"/>
                  </a:lnTo>
                  <a:lnTo>
                    <a:pt x="41" y="284"/>
                  </a:lnTo>
                  <a:lnTo>
                    <a:pt x="2" y="327"/>
                  </a:lnTo>
                  <a:lnTo>
                    <a:pt x="2" y="327"/>
                  </a:lnTo>
                  <a:lnTo>
                    <a:pt x="0" y="329"/>
                  </a:lnTo>
                  <a:lnTo>
                    <a:pt x="0" y="333"/>
                  </a:lnTo>
                  <a:lnTo>
                    <a:pt x="3" y="336"/>
                  </a:lnTo>
                  <a:lnTo>
                    <a:pt x="6" y="336"/>
                  </a:lnTo>
                  <a:lnTo>
                    <a:pt x="9" y="336"/>
                  </a:lnTo>
                  <a:lnTo>
                    <a:pt x="9" y="336"/>
                  </a:lnTo>
                  <a:lnTo>
                    <a:pt x="12" y="336"/>
                  </a:lnTo>
                  <a:lnTo>
                    <a:pt x="13" y="335"/>
                  </a:lnTo>
                  <a:lnTo>
                    <a:pt x="15" y="332"/>
                  </a:lnTo>
                  <a:lnTo>
                    <a:pt x="15" y="331"/>
                  </a:lnTo>
                  <a:lnTo>
                    <a:pt x="15" y="331"/>
                  </a:lnTo>
                  <a:lnTo>
                    <a:pt x="51" y="290"/>
                  </a:lnTo>
                  <a:lnTo>
                    <a:pt x="89" y="251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93" y="150"/>
                  </a:lnTo>
                  <a:lnTo>
                    <a:pt x="219" y="127"/>
                  </a:lnTo>
                  <a:lnTo>
                    <a:pt x="246" y="106"/>
                  </a:lnTo>
                  <a:lnTo>
                    <a:pt x="275" y="85"/>
                  </a:lnTo>
                  <a:lnTo>
                    <a:pt x="275" y="85"/>
                  </a:lnTo>
                  <a:lnTo>
                    <a:pt x="288" y="74"/>
                  </a:lnTo>
                  <a:lnTo>
                    <a:pt x="300" y="64"/>
                  </a:lnTo>
                  <a:lnTo>
                    <a:pt x="313" y="55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53" y="27"/>
                  </a:lnTo>
                  <a:lnTo>
                    <a:pt x="367" y="19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9"/>
                  </a:lnTo>
                  <a:lnTo>
                    <a:pt x="382" y="6"/>
                  </a:lnTo>
                  <a:lnTo>
                    <a:pt x="382" y="2"/>
                  </a:lnTo>
                  <a:lnTo>
                    <a:pt x="381" y="1"/>
                  </a:lnTo>
                  <a:lnTo>
                    <a:pt x="378" y="0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3" name="Freeform 242"/>
            <p:cNvSpPr/>
            <p:nvPr/>
          </p:nvSpPr>
          <p:spPr bwMode="auto">
            <a:xfrm>
              <a:off x="4335464" y="1012826"/>
              <a:ext cx="107950" cy="92075"/>
            </a:xfrm>
            <a:custGeom>
              <a:avLst/>
              <a:gdLst/>
              <a:ahLst/>
              <a:cxnLst>
                <a:cxn ang="0">
                  <a:pos x="266" y="2"/>
                </a:cxn>
                <a:cxn ang="0">
                  <a:pos x="266" y="2"/>
                </a:cxn>
                <a:cxn ang="0">
                  <a:pos x="244" y="15"/>
                </a:cxn>
                <a:cxn ang="0">
                  <a:pos x="224" y="29"/>
                </a:cxn>
                <a:cxn ang="0">
                  <a:pos x="203" y="45"/>
                </a:cxn>
                <a:cxn ang="0">
                  <a:pos x="185" y="61"/>
                </a:cxn>
                <a:cxn ang="0">
                  <a:pos x="145" y="93"/>
                </a:cxn>
                <a:cxn ang="0">
                  <a:pos x="107" y="126"/>
                </a:cxn>
                <a:cxn ang="0">
                  <a:pos x="107" y="126"/>
                </a:cxn>
                <a:cxn ang="0">
                  <a:pos x="67" y="159"/>
                </a:cxn>
                <a:cxn ang="0">
                  <a:pos x="47" y="176"/>
                </a:cxn>
                <a:cxn ang="0">
                  <a:pos x="28" y="191"/>
                </a:cxn>
                <a:cxn ang="0">
                  <a:pos x="28" y="191"/>
                </a:cxn>
                <a:cxn ang="0">
                  <a:pos x="19" y="199"/>
                </a:cxn>
                <a:cxn ang="0">
                  <a:pos x="9" y="206"/>
                </a:cxn>
                <a:cxn ang="0">
                  <a:pos x="5" y="211"/>
                </a:cxn>
                <a:cxn ang="0">
                  <a:pos x="3" y="215"/>
                </a:cxn>
                <a:cxn ang="0">
                  <a:pos x="0" y="220"/>
                </a:cxn>
                <a:cxn ang="0">
                  <a:pos x="0" y="225"/>
                </a:cxn>
                <a:cxn ang="0">
                  <a:pos x="0" y="225"/>
                </a:cxn>
                <a:cxn ang="0">
                  <a:pos x="0" y="228"/>
                </a:cxn>
                <a:cxn ang="0">
                  <a:pos x="2" y="229"/>
                </a:cxn>
                <a:cxn ang="0">
                  <a:pos x="5" y="232"/>
                </a:cxn>
                <a:cxn ang="0">
                  <a:pos x="9" y="229"/>
                </a:cxn>
                <a:cxn ang="0">
                  <a:pos x="11" y="228"/>
                </a:cxn>
                <a:cxn ang="0">
                  <a:pos x="11" y="225"/>
                </a:cxn>
                <a:cxn ang="0">
                  <a:pos x="11" y="225"/>
                </a:cxn>
                <a:cxn ang="0">
                  <a:pos x="12" y="220"/>
                </a:cxn>
                <a:cxn ang="0">
                  <a:pos x="16" y="215"/>
                </a:cxn>
                <a:cxn ang="0">
                  <a:pos x="21" y="210"/>
                </a:cxn>
                <a:cxn ang="0">
                  <a:pos x="26" y="206"/>
                </a:cxn>
                <a:cxn ang="0">
                  <a:pos x="39" y="197"/>
                </a:cxn>
                <a:cxn ang="0">
                  <a:pos x="49" y="189"/>
                </a:cxn>
                <a:cxn ang="0">
                  <a:pos x="49" y="189"/>
                </a:cxn>
                <a:cxn ang="0">
                  <a:pos x="87" y="157"/>
                </a:cxn>
                <a:cxn ang="0">
                  <a:pos x="123" y="127"/>
                </a:cxn>
                <a:cxn ang="0">
                  <a:pos x="123" y="127"/>
                </a:cxn>
                <a:cxn ang="0">
                  <a:pos x="160" y="97"/>
                </a:cxn>
                <a:cxn ang="0">
                  <a:pos x="195" y="66"/>
                </a:cxn>
                <a:cxn ang="0">
                  <a:pos x="213" y="51"/>
                </a:cxn>
                <a:cxn ang="0">
                  <a:pos x="232" y="37"/>
                </a:cxn>
                <a:cxn ang="0">
                  <a:pos x="251" y="24"/>
                </a:cxn>
                <a:cxn ang="0">
                  <a:pos x="271" y="11"/>
                </a:cxn>
                <a:cxn ang="0">
                  <a:pos x="271" y="11"/>
                </a:cxn>
                <a:cxn ang="0">
                  <a:pos x="272" y="10"/>
                </a:cxn>
                <a:cxn ang="0">
                  <a:pos x="274" y="7"/>
                </a:cxn>
                <a:cxn ang="0">
                  <a:pos x="274" y="3"/>
                </a:cxn>
                <a:cxn ang="0">
                  <a:pos x="270" y="0"/>
                </a:cxn>
                <a:cxn ang="0">
                  <a:pos x="267" y="0"/>
                </a:cxn>
                <a:cxn ang="0">
                  <a:pos x="266" y="2"/>
                </a:cxn>
                <a:cxn ang="0">
                  <a:pos x="266" y="2"/>
                </a:cxn>
              </a:cxnLst>
              <a:rect l="0" t="0" r="r" b="b"/>
              <a:pathLst>
                <a:path w="274" h="232">
                  <a:moveTo>
                    <a:pt x="266" y="2"/>
                  </a:moveTo>
                  <a:lnTo>
                    <a:pt x="266" y="2"/>
                  </a:lnTo>
                  <a:lnTo>
                    <a:pt x="244" y="15"/>
                  </a:lnTo>
                  <a:lnTo>
                    <a:pt x="224" y="29"/>
                  </a:lnTo>
                  <a:lnTo>
                    <a:pt x="203" y="45"/>
                  </a:lnTo>
                  <a:lnTo>
                    <a:pt x="185" y="61"/>
                  </a:lnTo>
                  <a:lnTo>
                    <a:pt x="145" y="93"/>
                  </a:lnTo>
                  <a:lnTo>
                    <a:pt x="107" y="126"/>
                  </a:lnTo>
                  <a:lnTo>
                    <a:pt x="107" y="126"/>
                  </a:lnTo>
                  <a:lnTo>
                    <a:pt x="67" y="159"/>
                  </a:lnTo>
                  <a:lnTo>
                    <a:pt x="47" y="176"/>
                  </a:lnTo>
                  <a:lnTo>
                    <a:pt x="28" y="191"/>
                  </a:lnTo>
                  <a:lnTo>
                    <a:pt x="28" y="191"/>
                  </a:lnTo>
                  <a:lnTo>
                    <a:pt x="19" y="199"/>
                  </a:lnTo>
                  <a:lnTo>
                    <a:pt x="9" y="206"/>
                  </a:lnTo>
                  <a:lnTo>
                    <a:pt x="5" y="211"/>
                  </a:lnTo>
                  <a:lnTo>
                    <a:pt x="3" y="215"/>
                  </a:lnTo>
                  <a:lnTo>
                    <a:pt x="0" y="22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2" y="229"/>
                  </a:lnTo>
                  <a:lnTo>
                    <a:pt x="5" y="232"/>
                  </a:lnTo>
                  <a:lnTo>
                    <a:pt x="9" y="229"/>
                  </a:lnTo>
                  <a:lnTo>
                    <a:pt x="11" y="228"/>
                  </a:lnTo>
                  <a:lnTo>
                    <a:pt x="11" y="225"/>
                  </a:lnTo>
                  <a:lnTo>
                    <a:pt x="11" y="225"/>
                  </a:lnTo>
                  <a:lnTo>
                    <a:pt x="12" y="220"/>
                  </a:lnTo>
                  <a:lnTo>
                    <a:pt x="16" y="215"/>
                  </a:lnTo>
                  <a:lnTo>
                    <a:pt x="21" y="210"/>
                  </a:lnTo>
                  <a:lnTo>
                    <a:pt x="26" y="206"/>
                  </a:lnTo>
                  <a:lnTo>
                    <a:pt x="39" y="197"/>
                  </a:lnTo>
                  <a:lnTo>
                    <a:pt x="49" y="189"/>
                  </a:lnTo>
                  <a:lnTo>
                    <a:pt x="49" y="189"/>
                  </a:lnTo>
                  <a:lnTo>
                    <a:pt x="87" y="157"/>
                  </a:lnTo>
                  <a:lnTo>
                    <a:pt x="123" y="127"/>
                  </a:lnTo>
                  <a:lnTo>
                    <a:pt x="123" y="127"/>
                  </a:lnTo>
                  <a:lnTo>
                    <a:pt x="160" y="97"/>
                  </a:lnTo>
                  <a:lnTo>
                    <a:pt x="195" y="66"/>
                  </a:lnTo>
                  <a:lnTo>
                    <a:pt x="213" y="51"/>
                  </a:lnTo>
                  <a:lnTo>
                    <a:pt x="232" y="37"/>
                  </a:lnTo>
                  <a:lnTo>
                    <a:pt x="251" y="24"/>
                  </a:lnTo>
                  <a:lnTo>
                    <a:pt x="271" y="11"/>
                  </a:lnTo>
                  <a:lnTo>
                    <a:pt x="271" y="11"/>
                  </a:lnTo>
                  <a:lnTo>
                    <a:pt x="272" y="10"/>
                  </a:lnTo>
                  <a:lnTo>
                    <a:pt x="274" y="7"/>
                  </a:lnTo>
                  <a:lnTo>
                    <a:pt x="274" y="3"/>
                  </a:lnTo>
                  <a:lnTo>
                    <a:pt x="270" y="0"/>
                  </a:lnTo>
                  <a:lnTo>
                    <a:pt x="267" y="0"/>
                  </a:lnTo>
                  <a:lnTo>
                    <a:pt x="266" y="2"/>
                  </a:lnTo>
                  <a:lnTo>
                    <a:pt x="26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4" name="Freeform 243"/>
            <p:cNvSpPr/>
            <p:nvPr/>
          </p:nvSpPr>
          <p:spPr bwMode="auto">
            <a:xfrm>
              <a:off x="4387851" y="1016001"/>
              <a:ext cx="107950" cy="87313"/>
            </a:xfrm>
            <a:custGeom>
              <a:avLst/>
              <a:gdLst/>
              <a:ahLst/>
              <a:cxnLst>
                <a:cxn ang="0">
                  <a:pos x="264" y="2"/>
                </a:cxn>
                <a:cxn ang="0">
                  <a:pos x="264" y="2"/>
                </a:cxn>
                <a:cxn ang="0">
                  <a:pos x="247" y="8"/>
                </a:cxn>
                <a:cxn ang="0">
                  <a:pos x="230" y="16"/>
                </a:cxn>
                <a:cxn ang="0">
                  <a:pos x="213" y="26"/>
                </a:cxn>
                <a:cxn ang="0">
                  <a:pos x="197" y="38"/>
                </a:cxn>
                <a:cxn ang="0">
                  <a:pos x="166" y="63"/>
                </a:cxn>
                <a:cxn ang="0">
                  <a:pos x="137" y="88"/>
                </a:cxn>
                <a:cxn ang="0">
                  <a:pos x="137" y="88"/>
                </a:cxn>
                <a:cxn ang="0">
                  <a:pos x="103" y="118"/>
                </a:cxn>
                <a:cxn ang="0">
                  <a:pos x="68" y="147"/>
                </a:cxn>
                <a:cxn ang="0">
                  <a:pos x="34" y="178"/>
                </a:cxn>
                <a:cxn ang="0">
                  <a:pos x="17" y="194"/>
                </a:cxn>
                <a:cxn ang="0">
                  <a:pos x="2" y="211"/>
                </a:cxn>
                <a:cxn ang="0">
                  <a:pos x="2" y="211"/>
                </a:cxn>
                <a:cxn ang="0">
                  <a:pos x="0" y="213"/>
                </a:cxn>
                <a:cxn ang="0">
                  <a:pos x="1" y="217"/>
                </a:cxn>
                <a:cxn ang="0">
                  <a:pos x="2" y="220"/>
                </a:cxn>
                <a:cxn ang="0">
                  <a:pos x="6" y="220"/>
                </a:cxn>
                <a:cxn ang="0">
                  <a:pos x="9" y="220"/>
                </a:cxn>
                <a:cxn ang="0">
                  <a:pos x="9" y="220"/>
                </a:cxn>
                <a:cxn ang="0">
                  <a:pos x="11" y="220"/>
                </a:cxn>
                <a:cxn ang="0">
                  <a:pos x="13" y="219"/>
                </a:cxn>
                <a:cxn ang="0">
                  <a:pos x="14" y="216"/>
                </a:cxn>
                <a:cxn ang="0">
                  <a:pos x="14" y="215"/>
                </a:cxn>
                <a:cxn ang="0">
                  <a:pos x="14" y="215"/>
                </a:cxn>
                <a:cxn ang="0">
                  <a:pos x="27" y="200"/>
                </a:cxn>
                <a:cxn ang="0">
                  <a:pos x="40" y="187"/>
                </a:cxn>
                <a:cxn ang="0">
                  <a:pos x="68" y="162"/>
                </a:cxn>
                <a:cxn ang="0">
                  <a:pos x="124" y="115"/>
                </a:cxn>
                <a:cxn ang="0">
                  <a:pos x="124" y="115"/>
                </a:cxn>
                <a:cxn ang="0">
                  <a:pos x="157" y="85"/>
                </a:cxn>
                <a:cxn ang="0">
                  <a:pos x="174" y="71"/>
                </a:cxn>
                <a:cxn ang="0">
                  <a:pos x="191" y="57"/>
                </a:cxn>
                <a:cxn ang="0">
                  <a:pos x="209" y="42"/>
                </a:cxn>
                <a:cxn ang="0">
                  <a:pos x="227" y="30"/>
                </a:cxn>
                <a:cxn ang="0">
                  <a:pos x="247" y="20"/>
                </a:cxn>
                <a:cxn ang="0">
                  <a:pos x="266" y="12"/>
                </a:cxn>
                <a:cxn ang="0">
                  <a:pos x="266" y="12"/>
                </a:cxn>
                <a:cxn ang="0">
                  <a:pos x="269" y="11"/>
                </a:cxn>
                <a:cxn ang="0">
                  <a:pos x="270" y="9"/>
                </a:cxn>
                <a:cxn ang="0">
                  <a:pos x="270" y="6"/>
                </a:cxn>
                <a:cxn ang="0">
                  <a:pos x="268" y="2"/>
                </a:cxn>
                <a:cxn ang="0">
                  <a:pos x="266" y="0"/>
                </a:cxn>
                <a:cxn ang="0">
                  <a:pos x="264" y="2"/>
                </a:cxn>
                <a:cxn ang="0">
                  <a:pos x="264" y="2"/>
                </a:cxn>
              </a:cxnLst>
              <a:rect l="0" t="0" r="r" b="b"/>
              <a:pathLst>
                <a:path w="270" h="220">
                  <a:moveTo>
                    <a:pt x="264" y="2"/>
                  </a:moveTo>
                  <a:lnTo>
                    <a:pt x="264" y="2"/>
                  </a:lnTo>
                  <a:lnTo>
                    <a:pt x="247" y="8"/>
                  </a:lnTo>
                  <a:lnTo>
                    <a:pt x="230" y="16"/>
                  </a:lnTo>
                  <a:lnTo>
                    <a:pt x="213" y="26"/>
                  </a:lnTo>
                  <a:lnTo>
                    <a:pt x="197" y="38"/>
                  </a:lnTo>
                  <a:lnTo>
                    <a:pt x="166" y="63"/>
                  </a:lnTo>
                  <a:lnTo>
                    <a:pt x="137" y="88"/>
                  </a:lnTo>
                  <a:lnTo>
                    <a:pt x="137" y="88"/>
                  </a:lnTo>
                  <a:lnTo>
                    <a:pt x="103" y="118"/>
                  </a:lnTo>
                  <a:lnTo>
                    <a:pt x="68" y="147"/>
                  </a:lnTo>
                  <a:lnTo>
                    <a:pt x="34" y="178"/>
                  </a:lnTo>
                  <a:lnTo>
                    <a:pt x="17" y="194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0" y="213"/>
                  </a:lnTo>
                  <a:lnTo>
                    <a:pt x="1" y="217"/>
                  </a:lnTo>
                  <a:lnTo>
                    <a:pt x="2" y="220"/>
                  </a:lnTo>
                  <a:lnTo>
                    <a:pt x="6" y="220"/>
                  </a:lnTo>
                  <a:lnTo>
                    <a:pt x="9" y="220"/>
                  </a:lnTo>
                  <a:lnTo>
                    <a:pt x="9" y="220"/>
                  </a:lnTo>
                  <a:lnTo>
                    <a:pt x="11" y="220"/>
                  </a:lnTo>
                  <a:lnTo>
                    <a:pt x="13" y="219"/>
                  </a:lnTo>
                  <a:lnTo>
                    <a:pt x="14" y="216"/>
                  </a:lnTo>
                  <a:lnTo>
                    <a:pt x="14" y="215"/>
                  </a:lnTo>
                  <a:lnTo>
                    <a:pt x="14" y="215"/>
                  </a:lnTo>
                  <a:lnTo>
                    <a:pt x="27" y="200"/>
                  </a:lnTo>
                  <a:lnTo>
                    <a:pt x="40" y="187"/>
                  </a:lnTo>
                  <a:lnTo>
                    <a:pt x="68" y="162"/>
                  </a:lnTo>
                  <a:lnTo>
                    <a:pt x="124" y="115"/>
                  </a:lnTo>
                  <a:lnTo>
                    <a:pt x="124" y="115"/>
                  </a:lnTo>
                  <a:lnTo>
                    <a:pt x="157" y="85"/>
                  </a:lnTo>
                  <a:lnTo>
                    <a:pt x="174" y="71"/>
                  </a:lnTo>
                  <a:lnTo>
                    <a:pt x="191" y="57"/>
                  </a:lnTo>
                  <a:lnTo>
                    <a:pt x="209" y="42"/>
                  </a:lnTo>
                  <a:lnTo>
                    <a:pt x="227" y="30"/>
                  </a:lnTo>
                  <a:lnTo>
                    <a:pt x="247" y="20"/>
                  </a:lnTo>
                  <a:lnTo>
                    <a:pt x="266" y="12"/>
                  </a:lnTo>
                  <a:lnTo>
                    <a:pt x="266" y="12"/>
                  </a:lnTo>
                  <a:lnTo>
                    <a:pt x="269" y="11"/>
                  </a:lnTo>
                  <a:lnTo>
                    <a:pt x="270" y="9"/>
                  </a:lnTo>
                  <a:lnTo>
                    <a:pt x="270" y="6"/>
                  </a:lnTo>
                  <a:lnTo>
                    <a:pt x="268" y="2"/>
                  </a:lnTo>
                  <a:lnTo>
                    <a:pt x="266" y="0"/>
                  </a:lnTo>
                  <a:lnTo>
                    <a:pt x="264" y="2"/>
                  </a:lnTo>
                  <a:lnTo>
                    <a:pt x="2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5" name="Freeform 244"/>
            <p:cNvSpPr/>
            <p:nvPr/>
          </p:nvSpPr>
          <p:spPr bwMode="auto">
            <a:xfrm>
              <a:off x="4448176" y="1009651"/>
              <a:ext cx="111125" cy="90488"/>
            </a:xfrm>
            <a:custGeom>
              <a:avLst/>
              <a:gdLst/>
              <a:ahLst/>
              <a:cxnLst>
                <a:cxn ang="0">
                  <a:pos x="274" y="1"/>
                </a:cxn>
                <a:cxn ang="0">
                  <a:pos x="274" y="1"/>
                </a:cxn>
                <a:cxn ang="0">
                  <a:pos x="253" y="16"/>
                </a:cxn>
                <a:cxn ang="0">
                  <a:pos x="232" y="31"/>
                </a:cxn>
                <a:cxn ang="0">
                  <a:pos x="190" y="64"/>
                </a:cxn>
                <a:cxn ang="0">
                  <a:pos x="148" y="97"/>
                </a:cxn>
                <a:cxn ang="0">
                  <a:pos x="108" y="129"/>
                </a:cxn>
                <a:cxn ang="0">
                  <a:pos x="108" y="129"/>
                </a:cxn>
                <a:cxn ang="0">
                  <a:pos x="68" y="157"/>
                </a:cxn>
                <a:cxn ang="0">
                  <a:pos x="29" y="184"/>
                </a:cxn>
                <a:cxn ang="0">
                  <a:pos x="29" y="184"/>
                </a:cxn>
                <a:cxn ang="0">
                  <a:pos x="19" y="191"/>
                </a:cxn>
                <a:cxn ang="0">
                  <a:pos x="10" y="199"/>
                </a:cxn>
                <a:cxn ang="0">
                  <a:pos x="6" y="204"/>
                </a:cxn>
                <a:cxn ang="0">
                  <a:pos x="3" y="209"/>
                </a:cxn>
                <a:cxn ang="0">
                  <a:pos x="2" y="21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2"/>
                </a:cxn>
                <a:cxn ang="0">
                  <a:pos x="2" y="225"/>
                </a:cxn>
                <a:cxn ang="0">
                  <a:pos x="6" y="226"/>
                </a:cxn>
                <a:cxn ang="0">
                  <a:pos x="10" y="225"/>
                </a:cxn>
                <a:cxn ang="0">
                  <a:pos x="11" y="222"/>
                </a:cxn>
                <a:cxn ang="0">
                  <a:pos x="12" y="221"/>
                </a:cxn>
                <a:cxn ang="0">
                  <a:pos x="12" y="221"/>
                </a:cxn>
                <a:cxn ang="0">
                  <a:pos x="12" y="217"/>
                </a:cxn>
                <a:cxn ang="0">
                  <a:pos x="13" y="214"/>
                </a:cxn>
                <a:cxn ang="0">
                  <a:pos x="19" y="207"/>
                </a:cxn>
                <a:cxn ang="0">
                  <a:pos x="25" y="200"/>
                </a:cxn>
                <a:cxn ang="0">
                  <a:pos x="34" y="192"/>
                </a:cxn>
                <a:cxn ang="0">
                  <a:pos x="51" y="180"/>
                </a:cxn>
                <a:cxn ang="0">
                  <a:pos x="66" y="171"/>
                </a:cxn>
                <a:cxn ang="0">
                  <a:pos x="66" y="171"/>
                </a:cxn>
                <a:cxn ang="0">
                  <a:pos x="101" y="146"/>
                </a:cxn>
                <a:cxn ang="0">
                  <a:pos x="136" y="122"/>
                </a:cxn>
                <a:cxn ang="0">
                  <a:pos x="136" y="122"/>
                </a:cxn>
                <a:cxn ang="0">
                  <a:pos x="173" y="94"/>
                </a:cxn>
                <a:cxn ang="0">
                  <a:pos x="208" y="65"/>
                </a:cxn>
                <a:cxn ang="0">
                  <a:pos x="244" y="38"/>
                </a:cxn>
                <a:cxn ang="0">
                  <a:pos x="280" y="12"/>
                </a:cxn>
                <a:cxn ang="0">
                  <a:pos x="280" y="12"/>
                </a:cxn>
                <a:cxn ang="0">
                  <a:pos x="282" y="9"/>
                </a:cxn>
                <a:cxn ang="0">
                  <a:pos x="283" y="8"/>
                </a:cxn>
                <a:cxn ang="0">
                  <a:pos x="282" y="4"/>
                </a:cxn>
                <a:cxn ang="0">
                  <a:pos x="279" y="1"/>
                </a:cxn>
                <a:cxn ang="0">
                  <a:pos x="276" y="0"/>
                </a:cxn>
                <a:cxn ang="0">
                  <a:pos x="274" y="1"/>
                </a:cxn>
                <a:cxn ang="0">
                  <a:pos x="274" y="1"/>
                </a:cxn>
              </a:cxnLst>
              <a:rect l="0" t="0" r="r" b="b"/>
              <a:pathLst>
                <a:path w="283" h="226">
                  <a:moveTo>
                    <a:pt x="274" y="1"/>
                  </a:moveTo>
                  <a:lnTo>
                    <a:pt x="274" y="1"/>
                  </a:lnTo>
                  <a:lnTo>
                    <a:pt x="253" y="16"/>
                  </a:lnTo>
                  <a:lnTo>
                    <a:pt x="232" y="31"/>
                  </a:lnTo>
                  <a:lnTo>
                    <a:pt x="190" y="64"/>
                  </a:lnTo>
                  <a:lnTo>
                    <a:pt x="148" y="97"/>
                  </a:lnTo>
                  <a:lnTo>
                    <a:pt x="108" y="129"/>
                  </a:lnTo>
                  <a:lnTo>
                    <a:pt x="108" y="129"/>
                  </a:lnTo>
                  <a:lnTo>
                    <a:pt x="68" y="157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19" y="191"/>
                  </a:lnTo>
                  <a:lnTo>
                    <a:pt x="10" y="199"/>
                  </a:lnTo>
                  <a:lnTo>
                    <a:pt x="6" y="204"/>
                  </a:lnTo>
                  <a:lnTo>
                    <a:pt x="3" y="209"/>
                  </a:lnTo>
                  <a:lnTo>
                    <a:pt x="2" y="21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2"/>
                  </a:lnTo>
                  <a:lnTo>
                    <a:pt x="2" y="225"/>
                  </a:lnTo>
                  <a:lnTo>
                    <a:pt x="6" y="226"/>
                  </a:lnTo>
                  <a:lnTo>
                    <a:pt x="10" y="225"/>
                  </a:lnTo>
                  <a:lnTo>
                    <a:pt x="11" y="222"/>
                  </a:lnTo>
                  <a:lnTo>
                    <a:pt x="12" y="221"/>
                  </a:lnTo>
                  <a:lnTo>
                    <a:pt x="12" y="221"/>
                  </a:lnTo>
                  <a:lnTo>
                    <a:pt x="12" y="217"/>
                  </a:lnTo>
                  <a:lnTo>
                    <a:pt x="13" y="214"/>
                  </a:lnTo>
                  <a:lnTo>
                    <a:pt x="19" y="207"/>
                  </a:lnTo>
                  <a:lnTo>
                    <a:pt x="25" y="200"/>
                  </a:lnTo>
                  <a:lnTo>
                    <a:pt x="34" y="192"/>
                  </a:lnTo>
                  <a:lnTo>
                    <a:pt x="51" y="180"/>
                  </a:lnTo>
                  <a:lnTo>
                    <a:pt x="66" y="171"/>
                  </a:lnTo>
                  <a:lnTo>
                    <a:pt x="66" y="171"/>
                  </a:lnTo>
                  <a:lnTo>
                    <a:pt x="101" y="146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73" y="94"/>
                  </a:lnTo>
                  <a:lnTo>
                    <a:pt x="208" y="65"/>
                  </a:lnTo>
                  <a:lnTo>
                    <a:pt x="244" y="38"/>
                  </a:lnTo>
                  <a:lnTo>
                    <a:pt x="280" y="12"/>
                  </a:lnTo>
                  <a:lnTo>
                    <a:pt x="280" y="12"/>
                  </a:lnTo>
                  <a:lnTo>
                    <a:pt x="282" y="9"/>
                  </a:lnTo>
                  <a:lnTo>
                    <a:pt x="283" y="8"/>
                  </a:lnTo>
                  <a:lnTo>
                    <a:pt x="282" y="4"/>
                  </a:lnTo>
                  <a:lnTo>
                    <a:pt x="279" y="1"/>
                  </a:lnTo>
                  <a:lnTo>
                    <a:pt x="276" y="0"/>
                  </a:lnTo>
                  <a:lnTo>
                    <a:pt x="274" y="1"/>
                  </a:lnTo>
                  <a:lnTo>
                    <a:pt x="27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6" name="Freeform 245"/>
            <p:cNvSpPr/>
            <p:nvPr/>
          </p:nvSpPr>
          <p:spPr bwMode="auto">
            <a:xfrm>
              <a:off x="4511676" y="1012826"/>
              <a:ext cx="106363" cy="80963"/>
            </a:xfrm>
            <a:custGeom>
              <a:avLst/>
              <a:gdLst/>
              <a:ahLst/>
              <a:cxnLst>
                <a:cxn ang="0">
                  <a:pos x="257" y="2"/>
                </a:cxn>
                <a:cxn ang="0">
                  <a:pos x="257" y="2"/>
                </a:cxn>
                <a:cxn ang="0">
                  <a:pos x="249" y="4"/>
                </a:cxn>
                <a:cxn ang="0">
                  <a:pos x="243" y="7"/>
                </a:cxn>
                <a:cxn ang="0">
                  <a:pos x="235" y="10"/>
                </a:cxn>
                <a:cxn ang="0">
                  <a:pos x="228" y="12"/>
                </a:cxn>
                <a:cxn ang="0">
                  <a:pos x="228" y="12"/>
                </a:cxn>
                <a:cxn ang="0">
                  <a:pos x="221" y="17"/>
                </a:cxn>
                <a:cxn ang="0">
                  <a:pos x="214" y="23"/>
                </a:cxn>
                <a:cxn ang="0">
                  <a:pos x="208" y="28"/>
                </a:cxn>
                <a:cxn ang="0">
                  <a:pos x="200" y="33"/>
                </a:cxn>
                <a:cxn ang="0">
                  <a:pos x="200" y="33"/>
                </a:cxn>
                <a:cxn ang="0">
                  <a:pos x="183" y="44"/>
                </a:cxn>
                <a:cxn ang="0">
                  <a:pos x="166" y="57"/>
                </a:cxn>
                <a:cxn ang="0">
                  <a:pos x="134" y="84"/>
                </a:cxn>
                <a:cxn ang="0">
                  <a:pos x="134" y="84"/>
                </a:cxn>
                <a:cxn ang="0">
                  <a:pos x="102" y="112"/>
                </a:cxn>
                <a:cxn ang="0">
                  <a:pos x="68" y="139"/>
                </a:cxn>
                <a:cxn ang="0">
                  <a:pos x="34" y="167"/>
                </a:cxn>
                <a:cxn ang="0">
                  <a:pos x="2" y="197"/>
                </a:cxn>
                <a:cxn ang="0">
                  <a:pos x="2" y="197"/>
                </a:cxn>
                <a:cxn ang="0">
                  <a:pos x="1" y="198"/>
                </a:cxn>
                <a:cxn ang="0">
                  <a:pos x="0" y="201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7" y="206"/>
                </a:cxn>
                <a:cxn ang="0">
                  <a:pos x="10" y="204"/>
                </a:cxn>
                <a:cxn ang="0">
                  <a:pos x="10" y="204"/>
                </a:cxn>
                <a:cxn ang="0">
                  <a:pos x="40" y="177"/>
                </a:cxn>
                <a:cxn ang="0">
                  <a:pos x="72" y="151"/>
                </a:cxn>
                <a:cxn ang="0">
                  <a:pos x="104" y="125"/>
                </a:cxn>
                <a:cxn ang="0">
                  <a:pos x="136" y="99"/>
                </a:cxn>
                <a:cxn ang="0">
                  <a:pos x="136" y="99"/>
                </a:cxn>
                <a:cxn ang="0">
                  <a:pos x="170" y="70"/>
                </a:cxn>
                <a:cxn ang="0">
                  <a:pos x="188" y="55"/>
                </a:cxn>
                <a:cxn ang="0">
                  <a:pos x="206" y="42"/>
                </a:cxn>
                <a:cxn ang="0">
                  <a:pos x="206" y="42"/>
                </a:cxn>
                <a:cxn ang="0">
                  <a:pos x="219" y="33"/>
                </a:cxn>
                <a:cxn ang="0">
                  <a:pos x="234" y="25"/>
                </a:cxn>
                <a:cxn ang="0">
                  <a:pos x="262" y="11"/>
                </a:cxn>
                <a:cxn ang="0">
                  <a:pos x="262" y="11"/>
                </a:cxn>
                <a:cxn ang="0">
                  <a:pos x="265" y="10"/>
                </a:cxn>
                <a:cxn ang="0">
                  <a:pos x="265" y="7"/>
                </a:cxn>
                <a:cxn ang="0">
                  <a:pos x="265" y="3"/>
                </a:cxn>
                <a:cxn ang="0">
                  <a:pos x="261" y="0"/>
                </a:cxn>
                <a:cxn ang="0">
                  <a:pos x="260" y="0"/>
                </a:cxn>
                <a:cxn ang="0">
                  <a:pos x="257" y="2"/>
                </a:cxn>
                <a:cxn ang="0">
                  <a:pos x="257" y="2"/>
                </a:cxn>
              </a:cxnLst>
              <a:rect l="0" t="0" r="r" b="b"/>
              <a:pathLst>
                <a:path w="265" h="206">
                  <a:moveTo>
                    <a:pt x="257" y="2"/>
                  </a:moveTo>
                  <a:lnTo>
                    <a:pt x="257" y="2"/>
                  </a:lnTo>
                  <a:lnTo>
                    <a:pt x="249" y="4"/>
                  </a:lnTo>
                  <a:lnTo>
                    <a:pt x="243" y="7"/>
                  </a:lnTo>
                  <a:lnTo>
                    <a:pt x="235" y="10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1" y="17"/>
                  </a:lnTo>
                  <a:lnTo>
                    <a:pt x="214" y="23"/>
                  </a:lnTo>
                  <a:lnTo>
                    <a:pt x="208" y="28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183" y="44"/>
                  </a:lnTo>
                  <a:lnTo>
                    <a:pt x="166" y="57"/>
                  </a:lnTo>
                  <a:lnTo>
                    <a:pt x="134" y="84"/>
                  </a:lnTo>
                  <a:lnTo>
                    <a:pt x="134" y="84"/>
                  </a:lnTo>
                  <a:lnTo>
                    <a:pt x="102" y="112"/>
                  </a:lnTo>
                  <a:lnTo>
                    <a:pt x="68" y="139"/>
                  </a:lnTo>
                  <a:lnTo>
                    <a:pt x="34" y="16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1" y="198"/>
                  </a:lnTo>
                  <a:lnTo>
                    <a:pt x="0" y="201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7" y="206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40" y="177"/>
                  </a:lnTo>
                  <a:lnTo>
                    <a:pt x="72" y="151"/>
                  </a:lnTo>
                  <a:lnTo>
                    <a:pt x="104" y="125"/>
                  </a:lnTo>
                  <a:lnTo>
                    <a:pt x="136" y="99"/>
                  </a:lnTo>
                  <a:lnTo>
                    <a:pt x="136" y="99"/>
                  </a:lnTo>
                  <a:lnTo>
                    <a:pt x="170" y="70"/>
                  </a:lnTo>
                  <a:lnTo>
                    <a:pt x="188" y="55"/>
                  </a:lnTo>
                  <a:lnTo>
                    <a:pt x="206" y="42"/>
                  </a:lnTo>
                  <a:lnTo>
                    <a:pt x="206" y="42"/>
                  </a:lnTo>
                  <a:lnTo>
                    <a:pt x="219" y="33"/>
                  </a:lnTo>
                  <a:lnTo>
                    <a:pt x="234" y="25"/>
                  </a:lnTo>
                  <a:lnTo>
                    <a:pt x="262" y="11"/>
                  </a:lnTo>
                  <a:lnTo>
                    <a:pt x="262" y="11"/>
                  </a:lnTo>
                  <a:lnTo>
                    <a:pt x="265" y="10"/>
                  </a:lnTo>
                  <a:lnTo>
                    <a:pt x="265" y="7"/>
                  </a:lnTo>
                  <a:lnTo>
                    <a:pt x="265" y="3"/>
                  </a:lnTo>
                  <a:lnTo>
                    <a:pt x="261" y="0"/>
                  </a:lnTo>
                  <a:lnTo>
                    <a:pt x="260" y="0"/>
                  </a:lnTo>
                  <a:lnTo>
                    <a:pt x="257" y="2"/>
                  </a:lnTo>
                  <a:lnTo>
                    <a:pt x="25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7" name="Freeform 246"/>
            <p:cNvSpPr/>
            <p:nvPr/>
          </p:nvSpPr>
          <p:spPr bwMode="auto">
            <a:xfrm>
              <a:off x="4545014" y="1014413"/>
              <a:ext cx="130175" cy="87313"/>
            </a:xfrm>
            <a:custGeom>
              <a:avLst/>
              <a:gdLst/>
              <a:ahLst/>
              <a:cxnLst>
                <a:cxn ang="0">
                  <a:pos x="319" y="1"/>
                </a:cxn>
                <a:cxn ang="0">
                  <a:pos x="319" y="1"/>
                </a:cxn>
                <a:cxn ang="0">
                  <a:pos x="237" y="48"/>
                </a:cxn>
                <a:cxn ang="0">
                  <a:pos x="197" y="73"/>
                </a:cxn>
                <a:cxn ang="0">
                  <a:pos x="155" y="96"/>
                </a:cxn>
                <a:cxn ang="0">
                  <a:pos x="114" y="123"/>
                </a:cxn>
                <a:cxn ang="0">
                  <a:pos x="75" y="150"/>
                </a:cxn>
                <a:cxn ang="0">
                  <a:pos x="37" y="179"/>
                </a:cxn>
                <a:cxn ang="0">
                  <a:pos x="19" y="195"/>
                </a:cxn>
                <a:cxn ang="0">
                  <a:pos x="2" y="210"/>
                </a:cxn>
                <a:cxn ang="0">
                  <a:pos x="2" y="210"/>
                </a:cxn>
                <a:cxn ang="0">
                  <a:pos x="0" y="212"/>
                </a:cxn>
                <a:cxn ang="0">
                  <a:pos x="0" y="214"/>
                </a:cxn>
                <a:cxn ang="0">
                  <a:pos x="2" y="218"/>
                </a:cxn>
                <a:cxn ang="0">
                  <a:pos x="6" y="219"/>
                </a:cxn>
                <a:cxn ang="0">
                  <a:pos x="7" y="219"/>
                </a:cxn>
                <a:cxn ang="0">
                  <a:pos x="9" y="218"/>
                </a:cxn>
                <a:cxn ang="0">
                  <a:pos x="9" y="218"/>
                </a:cxn>
                <a:cxn ang="0">
                  <a:pos x="26" y="202"/>
                </a:cxn>
                <a:cxn ang="0">
                  <a:pos x="45" y="187"/>
                </a:cxn>
                <a:cxn ang="0">
                  <a:pos x="83" y="158"/>
                </a:cxn>
                <a:cxn ang="0">
                  <a:pos x="122" y="132"/>
                </a:cxn>
                <a:cxn ang="0">
                  <a:pos x="161" y="106"/>
                </a:cxn>
                <a:cxn ang="0">
                  <a:pos x="203" y="82"/>
                </a:cxn>
                <a:cxn ang="0">
                  <a:pos x="244" y="57"/>
                </a:cxn>
                <a:cxn ang="0">
                  <a:pos x="325" y="10"/>
                </a:cxn>
                <a:cxn ang="0">
                  <a:pos x="325" y="10"/>
                </a:cxn>
                <a:cxn ang="0">
                  <a:pos x="327" y="9"/>
                </a:cxn>
                <a:cxn ang="0">
                  <a:pos x="327" y="8"/>
                </a:cxn>
                <a:cxn ang="0">
                  <a:pos x="327" y="2"/>
                </a:cxn>
                <a:cxn ang="0">
                  <a:pos x="323" y="0"/>
                </a:cxn>
                <a:cxn ang="0">
                  <a:pos x="322" y="0"/>
                </a:cxn>
                <a:cxn ang="0">
                  <a:pos x="319" y="1"/>
                </a:cxn>
                <a:cxn ang="0">
                  <a:pos x="319" y="1"/>
                </a:cxn>
              </a:cxnLst>
              <a:rect l="0" t="0" r="r" b="b"/>
              <a:pathLst>
                <a:path w="327" h="219">
                  <a:moveTo>
                    <a:pt x="319" y="1"/>
                  </a:moveTo>
                  <a:lnTo>
                    <a:pt x="319" y="1"/>
                  </a:lnTo>
                  <a:lnTo>
                    <a:pt x="237" y="48"/>
                  </a:lnTo>
                  <a:lnTo>
                    <a:pt x="197" y="73"/>
                  </a:lnTo>
                  <a:lnTo>
                    <a:pt x="155" y="96"/>
                  </a:lnTo>
                  <a:lnTo>
                    <a:pt x="114" y="123"/>
                  </a:lnTo>
                  <a:lnTo>
                    <a:pt x="75" y="150"/>
                  </a:lnTo>
                  <a:lnTo>
                    <a:pt x="37" y="179"/>
                  </a:lnTo>
                  <a:lnTo>
                    <a:pt x="19" y="195"/>
                  </a:lnTo>
                  <a:lnTo>
                    <a:pt x="2" y="210"/>
                  </a:lnTo>
                  <a:lnTo>
                    <a:pt x="2" y="210"/>
                  </a:lnTo>
                  <a:lnTo>
                    <a:pt x="0" y="212"/>
                  </a:lnTo>
                  <a:lnTo>
                    <a:pt x="0" y="214"/>
                  </a:lnTo>
                  <a:lnTo>
                    <a:pt x="2" y="218"/>
                  </a:lnTo>
                  <a:lnTo>
                    <a:pt x="6" y="219"/>
                  </a:lnTo>
                  <a:lnTo>
                    <a:pt x="7" y="219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26" y="202"/>
                  </a:lnTo>
                  <a:lnTo>
                    <a:pt x="45" y="187"/>
                  </a:lnTo>
                  <a:lnTo>
                    <a:pt x="83" y="158"/>
                  </a:lnTo>
                  <a:lnTo>
                    <a:pt x="122" y="132"/>
                  </a:lnTo>
                  <a:lnTo>
                    <a:pt x="161" y="106"/>
                  </a:lnTo>
                  <a:lnTo>
                    <a:pt x="203" y="82"/>
                  </a:lnTo>
                  <a:lnTo>
                    <a:pt x="244" y="57"/>
                  </a:lnTo>
                  <a:lnTo>
                    <a:pt x="325" y="10"/>
                  </a:lnTo>
                  <a:lnTo>
                    <a:pt x="325" y="10"/>
                  </a:lnTo>
                  <a:lnTo>
                    <a:pt x="327" y="9"/>
                  </a:lnTo>
                  <a:lnTo>
                    <a:pt x="327" y="8"/>
                  </a:lnTo>
                  <a:lnTo>
                    <a:pt x="327" y="2"/>
                  </a:lnTo>
                  <a:lnTo>
                    <a:pt x="323" y="0"/>
                  </a:lnTo>
                  <a:lnTo>
                    <a:pt x="322" y="0"/>
                  </a:lnTo>
                  <a:lnTo>
                    <a:pt x="319" y="1"/>
                  </a:lnTo>
                  <a:lnTo>
                    <a:pt x="31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8" name="Freeform 247"/>
            <p:cNvSpPr/>
            <p:nvPr/>
          </p:nvSpPr>
          <p:spPr bwMode="auto">
            <a:xfrm>
              <a:off x="4614864" y="1020763"/>
              <a:ext cx="92075" cy="7302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94" y="98"/>
                </a:cxn>
                <a:cxn ang="0">
                  <a:pos x="94" y="98"/>
                </a:cxn>
                <a:cxn ang="0">
                  <a:pos x="63" y="120"/>
                </a:cxn>
                <a:cxn ang="0">
                  <a:pos x="33" y="144"/>
                </a:cxn>
                <a:cxn ang="0">
                  <a:pos x="33" y="144"/>
                </a:cxn>
                <a:cxn ang="0">
                  <a:pos x="15" y="157"/>
                </a:cxn>
                <a:cxn ang="0">
                  <a:pos x="5" y="166"/>
                </a:cxn>
                <a:cxn ang="0">
                  <a:pos x="3" y="171"/>
                </a:cxn>
                <a:cxn ang="0">
                  <a:pos x="0" y="176"/>
                </a:cxn>
                <a:cxn ang="0">
                  <a:pos x="0" y="176"/>
                </a:cxn>
                <a:cxn ang="0">
                  <a:pos x="0" y="178"/>
                </a:cxn>
                <a:cxn ang="0">
                  <a:pos x="0" y="180"/>
                </a:cxn>
                <a:cxn ang="0">
                  <a:pos x="4" y="183"/>
                </a:cxn>
                <a:cxn ang="0">
                  <a:pos x="8" y="181"/>
                </a:cxn>
                <a:cxn ang="0">
                  <a:pos x="9" y="180"/>
                </a:cxn>
                <a:cxn ang="0">
                  <a:pos x="11" y="179"/>
                </a:cxn>
                <a:cxn ang="0">
                  <a:pos x="11" y="179"/>
                </a:cxn>
                <a:cxn ang="0">
                  <a:pos x="13" y="174"/>
                </a:cxn>
                <a:cxn ang="0">
                  <a:pos x="17" y="170"/>
                </a:cxn>
                <a:cxn ang="0">
                  <a:pos x="29" y="159"/>
                </a:cxn>
                <a:cxn ang="0">
                  <a:pos x="50" y="145"/>
                </a:cxn>
                <a:cxn ang="0">
                  <a:pos x="50" y="145"/>
                </a:cxn>
                <a:cxn ang="0">
                  <a:pos x="83" y="120"/>
                </a:cxn>
                <a:cxn ang="0">
                  <a:pos x="117" y="95"/>
                </a:cxn>
                <a:cxn ang="0">
                  <a:pos x="117" y="95"/>
                </a:cxn>
                <a:cxn ang="0">
                  <a:pos x="174" y="52"/>
                </a:cxn>
                <a:cxn ang="0">
                  <a:pos x="232" y="10"/>
                </a:cxn>
                <a:cxn ang="0">
                  <a:pos x="232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32" y="1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183">
                  <a:moveTo>
                    <a:pt x="225" y="1"/>
                  </a:moveTo>
                  <a:lnTo>
                    <a:pt x="225" y="1"/>
                  </a:lnTo>
                  <a:lnTo>
                    <a:pt x="94" y="98"/>
                  </a:lnTo>
                  <a:lnTo>
                    <a:pt x="94" y="98"/>
                  </a:lnTo>
                  <a:lnTo>
                    <a:pt x="63" y="120"/>
                  </a:lnTo>
                  <a:lnTo>
                    <a:pt x="33" y="144"/>
                  </a:lnTo>
                  <a:lnTo>
                    <a:pt x="33" y="144"/>
                  </a:lnTo>
                  <a:lnTo>
                    <a:pt x="15" y="157"/>
                  </a:lnTo>
                  <a:lnTo>
                    <a:pt x="5" y="166"/>
                  </a:lnTo>
                  <a:lnTo>
                    <a:pt x="3" y="171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0" y="180"/>
                  </a:lnTo>
                  <a:lnTo>
                    <a:pt x="4" y="183"/>
                  </a:lnTo>
                  <a:lnTo>
                    <a:pt x="8" y="181"/>
                  </a:lnTo>
                  <a:lnTo>
                    <a:pt x="9" y="180"/>
                  </a:lnTo>
                  <a:lnTo>
                    <a:pt x="11" y="179"/>
                  </a:lnTo>
                  <a:lnTo>
                    <a:pt x="11" y="179"/>
                  </a:lnTo>
                  <a:lnTo>
                    <a:pt x="13" y="174"/>
                  </a:lnTo>
                  <a:lnTo>
                    <a:pt x="17" y="170"/>
                  </a:lnTo>
                  <a:lnTo>
                    <a:pt x="29" y="159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83" y="120"/>
                  </a:lnTo>
                  <a:lnTo>
                    <a:pt x="117" y="95"/>
                  </a:lnTo>
                  <a:lnTo>
                    <a:pt x="117" y="95"/>
                  </a:lnTo>
                  <a:lnTo>
                    <a:pt x="174" y="52"/>
                  </a:lnTo>
                  <a:lnTo>
                    <a:pt x="232" y="10"/>
                  </a:lnTo>
                  <a:lnTo>
                    <a:pt x="232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39" name="Freeform 248"/>
            <p:cNvSpPr/>
            <p:nvPr/>
          </p:nvSpPr>
          <p:spPr bwMode="auto">
            <a:xfrm>
              <a:off x="4668839" y="1020763"/>
              <a:ext cx="100013" cy="71438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44" y="1"/>
                </a:cxn>
                <a:cxn ang="0">
                  <a:pos x="217" y="17"/>
                </a:cxn>
                <a:cxn ang="0">
                  <a:pos x="191" y="32"/>
                </a:cxn>
                <a:cxn ang="0">
                  <a:pos x="191" y="32"/>
                </a:cxn>
                <a:cxn ang="0">
                  <a:pos x="174" y="42"/>
                </a:cxn>
                <a:cxn ang="0">
                  <a:pos x="157" y="52"/>
                </a:cxn>
                <a:cxn ang="0">
                  <a:pos x="126" y="76"/>
                </a:cxn>
                <a:cxn ang="0">
                  <a:pos x="126" y="76"/>
                </a:cxn>
                <a:cxn ang="0">
                  <a:pos x="63" y="121"/>
                </a:cxn>
                <a:cxn ang="0">
                  <a:pos x="3" y="167"/>
                </a:cxn>
                <a:cxn ang="0">
                  <a:pos x="3" y="167"/>
                </a:cxn>
                <a:cxn ang="0">
                  <a:pos x="2" y="170"/>
                </a:cxn>
                <a:cxn ang="0">
                  <a:pos x="0" y="171"/>
                </a:cxn>
                <a:cxn ang="0">
                  <a:pos x="2" y="174"/>
                </a:cxn>
                <a:cxn ang="0">
                  <a:pos x="3" y="175"/>
                </a:cxn>
                <a:cxn ang="0">
                  <a:pos x="7" y="176"/>
                </a:cxn>
                <a:cxn ang="0">
                  <a:pos x="8" y="176"/>
                </a:cxn>
                <a:cxn ang="0">
                  <a:pos x="11" y="175"/>
                </a:cxn>
                <a:cxn ang="0">
                  <a:pos x="11" y="175"/>
                </a:cxn>
                <a:cxn ang="0">
                  <a:pos x="71" y="129"/>
                </a:cxn>
                <a:cxn ang="0">
                  <a:pos x="101" y="107"/>
                </a:cxn>
                <a:cxn ang="0">
                  <a:pos x="131" y="86"/>
                </a:cxn>
                <a:cxn ang="0">
                  <a:pos x="131" y="86"/>
                </a:cxn>
                <a:cxn ang="0">
                  <a:pos x="161" y="65"/>
                </a:cxn>
                <a:cxn ang="0">
                  <a:pos x="190" y="45"/>
                </a:cxn>
                <a:cxn ang="0">
                  <a:pos x="190" y="45"/>
                </a:cxn>
                <a:cxn ang="0">
                  <a:pos x="204" y="36"/>
                </a:cxn>
                <a:cxn ang="0">
                  <a:pos x="219" y="27"/>
                </a:cxn>
                <a:cxn ang="0">
                  <a:pos x="234" y="19"/>
                </a:cxn>
                <a:cxn ang="0">
                  <a:pos x="249" y="10"/>
                </a:cxn>
                <a:cxn ang="0">
                  <a:pos x="249" y="10"/>
                </a:cxn>
                <a:cxn ang="0">
                  <a:pos x="251" y="9"/>
                </a:cxn>
                <a:cxn ang="0">
                  <a:pos x="251" y="8"/>
                </a:cxn>
                <a:cxn ang="0">
                  <a:pos x="251" y="2"/>
                </a:cxn>
                <a:cxn ang="0">
                  <a:pos x="248" y="0"/>
                </a:cxn>
                <a:cxn ang="0">
                  <a:pos x="246" y="0"/>
                </a:cxn>
                <a:cxn ang="0">
                  <a:pos x="244" y="1"/>
                </a:cxn>
                <a:cxn ang="0">
                  <a:pos x="244" y="1"/>
                </a:cxn>
              </a:cxnLst>
              <a:rect l="0" t="0" r="r" b="b"/>
              <a:pathLst>
                <a:path w="251" h="176">
                  <a:moveTo>
                    <a:pt x="244" y="1"/>
                  </a:moveTo>
                  <a:lnTo>
                    <a:pt x="244" y="1"/>
                  </a:lnTo>
                  <a:lnTo>
                    <a:pt x="217" y="17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42"/>
                  </a:lnTo>
                  <a:lnTo>
                    <a:pt x="157" y="52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63" y="121"/>
                  </a:lnTo>
                  <a:lnTo>
                    <a:pt x="3" y="167"/>
                  </a:lnTo>
                  <a:lnTo>
                    <a:pt x="3" y="167"/>
                  </a:lnTo>
                  <a:lnTo>
                    <a:pt x="2" y="170"/>
                  </a:lnTo>
                  <a:lnTo>
                    <a:pt x="0" y="171"/>
                  </a:lnTo>
                  <a:lnTo>
                    <a:pt x="2" y="174"/>
                  </a:lnTo>
                  <a:lnTo>
                    <a:pt x="3" y="175"/>
                  </a:lnTo>
                  <a:lnTo>
                    <a:pt x="7" y="176"/>
                  </a:lnTo>
                  <a:lnTo>
                    <a:pt x="8" y="176"/>
                  </a:lnTo>
                  <a:lnTo>
                    <a:pt x="11" y="175"/>
                  </a:lnTo>
                  <a:lnTo>
                    <a:pt x="11" y="175"/>
                  </a:lnTo>
                  <a:lnTo>
                    <a:pt x="71" y="129"/>
                  </a:lnTo>
                  <a:lnTo>
                    <a:pt x="101" y="107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61" y="65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204" y="36"/>
                  </a:lnTo>
                  <a:lnTo>
                    <a:pt x="219" y="27"/>
                  </a:lnTo>
                  <a:lnTo>
                    <a:pt x="234" y="19"/>
                  </a:lnTo>
                  <a:lnTo>
                    <a:pt x="249" y="10"/>
                  </a:lnTo>
                  <a:lnTo>
                    <a:pt x="249" y="10"/>
                  </a:lnTo>
                  <a:lnTo>
                    <a:pt x="251" y="9"/>
                  </a:lnTo>
                  <a:lnTo>
                    <a:pt x="251" y="8"/>
                  </a:lnTo>
                  <a:lnTo>
                    <a:pt x="251" y="2"/>
                  </a:lnTo>
                  <a:lnTo>
                    <a:pt x="248" y="0"/>
                  </a:lnTo>
                  <a:lnTo>
                    <a:pt x="246" y="0"/>
                  </a:lnTo>
                  <a:lnTo>
                    <a:pt x="244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0" name="Freeform 249"/>
            <p:cNvSpPr/>
            <p:nvPr/>
          </p:nvSpPr>
          <p:spPr bwMode="auto">
            <a:xfrm>
              <a:off x="4718051" y="1025526"/>
              <a:ext cx="98425" cy="69850"/>
            </a:xfrm>
            <a:custGeom>
              <a:avLst/>
              <a:gdLst/>
              <a:ahLst/>
              <a:cxnLst>
                <a:cxn ang="0">
                  <a:pos x="241" y="2"/>
                </a:cxn>
                <a:cxn ang="0">
                  <a:pos x="241" y="2"/>
                </a:cxn>
                <a:cxn ang="0">
                  <a:pos x="224" y="10"/>
                </a:cxn>
                <a:cxn ang="0">
                  <a:pos x="208" y="19"/>
                </a:cxn>
                <a:cxn ang="0">
                  <a:pos x="178" y="41"/>
                </a:cxn>
                <a:cxn ang="0">
                  <a:pos x="148" y="63"/>
                </a:cxn>
                <a:cxn ang="0">
                  <a:pos x="118" y="84"/>
                </a:cxn>
                <a:cxn ang="0">
                  <a:pos x="118" y="84"/>
                </a:cxn>
                <a:cxn ang="0">
                  <a:pos x="88" y="102"/>
                </a:cxn>
                <a:cxn ang="0">
                  <a:pos x="59" y="123"/>
                </a:cxn>
                <a:cxn ang="0">
                  <a:pos x="30" y="143"/>
                </a:cxn>
                <a:cxn ang="0">
                  <a:pos x="2" y="165"/>
                </a:cxn>
                <a:cxn ang="0">
                  <a:pos x="2" y="165"/>
                </a:cxn>
                <a:cxn ang="0">
                  <a:pos x="1" y="167"/>
                </a:cxn>
                <a:cxn ang="0">
                  <a:pos x="0" y="169"/>
                </a:cxn>
                <a:cxn ang="0">
                  <a:pos x="1" y="170"/>
                </a:cxn>
                <a:cxn ang="0">
                  <a:pos x="2" y="172"/>
                </a:cxn>
                <a:cxn ang="0">
                  <a:pos x="6" y="174"/>
                </a:cxn>
                <a:cxn ang="0">
                  <a:pos x="8" y="174"/>
                </a:cxn>
                <a:cxn ang="0">
                  <a:pos x="10" y="173"/>
                </a:cxn>
                <a:cxn ang="0">
                  <a:pos x="10" y="173"/>
                </a:cxn>
                <a:cxn ang="0">
                  <a:pos x="40" y="151"/>
                </a:cxn>
                <a:cxn ang="0">
                  <a:pos x="71" y="129"/>
                </a:cxn>
                <a:cxn ang="0">
                  <a:pos x="132" y="88"/>
                </a:cxn>
                <a:cxn ang="0">
                  <a:pos x="132" y="88"/>
                </a:cxn>
                <a:cxn ang="0">
                  <a:pos x="161" y="68"/>
                </a:cxn>
                <a:cxn ang="0">
                  <a:pos x="188" y="48"/>
                </a:cxn>
                <a:cxn ang="0">
                  <a:pos x="216" y="28"/>
                </a:cxn>
                <a:cxn ang="0">
                  <a:pos x="231" y="19"/>
                </a:cxn>
                <a:cxn ang="0">
                  <a:pos x="246" y="11"/>
                </a:cxn>
                <a:cxn ang="0">
                  <a:pos x="246" y="11"/>
                </a:cxn>
                <a:cxn ang="0">
                  <a:pos x="248" y="10"/>
                </a:cxn>
                <a:cxn ang="0">
                  <a:pos x="248" y="8"/>
                </a:cxn>
                <a:cxn ang="0">
                  <a:pos x="248" y="6"/>
                </a:cxn>
                <a:cxn ang="0">
                  <a:pos x="248" y="4"/>
                </a:cxn>
                <a:cxn ang="0">
                  <a:pos x="244" y="2"/>
                </a:cxn>
                <a:cxn ang="0">
                  <a:pos x="243" y="0"/>
                </a:cxn>
                <a:cxn ang="0">
                  <a:pos x="241" y="2"/>
                </a:cxn>
                <a:cxn ang="0">
                  <a:pos x="241" y="2"/>
                </a:cxn>
              </a:cxnLst>
              <a:rect l="0" t="0" r="r" b="b"/>
              <a:pathLst>
                <a:path w="248" h="174">
                  <a:moveTo>
                    <a:pt x="241" y="2"/>
                  </a:moveTo>
                  <a:lnTo>
                    <a:pt x="241" y="2"/>
                  </a:lnTo>
                  <a:lnTo>
                    <a:pt x="224" y="10"/>
                  </a:lnTo>
                  <a:lnTo>
                    <a:pt x="208" y="19"/>
                  </a:lnTo>
                  <a:lnTo>
                    <a:pt x="178" y="41"/>
                  </a:lnTo>
                  <a:lnTo>
                    <a:pt x="148" y="63"/>
                  </a:lnTo>
                  <a:lnTo>
                    <a:pt x="118" y="84"/>
                  </a:lnTo>
                  <a:lnTo>
                    <a:pt x="118" y="84"/>
                  </a:lnTo>
                  <a:lnTo>
                    <a:pt x="88" y="102"/>
                  </a:lnTo>
                  <a:lnTo>
                    <a:pt x="59" y="123"/>
                  </a:lnTo>
                  <a:lnTo>
                    <a:pt x="30" y="14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1" y="167"/>
                  </a:lnTo>
                  <a:lnTo>
                    <a:pt x="0" y="169"/>
                  </a:lnTo>
                  <a:lnTo>
                    <a:pt x="1" y="170"/>
                  </a:lnTo>
                  <a:lnTo>
                    <a:pt x="2" y="172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10" y="173"/>
                  </a:lnTo>
                  <a:lnTo>
                    <a:pt x="10" y="173"/>
                  </a:lnTo>
                  <a:lnTo>
                    <a:pt x="40" y="151"/>
                  </a:lnTo>
                  <a:lnTo>
                    <a:pt x="71" y="129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61" y="68"/>
                  </a:lnTo>
                  <a:lnTo>
                    <a:pt x="188" y="48"/>
                  </a:lnTo>
                  <a:lnTo>
                    <a:pt x="216" y="28"/>
                  </a:lnTo>
                  <a:lnTo>
                    <a:pt x="231" y="19"/>
                  </a:lnTo>
                  <a:lnTo>
                    <a:pt x="246" y="11"/>
                  </a:lnTo>
                  <a:lnTo>
                    <a:pt x="246" y="11"/>
                  </a:lnTo>
                  <a:lnTo>
                    <a:pt x="248" y="10"/>
                  </a:lnTo>
                  <a:lnTo>
                    <a:pt x="248" y="8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4" y="2"/>
                  </a:lnTo>
                  <a:lnTo>
                    <a:pt x="243" y="0"/>
                  </a:lnTo>
                  <a:lnTo>
                    <a:pt x="241" y="2"/>
                  </a:lnTo>
                  <a:lnTo>
                    <a:pt x="24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1" name="Freeform 250"/>
            <p:cNvSpPr/>
            <p:nvPr/>
          </p:nvSpPr>
          <p:spPr bwMode="auto">
            <a:xfrm>
              <a:off x="4757739" y="1044576"/>
              <a:ext cx="79375" cy="60325"/>
            </a:xfrm>
            <a:custGeom>
              <a:avLst/>
              <a:gdLst/>
              <a:ahLst/>
              <a:cxnLst>
                <a:cxn ang="0">
                  <a:pos x="194" y="1"/>
                </a:cxn>
                <a:cxn ang="0">
                  <a:pos x="194" y="1"/>
                </a:cxn>
                <a:cxn ang="0">
                  <a:pos x="141" y="33"/>
                </a:cxn>
                <a:cxn ang="0">
                  <a:pos x="115" y="50"/>
                </a:cxn>
                <a:cxn ang="0">
                  <a:pos x="90" y="67"/>
                </a:cxn>
                <a:cxn ang="0">
                  <a:pos x="90" y="67"/>
                </a:cxn>
                <a:cxn ang="0">
                  <a:pos x="43" y="101"/>
                </a:cxn>
                <a:cxn ang="0">
                  <a:pos x="21" y="119"/>
                </a:cxn>
                <a:cxn ang="0">
                  <a:pos x="10" y="128"/>
                </a:cxn>
                <a:cxn ang="0">
                  <a:pos x="1" y="138"/>
                </a:cxn>
                <a:cxn ang="0">
                  <a:pos x="1" y="138"/>
                </a:cxn>
                <a:cxn ang="0">
                  <a:pos x="0" y="141"/>
                </a:cxn>
                <a:cxn ang="0">
                  <a:pos x="0" y="144"/>
                </a:cxn>
                <a:cxn ang="0">
                  <a:pos x="1" y="146"/>
                </a:cxn>
                <a:cxn ang="0">
                  <a:pos x="4" y="148"/>
                </a:cxn>
                <a:cxn ang="0">
                  <a:pos x="5" y="149"/>
                </a:cxn>
                <a:cxn ang="0">
                  <a:pos x="8" y="149"/>
                </a:cxn>
                <a:cxn ang="0">
                  <a:pos x="9" y="146"/>
                </a:cxn>
                <a:cxn ang="0">
                  <a:pos x="9" y="146"/>
                </a:cxn>
                <a:cxn ang="0">
                  <a:pos x="20" y="136"/>
                </a:cxn>
                <a:cxn ang="0">
                  <a:pos x="30" y="125"/>
                </a:cxn>
                <a:cxn ang="0">
                  <a:pos x="54" y="107"/>
                </a:cxn>
                <a:cxn ang="0">
                  <a:pos x="103" y="70"/>
                </a:cxn>
                <a:cxn ang="0">
                  <a:pos x="103" y="70"/>
                </a:cxn>
                <a:cxn ang="0">
                  <a:pos x="127" y="55"/>
                </a:cxn>
                <a:cxn ang="0">
                  <a:pos x="150" y="39"/>
                </a:cxn>
                <a:cxn ang="0">
                  <a:pos x="200" y="10"/>
                </a:cxn>
                <a:cxn ang="0">
                  <a:pos x="200" y="10"/>
                </a:cxn>
                <a:cxn ang="0">
                  <a:pos x="201" y="9"/>
                </a:cxn>
                <a:cxn ang="0">
                  <a:pos x="203" y="8"/>
                </a:cxn>
                <a:cxn ang="0">
                  <a:pos x="201" y="2"/>
                </a:cxn>
                <a:cxn ang="0">
                  <a:pos x="199" y="0"/>
                </a:cxn>
                <a:cxn ang="0">
                  <a:pos x="196" y="0"/>
                </a:cxn>
                <a:cxn ang="0">
                  <a:pos x="194" y="1"/>
                </a:cxn>
                <a:cxn ang="0">
                  <a:pos x="194" y="1"/>
                </a:cxn>
              </a:cxnLst>
              <a:rect l="0" t="0" r="r" b="b"/>
              <a:pathLst>
                <a:path w="203" h="149">
                  <a:moveTo>
                    <a:pt x="194" y="1"/>
                  </a:moveTo>
                  <a:lnTo>
                    <a:pt x="194" y="1"/>
                  </a:lnTo>
                  <a:lnTo>
                    <a:pt x="141" y="33"/>
                  </a:lnTo>
                  <a:lnTo>
                    <a:pt x="115" y="50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43" y="101"/>
                  </a:lnTo>
                  <a:lnTo>
                    <a:pt x="21" y="119"/>
                  </a:lnTo>
                  <a:lnTo>
                    <a:pt x="10" y="12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8"/>
                  </a:lnTo>
                  <a:lnTo>
                    <a:pt x="5" y="149"/>
                  </a:lnTo>
                  <a:lnTo>
                    <a:pt x="8" y="149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20" y="136"/>
                  </a:lnTo>
                  <a:lnTo>
                    <a:pt x="30" y="125"/>
                  </a:lnTo>
                  <a:lnTo>
                    <a:pt x="54" y="107"/>
                  </a:lnTo>
                  <a:lnTo>
                    <a:pt x="103" y="70"/>
                  </a:lnTo>
                  <a:lnTo>
                    <a:pt x="103" y="70"/>
                  </a:lnTo>
                  <a:lnTo>
                    <a:pt x="127" y="55"/>
                  </a:lnTo>
                  <a:lnTo>
                    <a:pt x="150" y="39"/>
                  </a:lnTo>
                  <a:lnTo>
                    <a:pt x="200" y="10"/>
                  </a:lnTo>
                  <a:lnTo>
                    <a:pt x="200" y="10"/>
                  </a:lnTo>
                  <a:lnTo>
                    <a:pt x="201" y="9"/>
                  </a:lnTo>
                  <a:lnTo>
                    <a:pt x="203" y="8"/>
                  </a:lnTo>
                  <a:lnTo>
                    <a:pt x="201" y="2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94" y="1"/>
                  </a:lnTo>
                  <a:lnTo>
                    <a:pt x="19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2" name="Freeform 251"/>
            <p:cNvSpPr/>
            <p:nvPr/>
          </p:nvSpPr>
          <p:spPr bwMode="auto">
            <a:xfrm>
              <a:off x="4775201" y="1074738"/>
              <a:ext cx="73025" cy="53975"/>
            </a:xfrm>
            <a:custGeom>
              <a:avLst/>
              <a:gdLst/>
              <a:ahLst/>
              <a:cxnLst>
                <a:cxn ang="0">
                  <a:pos x="179" y="2"/>
                </a:cxn>
                <a:cxn ang="0">
                  <a:pos x="179" y="2"/>
                </a:cxn>
                <a:cxn ang="0">
                  <a:pos x="131" y="27"/>
                </a:cxn>
                <a:cxn ang="0">
                  <a:pos x="107" y="40"/>
                </a:cxn>
                <a:cxn ang="0">
                  <a:pos x="84" y="55"/>
                </a:cxn>
                <a:cxn ang="0">
                  <a:pos x="62" y="71"/>
                </a:cxn>
                <a:cxn ang="0">
                  <a:pos x="41" y="88"/>
                </a:cxn>
                <a:cxn ang="0">
                  <a:pos x="20" y="105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0" y="129"/>
                </a:cxn>
                <a:cxn ang="0">
                  <a:pos x="1" y="132"/>
                </a:cxn>
                <a:cxn ang="0">
                  <a:pos x="5" y="135"/>
                </a:cxn>
                <a:cxn ang="0">
                  <a:pos x="7" y="134"/>
                </a:cxn>
                <a:cxn ang="0">
                  <a:pos x="9" y="132"/>
                </a:cxn>
                <a:cxn ang="0">
                  <a:pos x="9" y="132"/>
                </a:cxn>
                <a:cxn ang="0">
                  <a:pos x="28" y="114"/>
                </a:cxn>
                <a:cxn ang="0">
                  <a:pos x="49" y="96"/>
                </a:cxn>
                <a:cxn ang="0">
                  <a:pos x="69" y="79"/>
                </a:cxn>
                <a:cxn ang="0">
                  <a:pos x="92" y="64"/>
                </a:cxn>
                <a:cxn ang="0">
                  <a:pos x="114" y="50"/>
                </a:cxn>
                <a:cxn ang="0">
                  <a:pos x="138" y="36"/>
                </a:cxn>
                <a:cxn ang="0">
                  <a:pos x="185" y="11"/>
                </a:cxn>
                <a:cxn ang="0">
                  <a:pos x="185" y="11"/>
                </a:cxn>
                <a:cxn ang="0">
                  <a:pos x="187" y="10"/>
                </a:cxn>
                <a:cxn ang="0">
                  <a:pos x="187" y="7"/>
                </a:cxn>
                <a:cxn ang="0">
                  <a:pos x="187" y="3"/>
                </a:cxn>
                <a:cxn ang="0">
                  <a:pos x="183" y="0"/>
                </a:cxn>
                <a:cxn ang="0">
                  <a:pos x="182" y="0"/>
                </a:cxn>
                <a:cxn ang="0">
                  <a:pos x="179" y="2"/>
                </a:cxn>
                <a:cxn ang="0">
                  <a:pos x="179" y="2"/>
                </a:cxn>
              </a:cxnLst>
              <a:rect l="0" t="0" r="r" b="b"/>
              <a:pathLst>
                <a:path w="187" h="135">
                  <a:moveTo>
                    <a:pt x="179" y="2"/>
                  </a:moveTo>
                  <a:lnTo>
                    <a:pt x="179" y="2"/>
                  </a:lnTo>
                  <a:lnTo>
                    <a:pt x="131" y="27"/>
                  </a:lnTo>
                  <a:lnTo>
                    <a:pt x="107" y="40"/>
                  </a:lnTo>
                  <a:lnTo>
                    <a:pt x="84" y="55"/>
                  </a:lnTo>
                  <a:lnTo>
                    <a:pt x="62" y="71"/>
                  </a:lnTo>
                  <a:lnTo>
                    <a:pt x="41" y="88"/>
                  </a:lnTo>
                  <a:lnTo>
                    <a:pt x="20" y="10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0" y="129"/>
                  </a:lnTo>
                  <a:lnTo>
                    <a:pt x="1" y="132"/>
                  </a:lnTo>
                  <a:lnTo>
                    <a:pt x="5" y="135"/>
                  </a:lnTo>
                  <a:lnTo>
                    <a:pt x="7" y="134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28" y="114"/>
                  </a:lnTo>
                  <a:lnTo>
                    <a:pt x="49" y="96"/>
                  </a:lnTo>
                  <a:lnTo>
                    <a:pt x="69" y="79"/>
                  </a:lnTo>
                  <a:lnTo>
                    <a:pt x="92" y="64"/>
                  </a:lnTo>
                  <a:lnTo>
                    <a:pt x="114" y="50"/>
                  </a:lnTo>
                  <a:lnTo>
                    <a:pt x="138" y="36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7" y="10"/>
                  </a:lnTo>
                  <a:lnTo>
                    <a:pt x="187" y="7"/>
                  </a:lnTo>
                  <a:lnTo>
                    <a:pt x="187" y="3"/>
                  </a:lnTo>
                  <a:lnTo>
                    <a:pt x="183" y="0"/>
                  </a:lnTo>
                  <a:lnTo>
                    <a:pt x="182" y="0"/>
                  </a:lnTo>
                  <a:lnTo>
                    <a:pt x="179" y="2"/>
                  </a:lnTo>
                  <a:lnTo>
                    <a:pt x="17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3" name="Freeform 252"/>
            <p:cNvSpPr/>
            <p:nvPr/>
          </p:nvSpPr>
          <p:spPr bwMode="auto">
            <a:xfrm>
              <a:off x="4778376" y="1106488"/>
              <a:ext cx="80963" cy="53975"/>
            </a:xfrm>
            <a:custGeom>
              <a:avLst/>
              <a:gdLst/>
              <a:ahLst/>
              <a:cxnLst>
                <a:cxn ang="0">
                  <a:pos x="198" y="1"/>
                </a:cxn>
                <a:cxn ang="0">
                  <a:pos x="198" y="1"/>
                </a:cxn>
                <a:cxn ang="0">
                  <a:pos x="173" y="17"/>
                </a:cxn>
                <a:cxn ang="0">
                  <a:pos x="149" y="33"/>
                </a:cxn>
                <a:cxn ang="0">
                  <a:pos x="99" y="64"/>
                </a:cxn>
                <a:cxn ang="0">
                  <a:pos x="51" y="94"/>
                </a:cxn>
                <a:cxn ang="0">
                  <a:pos x="26" y="110"/>
                </a:cxn>
                <a:cxn ang="0">
                  <a:pos x="3" y="127"/>
                </a:cxn>
                <a:cxn ang="0">
                  <a:pos x="3" y="127"/>
                </a:cxn>
                <a:cxn ang="0">
                  <a:pos x="1" y="128"/>
                </a:cxn>
                <a:cxn ang="0">
                  <a:pos x="0" y="131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7" y="137"/>
                </a:cxn>
                <a:cxn ang="0">
                  <a:pos x="9" y="136"/>
                </a:cxn>
                <a:cxn ang="0">
                  <a:pos x="9" y="136"/>
                </a:cxn>
                <a:cxn ang="0">
                  <a:pos x="33" y="120"/>
                </a:cxn>
                <a:cxn ang="0">
                  <a:pos x="56" y="105"/>
                </a:cxn>
                <a:cxn ang="0">
                  <a:pos x="106" y="73"/>
                </a:cxn>
                <a:cxn ang="0">
                  <a:pos x="154" y="43"/>
                </a:cxn>
                <a:cxn ang="0">
                  <a:pos x="179" y="28"/>
                </a:cxn>
                <a:cxn ang="0">
                  <a:pos x="203" y="11"/>
                </a:cxn>
                <a:cxn ang="0">
                  <a:pos x="203" y="11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4" y="3"/>
                </a:cxn>
                <a:cxn ang="0">
                  <a:pos x="203" y="1"/>
                </a:cxn>
                <a:cxn ang="0">
                  <a:pos x="201" y="0"/>
                </a:cxn>
                <a:cxn ang="0">
                  <a:pos x="199" y="0"/>
                </a:cxn>
                <a:cxn ang="0">
                  <a:pos x="198" y="1"/>
                </a:cxn>
                <a:cxn ang="0">
                  <a:pos x="198" y="1"/>
                </a:cxn>
              </a:cxnLst>
              <a:rect l="0" t="0" r="r" b="b"/>
              <a:pathLst>
                <a:path w="205" h="137">
                  <a:moveTo>
                    <a:pt x="198" y="1"/>
                  </a:moveTo>
                  <a:lnTo>
                    <a:pt x="198" y="1"/>
                  </a:lnTo>
                  <a:lnTo>
                    <a:pt x="173" y="17"/>
                  </a:lnTo>
                  <a:lnTo>
                    <a:pt x="149" y="33"/>
                  </a:lnTo>
                  <a:lnTo>
                    <a:pt x="99" y="64"/>
                  </a:lnTo>
                  <a:lnTo>
                    <a:pt x="51" y="94"/>
                  </a:lnTo>
                  <a:lnTo>
                    <a:pt x="26" y="110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1" y="128"/>
                  </a:lnTo>
                  <a:lnTo>
                    <a:pt x="0" y="131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9" y="136"/>
                  </a:lnTo>
                  <a:lnTo>
                    <a:pt x="33" y="120"/>
                  </a:lnTo>
                  <a:lnTo>
                    <a:pt x="56" y="105"/>
                  </a:lnTo>
                  <a:lnTo>
                    <a:pt x="106" y="73"/>
                  </a:lnTo>
                  <a:lnTo>
                    <a:pt x="154" y="43"/>
                  </a:lnTo>
                  <a:lnTo>
                    <a:pt x="179" y="28"/>
                  </a:lnTo>
                  <a:lnTo>
                    <a:pt x="203" y="11"/>
                  </a:lnTo>
                  <a:lnTo>
                    <a:pt x="203" y="11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4" y="3"/>
                  </a:lnTo>
                  <a:lnTo>
                    <a:pt x="203" y="1"/>
                  </a:lnTo>
                  <a:lnTo>
                    <a:pt x="201" y="0"/>
                  </a:lnTo>
                  <a:lnTo>
                    <a:pt x="199" y="0"/>
                  </a:lnTo>
                  <a:lnTo>
                    <a:pt x="198" y="1"/>
                  </a:lnTo>
                  <a:lnTo>
                    <a:pt x="1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4" name="Freeform 253"/>
            <p:cNvSpPr/>
            <p:nvPr/>
          </p:nvSpPr>
          <p:spPr bwMode="auto">
            <a:xfrm>
              <a:off x="4773614" y="1147763"/>
              <a:ext cx="80963" cy="50800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195" y="0"/>
                </a:cxn>
                <a:cxn ang="0">
                  <a:pos x="170" y="12"/>
                </a:cxn>
                <a:cxn ang="0">
                  <a:pos x="144" y="25"/>
                </a:cxn>
                <a:cxn ang="0">
                  <a:pos x="94" y="53"/>
                </a:cxn>
                <a:cxn ang="0">
                  <a:pos x="94" y="53"/>
                </a:cxn>
                <a:cxn ang="0">
                  <a:pos x="82" y="59"/>
                </a:cxn>
                <a:cxn ang="0">
                  <a:pos x="72" y="68"/>
                </a:cxn>
                <a:cxn ang="0">
                  <a:pos x="50" y="85"/>
                </a:cxn>
                <a:cxn ang="0">
                  <a:pos x="27" y="104"/>
                </a:cxn>
                <a:cxn ang="0">
                  <a:pos x="16" y="112"/>
                </a:cxn>
                <a:cxn ang="0">
                  <a:pos x="4" y="118"/>
                </a:cxn>
                <a:cxn ang="0">
                  <a:pos x="4" y="118"/>
                </a:cxn>
                <a:cxn ang="0">
                  <a:pos x="1" y="119"/>
                </a:cxn>
                <a:cxn ang="0">
                  <a:pos x="0" y="121"/>
                </a:cxn>
                <a:cxn ang="0">
                  <a:pos x="0" y="123"/>
                </a:cxn>
                <a:cxn ang="0">
                  <a:pos x="1" y="125"/>
                </a:cxn>
                <a:cxn ang="0">
                  <a:pos x="5" y="127"/>
                </a:cxn>
                <a:cxn ang="0">
                  <a:pos x="6" y="129"/>
                </a:cxn>
                <a:cxn ang="0">
                  <a:pos x="9" y="127"/>
                </a:cxn>
                <a:cxn ang="0">
                  <a:pos x="9" y="127"/>
                </a:cxn>
                <a:cxn ang="0">
                  <a:pos x="21" y="121"/>
                </a:cxn>
                <a:cxn ang="0">
                  <a:pos x="33" y="113"/>
                </a:cxn>
                <a:cxn ang="0">
                  <a:pos x="55" y="96"/>
                </a:cxn>
                <a:cxn ang="0">
                  <a:pos x="77" y="79"/>
                </a:cxn>
                <a:cxn ang="0">
                  <a:pos x="89" y="70"/>
                </a:cxn>
                <a:cxn ang="0">
                  <a:pos x="101" y="62"/>
                </a:cxn>
                <a:cxn ang="0">
                  <a:pos x="101" y="62"/>
                </a:cxn>
                <a:cxn ang="0">
                  <a:pos x="124" y="49"/>
                </a:cxn>
                <a:cxn ang="0">
                  <a:pos x="150" y="36"/>
                </a:cxn>
                <a:cxn ang="0">
                  <a:pos x="200" y="11"/>
                </a:cxn>
                <a:cxn ang="0">
                  <a:pos x="200" y="11"/>
                </a:cxn>
                <a:cxn ang="0">
                  <a:pos x="203" y="10"/>
                </a:cxn>
                <a:cxn ang="0">
                  <a:pos x="203" y="7"/>
                </a:cxn>
                <a:cxn ang="0">
                  <a:pos x="203" y="6"/>
                </a:cxn>
                <a:cxn ang="0">
                  <a:pos x="203" y="3"/>
                </a:cxn>
                <a:cxn ang="0">
                  <a:pos x="199" y="0"/>
                </a:cxn>
                <a:cxn ang="0">
                  <a:pos x="197" y="0"/>
                </a:cxn>
                <a:cxn ang="0">
                  <a:pos x="195" y="0"/>
                </a:cxn>
                <a:cxn ang="0">
                  <a:pos x="195" y="0"/>
                </a:cxn>
              </a:cxnLst>
              <a:rect l="0" t="0" r="r" b="b"/>
              <a:pathLst>
                <a:path w="203" h="129">
                  <a:moveTo>
                    <a:pt x="195" y="0"/>
                  </a:moveTo>
                  <a:lnTo>
                    <a:pt x="195" y="0"/>
                  </a:lnTo>
                  <a:lnTo>
                    <a:pt x="170" y="12"/>
                  </a:lnTo>
                  <a:lnTo>
                    <a:pt x="144" y="2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82" y="59"/>
                  </a:lnTo>
                  <a:lnTo>
                    <a:pt x="72" y="68"/>
                  </a:lnTo>
                  <a:lnTo>
                    <a:pt x="50" y="85"/>
                  </a:lnTo>
                  <a:lnTo>
                    <a:pt x="27" y="104"/>
                  </a:lnTo>
                  <a:lnTo>
                    <a:pt x="16" y="112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1" y="119"/>
                  </a:lnTo>
                  <a:lnTo>
                    <a:pt x="0" y="121"/>
                  </a:lnTo>
                  <a:lnTo>
                    <a:pt x="0" y="123"/>
                  </a:lnTo>
                  <a:lnTo>
                    <a:pt x="1" y="125"/>
                  </a:lnTo>
                  <a:lnTo>
                    <a:pt x="5" y="127"/>
                  </a:lnTo>
                  <a:lnTo>
                    <a:pt x="6" y="129"/>
                  </a:lnTo>
                  <a:lnTo>
                    <a:pt x="9" y="127"/>
                  </a:lnTo>
                  <a:lnTo>
                    <a:pt x="9" y="127"/>
                  </a:lnTo>
                  <a:lnTo>
                    <a:pt x="21" y="121"/>
                  </a:lnTo>
                  <a:lnTo>
                    <a:pt x="33" y="113"/>
                  </a:lnTo>
                  <a:lnTo>
                    <a:pt x="55" y="96"/>
                  </a:lnTo>
                  <a:lnTo>
                    <a:pt x="77" y="79"/>
                  </a:lnTo>
                  <a:lnTo>
                    <a:pt x="89" y="70"/>
                  </a:lnTo>
                  <a:lnTo>
                    <a:pt x="101" y="62"/>
                  </a:lnTo>
                  <a:lnTo>
                    <a:pt x="101" y="62"/>
                  </a:lnTo>
                  <a:lnTo>
                    <a:pt x="124" y="49"/>
                  </a:lnTo>
                  <a:lnTo>
                    <a:pt x="150" y="36"/>
                  </a:lnTo>
                  <a:lnTo>
                    <a:pt x="200" y="11"/>
                  </a:lnTo>
                  <a:lnTo>
                    <a:pt x="200" y="11"/>
                  </a:lnTo>
                  <a:lnTo>
                    <a:pt x="203" y="10"/>
                  </a:lnTo>
                  <a:lnTo>
                    <a:pt x="203" y="7"/>
                  </a:lnTo>
                  <a:lnTo>
                    <a:pt x="203" y="6"/>
                  </a:lnTo>
                  <a:lnTo>
                    <a:pt x="203" y="3"/>
                  </a:lnTo>
                  <a:lnTo>
                    <a:pt x="199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5" name="Freeform 254"/>
            <p:cNvSpPr/>
            <p:nvPr/>
          </p:nvSpPr>
          <p:spPr bwMode="auto">
            <a:xfrm>
              <a:off x="4710114" y="1185863"/>
              <a:ext cx="138113" cy="88900"/>
            </a:xfrm>
            <a:custGeom>
              <a:avLst/>
              <a:gdLst/>
              <a:ahLst/>
              <a:cxnLst>
                <a:cxn ang="0">
                  <a:pos x="340" y="0"/>
                </a:cxn>
                <a:cxn ang="0">
                  <a:pos x="340" y="0"/>
                </a:cxn>
                <a:cxn ang="0">
                  <a:pos x="331" y="2"/>
                </a:cxn>
                <a:cxn ang="0">
                  <a:pos x="322" y="5"/>
                </a:cxn>
                <a:cxn ang="0">
                  <a:pos x="314" y="11"/>
                </a:cxn>
                <a:cxn ang="0">
                  <a:pos x="305" y="16"/>
                </a:cxn>
                <a:cxn ang="0">
                  <a:pos x="289" y="29"/>
                </a:cxn>
                <a:cxn ang="0">
                  <a:pos x="275" y="41"/>
                </a:cxn>
                <a:cxn ang="0">
                  <a:pos x="275" y="41"/>
                </a:cxn>
                <a:cxn ang="0">
                  <a:pos x="251" y="56"/>
                </a:cxn>
                <a:cxn ang="0">
                  <a:pos x="227" y="71"/>
                </a:cxn>
                <a:cxn ang="0">
                  <a:pos x="177" y="100"/>
                </a:cxn>
                <a:cxn ang="0">
                  <a:pos x="177" y="100"/>
                </a:cxn>
                <a:cxn ang="0">
                  <a:pos x="126" y="127"/>
                </a:cxn>
                <a:cxn ang="0">
                  <a:pos x="100" y="141"/>
                </a:cxn>
                <a:cxn ang="0">
                  <a:pos x="75" y="157"/>
                </a:cxn>
                <a:cxn ang="0">
                  <a:pos x="75" y="157"/>
                </a:cxn>
                <a:cxn ang="0">
                  <a:pos x="50" y="175"/>
                </a:cxn>
                <a:cxn ang="0">
                  <a:pos x="26" y="194"/>
                </a:cxn>
                <a:cxn ang="0">
                  <a:pos x="26" y="194"/>
                </a:cxn>
                <a:cxn ang="0">
                  <a:pos x="13" y="203"/>
                </a:cxn>
                <a:cxn ang="0">
                  <a:pos x="7" y="208"/>
                </a:cxn>
                <a:cxn ang="0">
                  <a:pos x="2" y="213"/>
                </a:cxn>
                <a:cxn ang="0">
                  <a:pos x="2" y="213"/>
                </a:cxn>
                <a:cxn ang="0">
                  <a:pos x="0" y="216"/>
                </a:cxn>
                <a:cxn ang="0">
                  <a:pos x="0" y="219"/>
                </a:cxn>
                <a:cxn ang="0">
                  <a:pos x="2" y="220"/>
                </a:cxn>
                <a:cxn ang="0">
                  <a:pos x="3" y="221"/>
                </a:cxn>
                <a:cxn ang="0">
                  <a:pos x="7" y="223"/>
                </a:cxn>
                <a:cxn ang="0">
                  <a:pos x="9" y="221"/>
                </a:cxn>
                <a:cxn ang="0">
                  <a:pos x="11" y="220"/>
                </a:cxn>
                <a:cxn ang="0">
                  <a:pos x="11" y="220"/>
                </a:cxn>
                <a:cxn ang="0">
                  <a:pos x="20" y="212"/>
                </a:cxn>
                <a:cxn ang="0">
                  <a:pos x="29" y="204"/>
                </a:cxn>
                <a:cxn ang="0">
                  <a:pos x="49" y="191"/>
                </a:cxn>
                <a:cxn ang="0">
                  <a:pos x="49" y="191"/>
                </a:cxn>
                <a:cxn ang="0">
                  <a:pos x="70" y="175"/>
                </a:cxn>
                <a:cxn ang="0">
                  <a:pos x="89" y="161"/>
                </a:cxn>
                <a:cxn ang="0">
                  <a:pos x="89" y="161"/>
                </a:cxn>
                <a:cxn ang="0">
                  <a:pos x="110" y="148"/>
                </a:cxn>
                <a:cxn ang="0">
                  <a:pos x="131" y="136"/>
                </a:cxn>
                <a:cxn ang="0">
                  <a:pos x="174" y="114"/>
                </a:cxn>
                <a:cxn ang="0">
                  <a:pos x="174" y="114"/>
                </a:cxn>
                <a:cxn ang="0">
                  <a:pos x="216" y="92"/>
                </a:cxn>
                <a:cxn ang="0">
                  <a:pos x="255" y="67"/>
                </a:cxn>
                <a:cxn ang="0">
                  <a:pos x="255" y="67"/>
                </a:cxn>
                <a:cxn ang="0">
                  <a:pos x="276" y="54"/>
                </a:cxn>
                <a:cxn ang="0">
                  <a:pos x="296" y="39"/>
                </a:cxn>
                <a:cxn ang="0">
                  <a:pos x="296" y="39"/>
                </a:cxn>
                <a:cxn ang="0">
                  <a:pos x="317" y="22"/>
                </a:cxn>
                <a:cxn ang="0">
                  <a:pos x="329" y="15"/>
                </a:cxn>
                <a:cxn ang="0">
                  <a:pos x="335" y="12"/>
                </a:cxn>
                <a:cxn ang="0">
                  <a:pos x="340" y="12"/>
                </a:cxn>
                <a:cxn ang="0">
                  <a:pos x="340" y="12"/>
                </a:cxn>
                <a:cxn ang="0">
                  <a:pos x="343" y="11"/>
                </a:cxn>
                <a:cxn ang="0">
                  <a:pos x="344" y="9"/>
                </a:cxn>
                <a:cxn ang="0">
                  <a:pos x="346" y="5"/>
                </a:cxn>
                <a:cxn ang="0">
                  <a:pos x="346" y="3"/>
                </a:cxn>
                <a:cxn ang="0">
                  <a:pos x="344" y="2"/>
                </a:cxn>
                <a:cxn ang="0">
                  <a:pos x="343" y="0"/>
                </a:cxn>
                <a:cxn ang="0">
                  <a:pos x="340" y="0"/>
                </a:cxn>
                <a:cxn ang="0">
                  <a:pos x="340" y="0"/>
                </a:cxn>
              </a:cxnLst>
              <a:rect l="0" t="0" r="r" b="b"/>
              <a:pathLst>
                <a:path w="346" h="223">
                  <a:moveTo>
                    <a:pt x="340" y="0"/>
                  </a:moveTo>
                  <a:lnTo>
                    <a:pt x="340" y="0"/>
                  </a:lnTo>
                  <a:lnTo>
                    <a:pt x="331" y="2"/>
                  </a:lnTo>
                  <a:lnTo>
                    <a:pt x="322" y="5"/>
                  </a:lnTo>
                  <a:lnTo>
                    <a:pt x="314" y="11"/>
                  </a:lnTo>
                  <a:lnTo>
                    <a:pt x="305" y="16"/>
                  </a:lnTo>
                  <a:lnTo>
                    <a:pt x="289" y="29"/>
                  </a:lnTo>
                  <a:lnTo>
                    <a:pt x="275" y="41"/>
                  </a:lnTo>
                  <a:lnTo>
                    <a:pt x="275" y="41"/>
                  </a:lnTo>
                  <a:lnTo>
                    <a:pt x="251" y="56"/>
                  </a:lnTo>
                  <a:lnTo>
                    <a:pt x="227" y="71"/>
                  </a:lnTo>
                  <a:lnTo>
                    <a:pt x="177" y="100"/>
                  </a:lnTo>
                  <a:lnTo>
                    <a:pt x="177" y="100"/>
                  </a:lnTo>
                  <a:lnTo>
                    <a:pt x="126" y="127"/>
                  </a:lnTo>
                  <a:lnTo>
                    <a:pt x="100" y="141"/>
                  </a:lnTo>
                  <a:lnTo>
                    <a:pt x="75" y="157"/>
                  </a:lnTo>
                  <a:lnTo>
                    <a:pt x="75" y="157"/>
                  </a:lnTo>
                  <a:lnTo>
                    <a:pt x="50" y="175"/>
                  </a:lnTo>
                  <a:lnTo>
                    <a:pt x="26" y="194"/>
                  </a:lnTo>
                  <a:lnTo>
                    <a:pt x="26" y="194"/>
                  </a:lnTo>
                  <a:lnTo>
                    <a:pt x="13" y="203"/>
                  </a:lnTo>
                  <a:lnTo>
                    <a:pt x="7" y="208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0" y="216"/>
                  </a:lnTo>
                  <a:lnTo>
                    <a:pt x="0" y="219"/>
                  </a:lnTo>
                  <a:lnTo>
                    <a:pt x="2" y="220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9" y="221"/>
                  </a:lnTo>
                  <a:lnTo>
                    <a:pt x="11" y="220"/>
                  </a:lnTo>
                  <a:lnTo>
                    <a:pt x="11" y="220"/>
                  </a:lnTo>
                  <a:lnTo>
                    <a:pt x="20" y="212"/>
                  </a:lnTo>
                  <a:lnTo>
                    <a:pt x="29" y="204"/>
                  </a:lnTo>
                  <a:lnTo>
                    <a:pt x="49" y="191"/>
                  </a:lnTo>
                  <a:lnTo>
                    <a:pt x="49" y="191"/>
                  </a:lnTo>
                  <a:lnTo>
                    <a:pt x="70" y="175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110" y="148"/>
                  </a:lnTo>
                  <a:lnTo>
                    <a:pt x="131" y="136"/>
                  </a:lnTo>
                  <a:lnTo>
                    <a:pt x="174" y="114"/>
                  </a:lnTo>
                  <a:lnTo>
                    <a:pt x="174" y="114"/>
                  </a:lnTo>
                  <a:lnTo>
                    <a:pt x="216" y="92"/>
                  </a:lnTo>
                  <a:lnTo>
                    <a:pt x="255" y="67"/>
                  </a:lnTo>
                  <a:lnTo>
                    <a:pt x="255" y="67"/>
                  </a:lnTo>
                  <a:lnTo>
                    <a:pt x="276" y="54"/>
                  </a:lnTo>
                  <a:lnTo>
                    <a:pt x="296" y="39"/>
                  </a:lnTo>
                  <a:lnTo>
                    <a:pt x="296" y="39"/>
                  </a:lnTo>
                  <a:lnTo>
                    <a:pt x="317" y="22"/>
                  </a:lnTo>
                  <a:lnTo>
                    <a:pt x="329" y="15"/>
                  </a:lnTo>
                  <a:lnTo>
                    <a:pt x="335" y="12"/>
                  </a:lnTo>
                  <a:lnTo>
                    <a:pt x="340" y="12"/>
                  </a:lnTo>
                  <a:lnTo>
                    <a:pt x="340" y="12"/>
                  </a:lnTo>
                  <a:lnTo>
                    <a:pt x="343" y="11"/>
                  </a:lnTo>
                  <a:lnTo>
                    <a:pt x="344" y="9"/>
                  </a:lnTo>
                  <a:lnTo>
                    <a:pt x="346" y="5"/>
                  </a:lnTo>
                  <a:lnTo>
                    <a:pt x="346" y="3"/>
                  </a:lnTo>
                  <a:lnTo>
                    <a:pt x="344" y="2"/>
                  </a:lnTo>
                  <a:lnTo>
                    <a:pt x="343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6" name="Freeform 255"/>
            <p:cNvSpPr/>
            <p:nvPr/>
          </p:nvSpPr>
          <p:spPr bwMode="auto">
            <a:xfrm>
              <a:off x="4752976" y="1223963"/>
              <a:ext cx="82550" cy="52388"/>
            </a:xfrm>
            <a:custGeom>
              <a:avLst/>
              <a:gdLst/>
              <a:ahLst/>
              <a:cxnLst>
                <a:cxn ang="0">
                  <a:pos x="197" y="1"/>
                </a:cxn>
                <a:cxn ang="0">
                  <a:pos x="197" y="1"/>
                </a:cxn>
                <a:cxn ang="0">
                  <a:pos x="171" y="16"/>
                </a:cxn>
                <a:cxn ang="0">
                  <a:pos x="146" y="31"/>
                </a:cxn>
                <a:cxn ang="0">
                  <a:pos x="121" y="48"/>
                </a:cxn>
                <a:cxn ang="0">
                  <a:pos x="97" y="64"/>
                </a:cxn>
                <a:cxn ang="0">
                  <a:pos x="97" y="64"/>
                </a:cxn>
                <a:cxn ang="0">
                  <a:pos x="50" y="92"/>
                </a:cxn>
                <a:cxn ang="0">
                  <a:pos x="26" y="106"/>
                </a:cxn>
                <a:cxn ang="0">
                  <a:pos x="2" y="120"/>
                </a:cxn>
                <a:cxn ang="0">
                  <a:pos x="2" y="120"/>
                </a:cxn>
                <a:cxn ang="0">
                  <a:pos x="1" y="124"/>
                </a:cxn>
                <a:cxn ang="0">
                  <a:pos x="0" y="127"/>
                </a:cxn>
                <a:cxn ang="0">
                  <a:pos x="2" y="129"/>
                </a:cxn>
                <a:cxn ang="0">
                  <a:pos x="6" y="131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12" y="129"/>
                </a:cxn>
                <a:cxn ang="0">
                  <a:pos x="14" y="127"/>
                </a:cxn>
                <a:cxn ang="0">
                  <a:pos x="14" y="127"/>
                </a:cxn>
                <a:cxn ang="0">
                  <a:pos x="35" y="114"/>
                </a:cxn>
                <a:cxn ang="0">
                  <a:pos x="57" y="101"/>
                </a:cxn>
                <a:cxn ang="0">
                  <a:pos x="103" y="75"/>
                </a:cxn>
                <a:cxn ang="0">
                  <a:pos x="103" y="75"/>
                </a:cxn>
                <a:cxn ang="0">
                  <a:pos x="153" y="42"/>
                </a:cxn>
                <a:cxn ang="0">
                  <a:pos x="178" y="26"/>
                </a:cxn>
                <a:cxn ang="0">
                  <a:pos x="203" y="10"/>
                </a:cxn>
                <a:cxn ang="0">
                  <a:pos x="203" y="10"/>
                </a:cxn>
                <a:cxn ang="0">
                  <a:pos x="205" y="9"/>
                </a:cxn>
                <a:cxn ang="0">
                  <a:pos x="205" y="7"/>
                </a:cxn>
                <a:cxn ang="0">
                  <a:pos x="205" y="3"/>
                </a:cxn>
                <a:cxn ang="0">
                  <a:pos x="201" y="0"/>
                </a:cxn>
                <a:cxn ang="0">
                  <a:pos x="200" y="0"/>
                </a:cxn>
                <a:cxn ang="0">
                  <a:pos x="197" y="1"/>
                </a:cxn>
                <a:cxn ang="0">
                  <a:pos x="197" y="1"/>
                </a:cxn>
              </a:cxnLst>
              <a:rect l="0" t="0" r="r" b="b"/>
              <a:pathLst>
                <a:path w="205" h="131">
                  <a:moveTo>
                    <a:pt x="197" y="1"/>
                  </a:moveTo>
                  <a:lnTo>
                    <a:pt x="197" y="1"/>
                  </a:lnTo>
                  <a:lnTo>
                    <a:pt x="171" y="16"/>
                  </a:lnTo>
                  <a:lnTo>
                    <a:pt x="146" y="31"/>
                  </a:lnTo>
                  <a:lnTo>
                    <a:pt x="121" y="48"/>
                  </a:lnTo>
                  <a:lnTo>
                    <a:pt x="97" y="64"/>
                  </a:lnTo>
                  <a:lnTo>
                    <a:pt x="97" y="64"/>
                  </a:lnTo>
                  <a:lnTo>
                    <a:pt x="50" y="92"/>
                  </a:lnTo>
                  <a:lnTo>
                    <a:pt x="26" y="106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" y="124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6" y="131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12" y="129"/>
                  </a:lnTo>
                  <a:lnTo>
                    <a:pt x="14" y="127"/>
                  </a:lnTo>
                  <a:lnTo>
                    <a:pt x="14" y="127"/>
                  </a:lnTo>
                  <a:lnTo>
                    <a:pt x="35" y="114"/>
                  </a:lnTo>
                  <a:lnTo>
                    <a:pt x="57" y="101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53" y="42"/>
                  </a:lnTo>
                  <a:lnTo>
                    <a:pt x="178" y="26"/>
                  </a:lnTo>
                  <a:lnTo>
                    <a:pt x="203" y="10"/>
                  </a:lnTo>
                  <a:lnTo>
                    <a:pt x="203" y="10"/>
                  </a:lnTo>
                  <a:lnTo>
                    <a:pt x="205" y="9"/>
                  </a:lnTo>
                  <a:lnTo>
                    <a:pt x="205" y="7"/>
                  </a:lnTo>
                  <a:lnTo>
                    <a:pt x="205" y="3"/>
                  </a:lnTo>
                  <a:lnTo>
                    <a:pt x="201" y="0"/>
                  </a:lnTo>
                  <a:lnTo>
                    <a:pt x="200" y="0"/>
                  </a:lnTo>
                  <a:lnTo>
                    <a:pt x="197" y="1"/>
                  </a:lnTo>
                  <a:lnTo>
                    <a:pt x="19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7" name="Freeform 256"/>
            <p:cNvSpPr/>
            <p:nvPr/>
          </p:nvSpPr>
          <p:spPr bwMode="auto">
            <a:xfrm>
              <a:off x="4802189" y="1249363"/>
              <a:ext cx="50800" cy="39688"/>
            </a:xfrm>
            <a:custGeom>
              <a:avLst/>
              <a:gdLst/>
              <a:ahLst/>
              <a:cxnLst>
                <a:cxn ang="0">
                  <a:pos x="119" y="1"/>
                </a:cxn>
                <a:cxn ang="0">
                  <a:pos x="119" y="1"/>
                </a:cxn>
                <a:cxn ang="0">
                  <a:pos x="87" y="22"/>
                </a:cxn>
                <a:cxn ang="0">
                  <a:pos x="70" y="3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25" y="68"/>
                </a:cxn>
                <a:cxn ang="0">
                  <a:pos x="12" y="80"/>
                </a:cxn>
                <a:cxn ang="0">
                  <a:pos x="5" y="86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3" y="102"/>
                </a:cxn>
                <a:cxn ang="0">
                  <a:pos x="7" y="102"/>
                </a:cxn>
                <a:cxn ang="0">
                  <a:pos x="9" y="102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16" y="93"/>
                </a:cxn>
                <a:cxn ang="0">
                  <a:pos x="21" y="86"/>
                </a:cxn>
                <a:cxn ang="0">
                  <a:pos x="34" y="74"/>
                </a:cxn>
                <a:cxn ang="0">
                  <a:pos x="49" y="64"/>
                </a:cxn>
                <a:cxn ang="0">
                  <a:pos x="62" y="52"/>
                </a:cxn>
                <a:cxn ang="0">
                  <a:pos x="62" y="52"/>
                </a:cxn>
                <a:cxn ang="0">
                  <a:pos x="77" y="40"/>
                </a:cxn>
                <a:cxn ang="0">
                  <a:pos x="93" y="30"/>
                </a:cxn>
                <a:cxn ang="0">
                  <a:pos x="110" y="21"/>
                </a:cxn>
                <a:cxn ang="0">
                  <a:pos x="126" y="10"/>
                </a:cxn>
                <a:cxn ang="0">
                  <a:pos x="126" y="10"/>
                </a:cxn>
                <a:cxn ang="0">
                  <a:pos x="127" y="9"/>
                </a:cxn>
                <a:cxn ang="0">
                  <a:pos x="128" y="6"/>
                </a:cxn>
                <a:cxn ang="0">
                  <a:pos x="127" y="2"/>
                </a:cxn>
                <a:cxn ang="0">
                  <a:pos x="126" y="1"/>
                </a:cxn>
                <a:cxn ang="0">
                  <a:pos x="124" y="0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9" y="1"/>
                </a:cxn>
              </a:cxnLst>
              <a:rect l="0" t="0" r="r" b="b"/>
              <a:pathLst>
                <a:path w="128" h="102">
                  <a:moveTo>
                    <a:pt x="119" y="1"/>
                  </a:moveTo>
                  <a:lnTo>
                    <a:pt x="119" y="1"/>
                  </a:lnTo>
                  <a:lnTo>
                    <a:pt x="87" y="22"/>
                  </a:lnTo>
                  <a:lnTo>
                    <a:pt x="70" y="3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25" y="68"/>
                  </a:lnTo>
                  <a:lnTo>
                    <a:pt x="12" y="80"/>
                  </a:lnTo>
                  <a:lnTo>
                    <a:pt x="5" y="8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7"/>
                  </a:lnTo>
                  <a:lnTo>
                    <a:pt x="0" y="98"/>
                  </a:lnTo>
                  <a:lnTo>
                    <a:pt x="3" y="102"/>
                  </a:lnTo>
                  <a:lnTo>
                    <a:pt x="7" y="102"/>
                  </a:lnTo>
                  <a:lnTo>
                    <a:pt x="9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16" y="93"/>
                  </a:lnTo>
                  <a:lnTo>
                    <a:pt x="21" y="86"/>
                  </a:lnTo>
                  <a:lnTo>
                    <a:pt x="34" y="74"/>
                  </a:lnTo>
                  <a:lnTo>
                    <a:pt x="49" y="64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77" y="40"/>
                  </a:lnTo>
                  <a:lnTo>
                    <a:pt x="93" y="30"/>
                  </a:lnTo>
                  <a:lnTo>
                    <a:pt x="110" y="21"/>
                  </a:lnTo>
                  <a:lnTo>
                    <a:pt x="126" y="10"/>
                  </a:lnTo>
                  <a:lnTo>
                    <a:pt x="126" y="10"/>
                  </a:lnTo>
                  <a:lnTo>
                    <a:pt x="127" y="9"/>
                  </a:lnTo>
                  <a:lnTo>
                    <a:pt x="128" y="6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19" y="1"/>
                  </a:lnTo>
                  <a:lnTo>
                    <a:pt x="11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8" name="Freeform 257"/>
            <p:cNvSpPr/>
            <p:nvPr/>
          </p:nvSpPr>
          <p:spPr bwMode="auto">
            <a:xfrm>
              <a:off x="4803776" y="1279526"/>
              <a:ext cx="50800" cy="3810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21" y="0"/>
                </a:cxn>
                <a:cxn ang="0">
                  <a:pos x="47" y="45"/>
                </a:cxn>
                <a:cxn ang="0">
                  <a:pos x="47" y="45"/>
                </a:cxn>
                <a:cxn ang="0">
                  <a:pos x="34" y="54"/>
                </a:cxn>
                <a:cxn ang="0">
                  <a:pos x="20" y="64"/>
                </a:cxn>
                <a:cxn ang="0">
                  <a:pos x="13" y="70"/>
                </a:cxn>
                <a:cxn ang="0">
                  <a:pos x="8" y="76"/>
                </a:cxn>
                <a:cxn ang="0">
                  <a:pos x="4" y="83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5"/>
                </a:cxn>
                <a:cxn ang="0">
                  <a:pos x="4" y="97"/>
                </a:cxn>
                <a:cxn ang="0">
                  <a:pos x="10" y="96"/>
                </a:cxn>
                <a:cxn ang="0">
                  <a:pos x="11" y="95"/>
                </a:cxn>
                <a:cxn ang="0">
                  <a:pos x="12" y="93"/>
                </a:cxn>
                <a:cxn ang="0">
                  <a:pos x="12" y="93"/>
                </a:cxn>
                <a:cxn ang="0">
                  <a:pos x="15" y="85"/>
                </a:cxn>
                <a:cxn ang="0">
                  <a:pos x="21" y="79"/>
                </a:cxn>
                <a:cxn ang="0">
                  <a:pos x="28" y="72"/>
                </a:cxn>
                <a:cxn ang="0">
                  <a:pos x="36" y="66"/>
                </a:cxn>
                <a:cxn ang="0">
                  <a:pos x="53" y="55"/>
                </a:cxn>
                <a:cxn ang="0">
                  <a:pos x="67" y="46"/>
                </a:cxn>
                <a:cxn ang="0">
                  <a:pos x="67" y="46"/>
                </a:cxn>
                <a:cxn ang="0">
                  <a:pos x="82" y="37"/>
                </a:cxn>
                <a:cxn ang="0">
                  <a:pos x="97" y="28"/>
                </a:cxn>
                <a:cxn ang="0">
                  <a:pos x="126" y="11"/>
                </a:cxn>
                <a:cxn ang="0">
                  <a:pos x="126" y="11"/>
                </a:cxn>
                <a:cxn ang="0">
                  <a:pos x="129" y="9"/>
                </a:cxn>
                <a:cxn ang="0">
                  <a:pos x="129" y="7"/>
                </a:cxn>
                <a:cxn ang="0">
                  <a:pos x="129" y="3"/>
                </a:cxn>
                <a:cxn ang="0">
                  <a:pos x="125" y="0"/>
                </a:cxn>
                <a:cxn ang="0">
                  <a:pos x="123" y="0"/>
                </a:cxn>
                <a:cxn ang="0">
                  <a:pos x="121" y="0"/>
                </a:cxn>
                <a:cxn ang="0">
                  <a:pos x="121" y="0"/>
                </a:cxn>
              </a:cxnLst>
              <a:rect l="0" t="0" r="r" b="b"/>
              <a:pathLst>
                <a:path w="129" h="97">
                  <a:moveTo>
                    <a:pt x="121" y="0"/>
                  </a:moveTo>
                  <a:lnTo>
                    <a:pt x="121" y="0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34" y="54"/>
                  </a:lnTo>
                  <a:lnTo>
                    <a:pt x="20" y="64"/>
                  </a:lnTo>
                  <a:lnTo>
                    <a:pt x="13" y="70"/>
                  </a:lnTo>
                  <a:lnTo>
                    <a:pt x="8" y="76"/>
                  </a:lnTo>
                  <a:lnTo>
                    <a:pt x="4" y="8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4" y="97"/>
                  </a:lnTo>
                  <a:lnTo>
                    <a:pt x="10" y="96"/>
                  </a:lnTo>
                  <a:lnTo>
                    <a:pt x="11" y="95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5" y="85"/>
                  </a:lnTo>
                  <a:lnTo>
                    <a:pt x="21" y="79"/>
                  </a:lnTo>
                  <a:lnTo>
                    <a:pt x="28" y="72"/>
                  </a:lnTo>
                  <a:lnTo>
                    <a:pt x="36" y="66"/>
                  </a:lnTo>
                  <a:lnTo>
                    <a:pt x="53" y="55"/>
                  </a:lnTo>
                  <a:lnTo>
                    <a:pt x="67" y="46"/>
                  </a:lnTo>
                  <a:lnTo>
                    <a:pt x="67" y="46"/>
                  </a:lnTo>
                  <a:lnTo>
                    <a:pt x="82" y="37"/>
                  </a:lnTo>
                  <a:lnTo>
                    <a:pt x="97" y="28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29" y="9"/>
                  </a:lnTo>
                  <a:lnTo>
                    <a:pt x="129" y="7"/>
                  </a:lnTo>
                  <a:lnTo>
                    <a:pt x="129" y="3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49" name="Freeform 258"/>
            <p:cNvSpPr/>
            <p:nvPr/>
          </p:nvSpPr>
          <p:spPr bwMode="auto">
            <a:xfrm>
              <a:off x="4799014" y="1304926"/>
              <a:ext cx="65088" cy="39688"/>
            </a:xfrm>
            <a:custGeom>
              <a:avLst/>
              <a:gdLst/>
              <a:ahLst/>
              <a:cxnLst>
                <a:cxn ang="0">
                  <a:pos x="154" y="1"/>
                </a:cxn>
                <a:cxn ang="0">
                  <a:pos x="154" y="1"/>
                </a:cxn>
                <a:cxn ang="0">
                  <a:pos x="134" y="13"/>
                </a:cxn>
                <a:cxn ang="0">
                  <a:pos x="113" y="22"/>
                </a:cxn>
                <a:cxn ang="0">
                  <a:pos x="93" y="32"/>
                </a:cxn>
                <a:cxn ang="0">
                  <a:pos x="73" y="44"/>
                </a:cxn>
                <a:cxn ang="0">
                  <a:pos x="73" y="44"/>
                </a:cxn>
                <a:cxn ang="0">
                  <a:pos x="36" y="66"/>
                </a:cxn>
                <a:cxn ang="0">
                  <a:pos x="18" y="80"/>
                </a:cxn>
                <a:cxn ang="0">
                  <a:pos x="2" y="93"/>
                </a:cxn>
                <a:cxn ang="0">
                  <a:pos x="2" y="93"/>
                </a:cxn>
                <a:cxn ang="0">
                  <a:pos x="1" y="95"/>
                </a:cxn>
                <a:cxn ang="0">
                  <a:pos x="0" y="97"/>
                </a:cxn>
                <a:cxn ang="0">
                  <a:pos x="1" y="99"/>
                </a:cxn>
                <a:cxn ang="0">
                  <a:pos x="2" y="100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28" y="87"/>
                </a:cxn>
                <a:cxn ang="0">
                  <a:pos x="47" y="73"/>
                </a:cxn>
                <a:cxn ang="0">
                  <a:pos x="86" y="49"/>
                </a:cxn>
                <a:cxn ang="0">
                  <a:pos x="86" y="49"/>
                </a:cxn>
                <a:cxn ang="0">
                  <a:pos x="104" y="39"/>
                </a:cxn>
                <a:cxn ang="0">
                  <a:pos x="124" y="30"/>
                </a:cxn>
                <a:cxn ang="0">
                  <a:pos x="142" y="21"/>
                </a:cxn>
                <a:cxn ang="0">
                  <a:pos x="161" y="10"/>
                </a:cxn>
                <a:cxn ang="0">
                  <a:pos x="161" y="10"/>
                </a:cxn>
                <a:cxn ang="0">
                  <a:pos x="162" y="9"/>
                </a:cxn>
                <a:cxn ang="0">
                  <a:pos x="163" y="6"/>
                </a:cxn>
                <a:cxn ang="0">
                  <a:pos x="162" y="2"/>
                </a:cxn>
                <a:cxn ang="0">
                  <a:pos x="159" y="0"/>
                </a:cxn>
                <a:cxn ang="0">
                  <a:pos x="157" y="0"/>
                </a:cxn>
                <a:cxn ang="0">
                  <a:pos x="154" y="1"/>
                </a:cxn>
                <a:cxn ang="0">
                  <a:pos x="154" y="1"/>
                </a:cxn>
              </a:cxnLst>
              <a:rect l="0" t="0" r="r" b="b"/>
              <a:pathLst>
                <a:path w="163" h="102">
                  <a:moveTo>
                    <a:pt x="154" y="1"/>
                  </a:moveTo>
                  <a:lnTo>
                    <a:pt x="154" y="1"/>
                  </a:lnTo>
                  <a:lnTo>
                    <a:pt x="134" y="13"/>
                  </a:lnTo>
                  <a:lnTo>
                    <a:pt x="113" y="22"/>
                  </a:lnTo>
                  <a:lnTo>
                    <a:pt x="93" y="32"/>
                  </a:lnTo>
                  <a:lnTo>
                    <a:pt x="73" y="44"/>
                  </a:lnTo>
                  <a:lnTo>
                    <a:pt x="73" y="44"/>
                  </a:lnTo>
                  <a:lnTo>
                    <a:pt x="36" y="66"/>
                  </a:lnTo>
                  <a:lnTo>
                    <a:pt x="18" y="80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1" y="95"/>
                  </a:lnTo>
                  <a:lnTo>
                    <a:pt x="0" y="97"/>
                  </a:lnTo>
                  <a:lnTo>
                    <a:pt x="1" y="99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8" y="87"/>
                  </a:lnTo>
                  <a:lnTo>
                    <a:pt x="47" y="73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39"/>
                  </a:lnTo>
                  <a:lnTo>
                    <a:pt x="124" y="30"/>
                  </a:lnTo>
                  <a:lnTo>
                    <a:pt x="142" y="21"/>
                  </a:lnTo>
                  <a:lnTo>
                    <a:pt x="161" y="10"/>
                  </a:lnTo>
                  <a:lnTo>
                    <a:pt x="161" y="10"/>
                  </a:lnTo>
                  <a:lnTo>
                    <a:pt x="162" y="9"/>
                  </a:lnTo>
                  <a:lnTo>
                    <a:pt x="163" y="6"/>
                  </a:lnTo>
                  <a:lnTo>
                    <a:pt x="162" y="2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4" y="1"/>
                  </a:lnTo>
                  <a:lnTo>
                    <a:pt x="15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0" name="Freeform 259"/>
            <p:cNvSpPr/>
            <p:nvPr/>
          </p:nvSpPr>
          <p:spPr bwMode="auto">
            <a:xfrm>
              <a:off x="4754564" y="1338263"/>
              <a:ext cx="100013" cy="66675"/>
            </a:xfrm>
            <a:custGeom>
              <a:avLst/>
              <a:gdLst/>
              <a:ahLst/>
              <a:cxnLst>
                <a:cxn ang="0">
                  <a:pos x="245" y="1"/>
                </a:cxn>
                <a:cxn ang="0">
                  <a:pos x="245" y="1"/>
                </a:cxn>
                <a:cxn ang="0">
                  <a:pos x="232" y="11"/>
                </a:cxn>
                <a:cxn ang="0">
                  <a:pos x="217" y="18"/>
                </a:cxn>
                <a:cxn ang="0">
                  <a:pos x="204" y="26"/>
                </a:cxn>
                <a:cxn ang="0">
                  <a:pos x="191" y="35"/>
                </a:cxn>
                <a:cxn ang="0">
                  <a:pos x="191" y="35"/>
                </a:cxn>
                <a:cxn ang="0">
                  <a:pos x="161" y="58"/>
                </a:cxn>
                <a:cxn ang="0">
                  <a:pos x="147" y="68"/>
                </a:cxn>
                <a:cxn ang="0">
                  <a:pos x="131" y="79"/>
                </a:cxn>
                <a:cxn ang="0">
                  <a:pos x="131" y="79"/>
                </a:cxn>
                <a:cxn ang="0">
                  <a:pos x="66" y="117"/>
                </a:cxn>
                <a:cxn ang="0">
                  <a:pos x="33" y="137"/>
                </a:cxn>
                <a:cxn ang="0">
                  <a:pos x="1" y="158"/>
                </a:cxn>
                <a:cxn ang="0">
                  <a:pos x="1" y="158"/>
                </a:cxn>
                <a:cxn ang="0">
                  <a:pos x="0" y="161"/>
                </a:cxn>
                <a:cxn ang="0">
                  <a:pos x="0" y="165"/>
                </a:cxn>
                <a:cxn ang="0">
                  <a:pos x="1" y="168"/>
                </a:cxn>
                <a:cxn ang="0">
                  <a:pos x="3" y="169"/>
                </a:cxn>
                <a:cxn ang="0">
                  <a:pos x="5" y="169"/>
                </a:cxn>
                <a:cxn ang="0">
                  <a:pos x="5" y="169"/>
                </a:cxn>
                <a:cxn ang="0">
                  <a:pos x="11" y="168"/>
                </a:cxn>
                <a:cxn ang="0">
                  <a:pos x="15" y="165"/>
                </a:cxn>
                <a:cxn ang="0">
                  <a:pos x="15" y="165"/>
                </a:cxn>
                <a:cxn ang="0">
                  <a:pos x="16" y="162"/>
                </a:cxn>
                <a:cxn ang="0">
                  <a:pos x="16" y="162"/>
                </a:cxn>
                <a:cxn ang="0">
                  <a:pos x="46" y="143"/>
                </a:cxn>
                <a:cxn ang="0">
                  <a:pos x="76" y="124"/>
                </a:cxn>
                <a:cxn ang="0">
                  <a:pos x="136" y="88"/>
                </a:cxn>
                <a:cxn ang="0">
                  <a:pos x="136" y="88"/>
                </a:cxn>
                <a:cxn ang="0">
                  <a:pos x="164" y="71"/>
                </a:cxn>
                <a:cxn ang="0">
                  <a:pos x="190" y="51"/>
                </a:cxn>
                <a:cxn ang="0">
                  <a:pos x="190" y="51"/>
                </a:cxn>
                <a:cxn ang="0">
                  <a:pos x="204" y="41"/>
                </a:cxn>
                <a:cxn ang="0">
                  <a:pos x="220" y="32"/>
                </a:cxn>
                <a:cxn ang="0">
                  <a:pos x="236" y="21"/>
                </a:cxn>
                <a:cxn ang="0">
                  <a:pos x="250" y="11"/>
                </a:cxn>
                <a:cxn ang="0">
                  <a:pos x="250" y="11"/>
                </a:cxn>
                <a:cxn ang="0">
                  <a:pos x="253" y="9"/>
                </a:cxn>
                <a:cxn ang="0">
                  <a:pos x="253" y="7"/>
                </a:cxn>
                <a:cxn ang="0">
                  <a:pos x="251" y="3"/>
                </a:cxn>
                <a:cxn ang="0">
                  <a:pos x="250" y="1"/>
                </a:cxn>
                <a:cxn ang="0">
                  <a:pos x="249" y="0"/>
                </a:cxn>
                <a:cxn ang="0">
                  <a:pos x="247" y="0"/>
                </a:cxn>
                <a:cxn ang="0">
                  <a:pos x="245" y="1"/>
                </a:cxn>
                <a:cxn ang="0">
                  <a:pos x="245" y="1"/>
                </a:cxn>
              </a:cxnLst>
              <a:rect l="0" t="0" r="r" b="b"/>
              <a:pathLst>
                <a:path w="253" h="169">
                  <a:moveTo>
                    <a:pt x="245" y="1"/>
                  </a:moveTo>
                  <a:lnTo>
                    <a:pt x="245" y="1"/>
                  </a:lnTo>
                  <a:lnTo>
                    <a:pt x="232" y="11"/>
                  </a:lnTo>
                  <a:lnTo>
                    <a:pt x="217" y="18"/>
                  </a:lnTo>
                  <a:lnTo>
                    <a:pt x="204" y="26"/>
                  </a:lnTo>
                  <a:lnTo>
                    <a:pt x="191" y="35"/>
                  </a:lnTo>
                  <a:lnTo>
                    <a:pt x="191" y="35"/>
                  </a:lnTo>
                  <a:lnTo>
                    <a:pt x="161" y="58"/>
                  </a:lnTo>
                  <a:lnTo>
                    <a:pt x="147" y="68"/>
                  </a:lnTo>
                  <a:lnTo>
                    <a:pt x="131" y="79"/>
                  </a:lnTo>
                  <a:lnTo>
                    <a:pt x="131" y="79"/>
                  </a:lnTo>
                  <a:lnTo>
                    <a:pt x="66" y="117"/>
                  </a:lnTo>
                  <a:lnTo>
                    <a:pt x="33" y="137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1"/>
                  </a:lnTo>
                  <a:lnTo>
                    <a:pt x="0" y="165"/>
                  </a:lnTo>
                  <a:lnTo>
                    <a:pt x="1" y="168"/>
                  </a:lnTo>
                  <a:lnTo>
                    <a:pt x="3" y="169"/>
                  </a:lnTo>
                  <a:lnTo>
                    <a:pt x="5" y="169"/>
                  </a:lnTo>
                  <a:lnTo>
                    <a:pt x="5" y="169"/>
                  </a:lnTo>
                  <a:lnTo>
                    <a:pt x="11" y="168"/>
                  </a:lnTo>
                  <a:lnTo>
                    <a:pt x="15" y="165"/>
                  </a:lnTo>
                  <a:lnTo>
                    <a:pt x="15" y="165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46" y="143"/>
                  </a:lnTo>
                  <a:lnTo>
                    <a:pt x="76" y="124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64" y="71"/>
                  </a:lnTo>
                  <a:lnTo>
                    <a:pt x="190" y="51"/>
                  </a:lnTo>
                  <a:lnTo>
                    <a:pt x="190" y="51"/>
                  </a:lnTo>
                  <a:lnTo>
                    <a:pt x="204" y="41"/>
                  </a:lnTo>
                  <a:lnTo>
                    <a:pt x="220" y="32"/>
                  </a:lnTo>
                  <a:lnTo>
                    <a:pt x="236" y="21"/>
                  </a:lnTo>
                  <a:lnTo>
                    <a:pt x="250" y="11"/>
                  </a:lnTo>
                  <a:lnTo>
                    <a:pt x="250" y="11"/>
                  </a:lnTo>
                  <a:lnTo>
                    <a:pt x="253" y="9"/>
                  </a:lnTo>
                  <a:lnTo>
                    <a:pt x="253" y="7"/>
                  </a:lnTo>
                  <a:lnTo>
                    <a:pt x="251" y="3"/>
                  </a:lnTo>
                  <a:lnTo>
                    <a:pt x="250" y="1"/>
                  </a:lnTo>
                  <a:lnTo>
                    <a:pt x="249" y="0"/>
                  </a:lnTo>
                  <a:lnTo>
                    <a:pt x="247" y="0"/>
                  </a:lnTo>
                  <a:lnTo>
                    <a:pt x="245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1" name="Freeform 260"/>
            <p:cNvSpPr/>
            <p:nvPr/>
          </p:nvSpPr>
          <p:spPr bwMode="auto">
            <a:xfrm>
              <a:off x="4789489" y="1381126"/>
              <a:ext cx="60325" cy="42863"/>
            </a:xfrm>
            <a:custGeom>
              <a:avLst/>
              <a:gdLst/>
              <a:ahLst/>
              <a:cxnLst>
                <a:cxn ang="0">
                  <a:pos x="145" y="1"/>
                </a:cxn>
                <a:cxn ang="0">
                  <a:pos x="145" y="1"/>
                </a:cxn>
                <a:cxn ang="0">
                  <a:pos x="104" y="22"/>
                </a:cxn>
                <a:cxn ang="0">
                  <a:pos x="65" y="47"/>
                </a:cxn>
                <a:cxn ang="0">
                  <a:pos x="65" y="47"/>
                </a:cxn>
                <a:cxn ang="0">
                  <a:pos x="48" y="57"/>
                </a:cxn>
                <a:cxn ang="0">
                  <a:pos x="31" y="70"/>
                </a:cxn>
                <a:cxn ang="0">
                  <a:pos x="15" y="83"/>
                </a:cxn>
                <a:cxn ang="0">
                  <a:pos x="1" y="99"/>
                </a:cxn>
                <a:cxn ang="0">
                  <a:pos x="1" y="99"/>
                </a:cxn>
                <a:cxn ang="0">
                  <a:pos x="0" y="100"/>
                </a:cxn>
                <a:cxn ang="0">
                  <a:pos x="0" y="103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5" y="108"/>
                </a:cxn>
                <a:cxn ang="0">
                  <a:pos x="8" y="108"/>
                </a:cxn>
                <a:cxn ang="0">
                  <a:pos x="9" y="107"/>
                </a:cxn>
                <a:cxn ang="0">
                  <a:pos x="9" y="107"/>
                </a:cxn>
                <a:cxn ang="0">
                  <a:pos x="22" y="93"/>
                </a:cxn>
                <a:cxn ang="0">
                  <a:pos x="39" y="79"/>
                </a:cxn>
                <a:cxn ang="0">
                  <a:pos x="55" y="66"/>
                </a:cxn>
                <a:cxn ang="0">
                  <a:pos x="70" y="56"/>
                </a:cxn>
                <a:cxn ang="0">
                  <a:pos x="70" y="56"/>
                </a:cxn>
                <a:cxn ang="0">
                  <a:pos x="90" y="44"/>
                </a:cxn>
                <a:cxn ang="0">
                  <a:pos x="110" y="32"/>
                </a:cxn>
                <a:cxn ang="0">
                  <a:pos x="152" y="10"/>
                </a:cxn>
                <a:cxn ang="0">
                  <a:pos x="152" y="10"/>
                </a:cxn>
                <a:cxn ang="0">
                  <a:pos x="153" y="9"/>
                </a:cxn>
                <a:cxn ang="0">
                  <a:pos x="154" y="8"/>
                </a:cxn>
                <a:cxn ang="0">
                  <a:pos x="153" y="4"/>
                </a:cxn>
                <a:cxn ang="0">
                  <a:pos x="150" y="1"/>
                </a:cxn>
                <a:cxn ang="0">
                  <a:pos x="148" y="0"/>
                </a:cxn>
                <a:cxn ang="0">
                  <a:pos x="145" y="1"/>
                </a:cxn>
                <a:cxn ang="0">
                  <a:pos x="145" y="1"/>
                </a:cxn>
              </a:cxnLst>
              <a:rect l="0" t="0" r="r" b="b"/>
              <a:pathLst>
                <a:path w="154" h="108">
                  <a:moveTo>
                    <a:pt x="145" y="1"/>
                  </a:moveTo>
                  <a:lnTo>
                    <a:pt x="145" y="1"/>
                  </a:lnTo>
                  <a:lnTo>
                    <a:pt x="104" y="22"/>
                  </a:lnTo>
                  <a:lnTo>
                    <a:pt x="65" y="47"/>
                  </a:lnTo>
                  <a:lnTo>
                    <a:pt x="65" y="47"/>
                  </a:lnTo>
                  <a:lnTo>
                    <a:pt x="48" y="57"/>
                  </a:lnTo>
                  <a:lnTo>
                    <a:pt x="31" y="70"/>
                  </a:lnTo>
                  <a:lnTo>
                    <a:pt x="15" y="83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5" y="108"/>
                  </a:lnTo>
                  <a:lnTo>
                    <a:pt x="8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22" y="93"/>
                  </a:lnTo>
                  <a:lnTo>
                    <a:pt x="39" y="79"/>
                  </a:lnTo>
                  <a:lnTo>
                    <a:pt x="55" y="66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90" y="44"/>
                  </a:lnTo>
                  <a:lnTo>
                    <a:pt x="110" y="32"/>
                  </a:lnTo>
                  <a:lnTo>
                    <a:pt x="152" y="10"/>
                  </a:lnTo>
                  <a:lnTo>
                    <a:pt x="152" y="10"/>
                  </a:lnTo>
                  <a:lnTo>
                    <a:pt x="153" y="9"/>
                  </a:lnTo>
                  <a:lnTo>
                    <a:pt x="154" y="8"/>
                  </a:lnTo>
                  <a:lnTo>
                    <a:pt x="153" y="4"/>
                  </a:lnTo>
                  <a:lnTo>
                    <a:pt x="150" y="1"/>
                  </a:lnTo>
                  <a:lnTo>
                    <a:pt x="148" y="0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2" name="Freeform 261"/>
            <p:cNvSpPr/>
            <p:nvPr/>
          </p:nvSpPr>
          <p:spPr bwMode="auto">
            <a:xfrm>
              <a:off x="4797426" y="1409701"/>
              <a:ext cx="53975" cy="3810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126" y="0"/>
                </a:cxn>
                <a:cxn ang="0">
                  <a:pos x="109" y="9"/>
                </a:cxn>
                <a:cxn ang="0">
                  <a:pos x="92" y="18"/>
                </a:cxn>
                <a:cxn ang="0">
                  <a:pos x="76" y="28"/>
                </a:cxn>
                <a:cxn ang="0">
                  <a:pos x="60" y="39"/>
                </a:cxn>
                <a:cxn ang="0">
                  <a:pos x="44" y="51"/>
                </a:cxn>
                <a:cxn ang="0">
                  <a:pos x="30" y="64"/>
                </a:cxn>
                <a:cxn ang="0">
                  <a:pos x="3" y="90"/>
                </a:cxn>
                <a:cxn ang="0">
                  <a:pos x="3" y="90"/>
                </a:cxn>
                <a:cxn ang="0">
                  <a:pos x="1" y="91"/>
                </a:cxn>
                <a:cxn ang="0">
                  <a:pos x="0" y="94"/>
                </a:cxn>
                <a:cxn ang="0">
                  <a:pos x="3" y="98"/>
                </a:cxn>
                <a:cxn ang="0">
                  <a:pos x="7" y="99"/>
                </a:cxn>
                <a:cxn ang="0">
                  <a:pos x="8" y="99"/>
                </a:cxn>
                <a:cxn ang="0">
                  <a:pos x="10" y="98"/>
                </a:cxn>
                <a:cxn ang="0">
                  <a:pos x="10" y="98"/>
                </a:cxn>
                <a:cxn ang="0">
                  <a:pos x="38" y="72"/>
                </a:cxn>
                <a:cxn ang="0">
                  <a:pos x="67" y="48"/>
                </a:cxn>
                <a:cxn ang="0">
                  <a:pos x="82" y="38"/>
                </a:cxn>
                <a:cxn ang="0">
                  <a:pos x="98" y="27"/>
                </a:cxn>
                <a:cxn ang="0">
                  <a:pos x="115" y="18"/>
                </a:cxn>
                <a:cxn ang="0">
                  <a:pos x="132" y="10"/>
                </a:cxn>
                <a:cxn ang="0">
                  <a:pos x="132" y="10"/>
                </a:cxn>
                <a:cxn ang="0">
                  <a:pos x="133" y="9"/>
                </a:cxn>
                <a:cxn ang="0">
                  <a:pos x="135" y="6"/>
                </a:cxn>
                <a:cxn ang="0">
                  <a:pos x="135" y="5"/>
                </a:cxn>
                <a:cxn ang="0">
                  <a:pos x="133" y="2"/>
                </a:cxn>
                <a:cxn ang="0">
                  <a:pos x="131" y="0"/>
                </a:cxn>
                <a:cxn ang="0">
                  <a:pos x="128" y="0"/>
                </a:cxn>
                <a:cxn ang="0">
                  <a:pos x="126" y="0"/>
                </a:cxn>
                <a:cxn ang="0">
                  <a:pos x="126" y="0"/>
                </a:cxn>
              </a:cxnLst>
              <a:rect l="0" t="0" r="r" b="b"/>
              <a:pathLst>
                <a:path w="135" h="99">
                  <a:moveTo>
                    <a:pt x="126" y="0"/>
                  </a:moveTo>
                  <a:lnTo>
                    <a:pt x="126" y="0"/>
                  </a:lnTo>
                  <a:lnTo>
                    <a:pt x="109" y="9"/>
                  </a:lnTo>
                  <a:lnTo>
                    <a:pt x="92" y="18"/>
                  </a:lnTo>
                  <a:lnTo>
                    <a:pt x="76" y="28"/>
                  </a:lnTo>
                  <a:lnTo>
                    <a:pt x="60" y="39"/>
                  </a:lnTo>
                  <a:lnTo>
                    <a:pt x="44" y="51"/>
                  </a:lnTo>
                  <a:lnTo>
                    <a:pt x="30" y="64"/>
                  </a:lnTo>
                  <a:lnTo>
                    <a:pt x="3" y="90"/>
                  </a:lnTo>
                  <a:lnTo>
                    <a:pt x="3" y="90"/>
                  </a:lnTo>
                  <a:lnTo>
                    <a:pt x="1" y="91"/>
                  </a:lnTo>
                  <a:lnTo>
                    <a:pt x="0" y="94"/>
                  </a:lnTo>
                  <a:lnTo>
                    <a:pt x="3" y="98"/>
                  </a:lnTo>
                  <a:lnTo>
                    <a:pt x="7" y="99"/>
                  </a:lnTo>
                  <a:lnTo>
                    <a:pt x="8" y="99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38" y="72"/>
                  </a:lnTo>
                  <a:lnTo>
                    <a:pt x="67" y="48"/>
                  </a:lnTo>
                  <a:lnTo>
                    <a:pt x="82" y="38"/>
                  </a:lnTo>
                  <a:lnTo>
                    <a:pt x="98" y="27"/>
                  </a:lnTo>
                  <a:lnTo>
                    <a:pt x="115" y="1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3" y="9"/>
                  </a:lnTo>
                  <a:lnTo>
                    <a:pt x="135" y="6"/>
                  </a:lnTo>
                  <a:lnTo>
                    <a:pt x="135" y="5"/>
                  </a:lnTo>
                  <a:lnTo>
                    <a:pt x="133" y="2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3" name="Freeform 262"/>
            <p:cNvSpPr/>
            <p:nvPr/>
          </p:nvSpPr>
          <p:spPr bwMode="auto">
            <a:xfrm>
              <a:off x="4800601" y="1444626"/>
              <a:ext cx="61913" cy="4286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0"/>
                </a:cxn>
                <a:cxn ang="0">
                  <a:pos x="128" y="9"/>
                </a:cxn>
                <a:cxn ang="0">
                  <a:pos x="108" y="19"/>
                </a:cxn>
                <a:cxn ang="0">
                  <a:pos x="89" y="30"/>
                </a:cxn>
                <a:cxn ang="0">
                  <a:pos x="70" y="41"/>
                </a:cxn>
                <a:cxn ang="0">
                  <a:pos x="52" y="54"/>
                </a:cxn>
                <a:cxn ang="0">
                  <a:pos x="34" y="68"/>
                </a:cxn>
                <a:cxn ang="0">
                  <a:pos x="17" y="82"/>
                </a:cxn>
                <a:cxn ang="0">
                  <a:pos x="1" y="98"/>
                </a:cxn>
                <a:cxn ang="0">
                  <a:pos x="1" y="98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5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24" y="91"/>
                </a:cxn>
                <a:cxn ang="0">
                  <a:pos x="41" y="77"/>
                </a:cxn>
                <a:cxn ang="0">
                  <a:pos x="58" y="64"/>
                </a:cxn>
                <a:cxn ang="0">
                  <a:pos x="77" y="51"/>
                </a:cxn>
                <a:cxn ang="0">
                  <a:pos x="95" y="39"/>
                </a:cxn>
                <a:cxn ang="0">
                  <a:pos x="113" y="28"/>
                </a:cxn>
                <a:cxn ang="0">
                  <a:pos x="133" y="18"/>
                </a:cxn>
                <a:cxn ang="0">
                  <a:pos x="154" y="10"/>
                </a:cxn>
                <a:cxn ang="0">
                  <a:pos x="154" y="10"/>
                </a:cxn>
                <a:cxn ang="0">
                  <a:pos x="155" y="7"/>
                </a:cxn>
                <a:cxn ang="0">
                  <a:pos x="157" y="6"/>
                </a:cxn>
                <a:cxn ang="0">
                  <a:pos x="157" y="5"/>
                </a:cxn>
                <a:cxn ang="0">
                  <a:pos x="155" y="2"/>
                </a:cxn>
                <a:cxn ang="0">
                  <a:pos x="153" y="0"/>
                </a:cxn>
                <a:cxn ang="0">
                  <a:pos x="150" y="0"/>
                </a:cxn>
                <a:cxn ang="0">
                  <a:pos x="147" y="0"/>
                </a:cxn>
                <a:cxn ang="0">
                  <a:pos x="147" y="0"/>
                </a:cxn>
              </a:cxnLst>
              <a:rect l="0" t="0" r="r" b="b"/>
              <a:pathLst>
                <a:path w="157" h="107">
                  <a:moveTo>
                    <a:pt x="147" y="0"/>
                  </a:moveTo>
                  <a:lnTo>
                    <a:pt x="147" y="0"/>
                  </a:lnTo>
                  <a:lnTo>
                    <a:pt x="128" y="9"/>
                  </a:lnTo>
                  <a:lnTo>
                    <a:pt x="108" y="19"/>
                  </a:lnTo>
                  <a:lnTo>
                    <a:pt x="89" y="30"/>
                  </a:lnTo>
                  <a:lnTo>
                    <a:pt x="70" y="41"/>
                  </a:lnTo>
                  <a:lnTo>
                    <a:pt x="52" y="54"/>
                  </a:lnTo>
                  <a:lnTo>
                    <a:pt x="34" y="68"/>
                  </a:lnTo>
                  <a:lnTo>
                    <a:pt x="17" y="82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24" y="91"/>
                  </a:lnTo>
                  <a:lnTo>
                    <a:pt x="41" y="77"/>
                  </a:lnTo>
                  <a:lnTo>
                    <a:pt x="58" y="64"/>
                  </a:lnTo>
                  <a:lnTo>
                    <a:pt x="77" y="51"/>
                  </a:lnTo>
                  <a:lnTo>
                    <a:pt x="95" y="39"/>
                  </a:lnTo>
                  <a:lnTo>
                    <a:pt x="113" y="28"/>
                  </a:lnTo>
                  <a:lnTo>
                    <a:pt x="133" y="18"/>
                  </a:lnTo>
                  <a:lnTo>
                    <a:pt x="154" y="10"/>
                  </a:lnTo>
                  <a:lnTo>
                    <a:pt x="154" y="10"/>
                  </a:lnTo>
                  <a:lnTo>
                    <a:pt x="155" y="7"/>
                  </a:lnTo>
                  <a:lnTo>
                    <a:pt x="157" y="6"/>
                  </a:lnTo>
                  <a:lnTo>
                    <a:pt x="157" y="5"/>
                  </a:lnTo>
                  <a:lnTo>
                    <a:pt x="155" y="2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4" name="Freeform 263"/>
            <p:cNvSpPr/>
            <p:nvPr/>
          </p:nvSpPr>
          <p:spPr bwMode="auto">
            <a:xfrm>
              <a:off x="4799014" y="1479551"/>
              <a:ext cx="74613" cy="55563"/>
            </a:xfrm>
            <a:custGeom>
              <a:avLst/>
              <a:gdLst/>
              <a:ahLst/>
              <a:cxnLst>
                <a:cxn ang="0">
                  <a:pos x="179" y="1"/>
                </a:cxn>
                <a:cxn ang="0">
                  <a:pos x="179" y="1"/>
                </a:cxn>
                <a:cxn ang="0">
                  <a:pos x="82" y="60"/>
                </a:cxn>
                <a:cxn ang="0">
                  <a:pos x="82" y="60"/>
                </a:cxn>
                <a:cxn ang="0">
                  <a:pos x="59" y="76"/>
                </a:cxn>
                <a:cxn ang="0">
                  <a:pos x="39" y="93"/>
                </a:cxn>
                <a:cxn ang="0">
                  <a:pos x="20" y="110"/>
                </a:cxn>
                <a:cxn ang="0">
                  <a:pos x="1" y="131"/>
                </a:cxn>
                <a:cxn ang="0">
                  <a:pos x="1" y="131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8"/>
                </a:cxn>
                <a:cxn ang="0">
                  <a:pos x="3" y="140"/>
                </a:cxn>
                <a:cxn ang="0">
                  <a:pos x="5" y="140"/>
                </a:cxn>
                <a:cxn ang="0">
                  <a:pos x="6" y="140"/>
                </a:cxn>
                <a:cxn ang="0">
                  <a:pos x="9" y="138"/>
                </a:cxn>
                <a:cxn ang="0">
                  <a:pos x="9" y="138"/>
                </a:cxn>
                <a:cxn ang="0">
                  <a:pos x="22" y="123"/>
                </a:cxn>
                <a:cxn ang="0">
                  <a:pos x="35" y="108"/>
                </a:cxn>
                <a:cxn ang="0">
                  <a:pos x="35" y="108"/>
                </a:cxn>
                <a:cxn ang="0">
                  <a:pos x="47" y="97"/>
                </a:cxn>
                <a:cxn ang="0">
                  <a:pos x="60" y="87"/>
                </a:cxn>
                <a:cxn ang="0">
                  <a:pos x="88" y="70"/>
                </a:cxn>
                <a:cxn ang="0">
                  <a:pos x="88" y="70"/>
                </a:cxn>
                <a:cxn ang="0">
                  <a:pos x="136" y="40"/>
                </a:cxn>
                <a:cxn ang="0">
                  <a:pos x="184" y="10"/>
                </a:cxn>
                <a:cxn ang="0">
                  <a:pos x="184" y="10"/>
                </a:cxn>
                <a:cxn ang="0">
                  <a:pos x="187" y="9"/>
                </a:cxn>
                <a:cxn ang="0">
                  <a:pos x="187" y="6"/>
                </a:cxn>
                <a:cxn ang="0">
                  <a:pos x="187" y="2"/>
                </a:cxn>
                <a:cxn ang="0">
                  <a:pos x="183" y="0"/>
                </a:cxn>
                <a:cxn ang="0">
                  <a:pos x="182" y="0"/>
                </a:cxn>
                <a:cxn ang="0">
                  <a:pos x="179" y="1"/>
                </a:cxn>
                <a:cxn ang="0">
                  <a:pos x="179" y="1"/>
                </a:cxn>
              </a:cxnLst>
              <a:rect l="0" t="0" r="r" b="b"/>
              <a:pathLst>
                <a:path w="187" h="140">
                  <a:moveTo>
                    <a:pt x="179" y="1"/>
                  </a:moveTo>
                  <a:lnTo>
                    <a:pt x="179" y="1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59" y="76"/>
                  </a:lnTo>
                  <a:lnTo>
                    <a:pt x="39" y="93"/>
                  </a:lnTo>
                  <a:lnTo>
                    <a:pt x="20" y="110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8"/>
                  </a:lnTo>
                  <a:lnTo>
                    <a:pt x="3" y="140"/>
                  </a:lnTo>
                  <a:lnTo>
                    <a:pt x="5" y="140"/>
                  </a:lnTo>
                  <a:lnTo>
                    <a:pt x="6" y="140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22" y="123"/>
                  </a:lnTo>
                  <a:lnTo>
                    <a:pt x="35" y="108"/>
                  </a:lnTo>
                  <a:lnTo>
                    <a:pt x="35" y="108"/>
                  </a:lnTo>
                  <a:lnTo>
                    <a:pt x="47" y="97"/>
                  </a:lnTo>
                  <a:lnTo>
                    <a:pt x="60" y="87"/>
                  </a:lnTo>
                  <a:lnTo>
                    <a:pt x="88" y="70"/>
                  </a:lnTo>
                  <a:lnTo>
                    <a:pt x="88" y="70"/>
                  </a:lnTo>
                  <a:lnTo>
                    <a:pt x="136" y="40"/>
                  </a:lnTo>
                  <a:lnTo>
                    <a:pt x="184" y="10"/>
                  </a:lnTo>
                  <a:lnTo>
                    <a:pt x="184" y="10"/>
                  </a:lnTo>
                  <a:lnTo>
                    <a:pt x="187" y="9"/>
                  </a:lnTo>
                  <a:lnTo>
                    <a:pt x="187" y="6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82" y="0"/>
                  </a:lnTo>
                  <a:lnTo>
                    <a:pt x="179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5" name="Freeform 264"/>
            <p:cNvSpPr/>
            <p:nvPr/>
          </p:nvSpPr>
          <p:spPr bwMode="auto">
            <a:xfrm>
              <a:off x="4789489" y="1530351"/>
              <a:ext cx="57150" cy="46038"/>
            </a:xfrm>
            <a:custGeom>
              <a:avLst/>
              <a:gdLst/>
              <a:ahLst/>
              <a:cxnLst>
                <a:cxn ang="0">
                  <a:pos x="137" y="2"/>
                </a:cxn>
                <a:cxn ang="0">
                  <a:pos x="137" y="2"/>
                </a:cxn>
                <a:cxn ang="0">
                  <a:pos x="115" y="16"/>
                </a:cxn>
                <a:cxn ang="0">
                  <a:pos x="93" y="29"/>
                </a:cxn>
                <a:cxn ang="0">
                  <a:pos x="70" y="42"/>
                </a:cxn>
                <a:cxn ang="0">
                  <a:pos x="48" y="57"/>
                </a:cxn>
                <a:cxn ang="0">
                  <a:pos x="48" y="57"/>
                </a:cxn>
                <a:cxn ang="0">
                  <a:pos x="34" y="68"/>
                </a:cxn>
                <a:cxn ang="0">
                  <a:pos x="19" y="80"/>
                </a:cxn>
                <a:cxn ang="0">
                  <a:pos x="13" y="87"/>
                </a:cxn>
                <a:cxn ang="0">
                  <a:pos x="8" y="93"/>
                </a:cxn>
                <a:cxn ang="0">
                  <a:pos x="2" y="101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3"/>
                </a:cxn>
                <a:cxn ang="0">
                  <a:pos x="1" y="115"/>
                </a:cxn>
                <a:cxn ang="0">
                  <a:pos x="4" y="117"/>
                </a:cxn>
                <a:cxn ang="0">
                  <a:pos x="8" y="117"/>
                </a:cxn>
                <a:cxn ang="0">
                  <a:pos x="10" y="115"/>
                </a:cxn>
                <a:cxn ang="0">
                  <a:pos x="10" y="113"/>
                </a:cxn>
                <a:cxn ang="0">
                  <a:pos x="10" y="113"/>
                </a:cxn>
                <a:cxn ang="0">
                  <a:pos x="14" y="104"/>
                </a:cxn>
                <a:cxn ang="0">
                  <a:pos x="21" y="96"/>
                </a:cxn>
                <a:cxn ang="0">
                  <a:pos x="27" y="87"/>
                </a:cxn>
                <a:cxn ang="0">
                  <a:pos x="35" y="80"/>
                </a:cxn>
                <a:cxn ang="0">
                  <a:pos x="53" y="66"/>
                </a:cxn>
                <a:cxn ang="0">
                  <a:pos x="70" y="54"/>
                </a:cxn>
                <a:cxn ang="0">
                  <a:pos x="70" y="54"/>
                </a:cxn>
                <a:cxn ang="0">
                  <a:pos x="89" y="43"/>
                </a:cxn>
                <a:cxn ang="0">
                  <a:pos x="107" y="33"/>
                </a:cxn>
                <a:cxn ang="0">
                  <a:pos x="125" y="23"/>
                </a:cxn>
                <a:cxn ang="0">
                  <a:pos x="142" y="11"/>
                </a:cxn>
                <a:cxn ang="0">
                  <a:pos x="142" y="11"/>
                </a:cxn>
                <a:cxn ang="0">
                  <a:pos x="144" y="9"/>
                </a:cxn>
                <a:cxn ang="0">
                  <a:pos x="145" y="7"/>
                </a:cxn>
                <a:cxn ang="0">
                  <a:pos x="144" y="3"/>
                </a:cxn>
                <a:cxn ang="0">
                  <a:pos x="142" y="2"/>
                </a:cxn>
                <a:cxn ang="0">
                  <a:pos x="141" y="0"/>
                </a:cxn>
                <a:cxn ang="0">
                  <a:pos x="138" y="0"/>
                </a:cxn>
                <a:cxn ang="0">
                  <a:pos x="137" y="2"/>
                </a:cxn>
                <a:cxn ang="0">
                  <a:pos x="137" y="2"/>
                </a:cxn>
              </a:cxnLst>
              <a:rect l="0" t="0" r="r" b="b"/>
              <a:pathLst>
                <a:path w="145" h="117">
                  <a:moveTo>
                    <a:pt x="137" y="2"/>
                  </a:moveTo>
                  <a:lnTo>
                    <a:pt x="137" y="2"/>
                  </a:lnTo>
                  <a:lnTo>
                    <a:pt x="115" y="16"/>
                  </a:lnTo>
                  <a:lnTo>
                    <a:pt x="93" y="29"/>
                  </a:lnTo>
                  <a:lnTo>
                    <a:pt x="70" y="42"/>
                  </a:lnTo>
                  <a:lnTo>
                    <a:pt x="48" y="57"/>
                  </a:lnTo>
                  <a:lnTo>
                    <a:pt x="48" y="57"/>
                  </a:lnTo>
                  <a:lnTo>
                    <a:pt x="34" y="68"/>
                  </a:lnTo>
                  <a:lnTo>
                    <a:pt x="19" y="80"/>
                  </a:lnTo>
                  <a:lnTo>
                    <a:pt x="13" y="87"/>
                  </a:lnTo>
                  <a:lnTo>
                    <a:pt x="8" y="93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4" y="117"/>
                  </a:lnTo>
                  <a:lnTo>
                    <a:pt x="8" y="117"/>
                  </a:lnTo>
                  <a:lnTo>
                    <a:pt x="10" y="115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4" y="104"/>
                  </a:lnTo>
                  <a:lnTo>
                    <a:pt x="21" y="96"/>
                  </a:lnTo>
                  <a:lnTo>
                    <a:pt x="27" y="87"/>
                  </a:lnTo>
                  <a:lnTo>
                    <a:pt x="35" y="80"/>
                  </a:lnTo>
                  <a:lnTo>
                    <a:pt x="53" y="66"/>
                  </a:lnTo>
                  <a:lnTo>
                    <a:pt x="70" y="54"/>
                  </a:lnTo>
                  <a:lnTo>
                    <a:pt x="70" y="54"/>
                  </a:lnTo>
                  <a:lnTo>
                    <a:pt x="89" y="43"/>
                  </a:lnTo>
                  <a:lnTo>
                    <a:pt x="107" y="33"/>
                  </a:lnTo>
                  <a:lnTo>
                    <a:pt x="125" y="23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44" y="9"/>
                  </a:lnTo>
                  <a:lnTo>
                    <a:pt x="145" y="7"/>
                  </a:lnTo>
                  <a:lnTo>
                    <a:pt x="144" y="3"/>
                  </a:lnTo>
                  <a:lnTo>
                    <a:pt x="142" y="2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7" y="2"/>
                  </a:lnTo>
                  <a:lnTo>
                    <a:pt x="13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6" name="Freeform 265"/>
            <p:cNvSpPr/>
            <p:nvPr/>
          </p:nvSpPr>
          <p:spPr bwMode="auto">
            <a:xfrm>
              <a:off x="4697414" y="1552576"/>
              <a:ext cx="163513" cy="125413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406" y="0"/>
                </a:cxn>
                <a:cxn ang="0">
                  <a:pos x="393" y="8"/>
                </a:cxn>
                <a:cxn ang="0">
                  <a:pos x="381" y="17"/>
                </a:cxn>
                <a:cxn ang="0">
                  <a:pos x="356" y="36"/>
                </a:cxn>
                <a:cxn ang="0">
                  <a:pos x="312" y="78"/>
                </a:cxn>
                <a:cxn ang="0">
                  <a:pos x="312" y="78"/>
                </a:cxn>
                <a:cxn ang="0">
                  <a:pos x="285" y="101"/>
                </a:cxn>
                <a:cxn ang="0">
                  <a:pos x="259" y="121"/>
                </a:cxn>
                <a:cxn ang="0">
                  <a:pos x="206" y="162"/>
                </a:cxn>
                <a:cxn ang="0">
                  <a:pos x="206" y="162"/>
                </a:cxn>
                <a:cxn ang="0">
                  <a:pos x="178" y="183"/>
                </a:cxn>
                <a:cxn ang="0">
                  <a:pos x="149" y="203"/>
                </a:cxn>
                <a:cxn ang="0">
                  <a:pos x="119" y="221"/>
                </a:cxn>
                <a:cxn ang="0">
                  <a:pos x="89" y="238"/>
                </a:cxn>
                <a:cxn ang="0">
                  <a:pos x="89" y="238"/>
                </a:cxn>
                <a:cxn ang="0">
                  <a:pos x="66" y="252"/>
                </a:cxn>
                <a:cxn ang="0">
                  <a:pos x="41" y="268"/>
                </a:cxn>
                <a:cxn ang="0">
                  <a:pos x="29" y="277"/>
                </a:cxn>
                <a:cxn ang="0">
                  <a:pos x="17" y="286"/>
                </a:cxn>
                <a:cxn ang="0">
                  <a:pos x="8" y="297"/>
                </a:cxn>
                <a:cxn ang="0">
                  <a:pos x="2" y="308"/>
                </a:cxn>
                <a:cxn ang="0">
                  <a:pos x="2" y="308"/>
                </a:cxn>
                <a:cxn ang="0">
                  <a:pos x="0" y="310"/>
                </a:cxn>
                <a:cxn ang="0">
                  <a:pos x="0" y="312"/>
                </a:cxn>
                <a:cxn ang="0">
                  <a:pos x="3" y="315"/>
                </a:cxn>
                <a:cxn ang="0">
                  <a:pos x="8" y="316"/>
                </a:cxn>
                <a:cxn ang="0">
                  <a:pos x="9" y="315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20" y="302"/>
                </a:cxn>
                <a:cxn ang="0">
                  <a:pos x="30" y="290"/>
                </a:cxn>
                <a:cxn ang="0">
                  <a:pos x="43" y="280"/>
                </a:cxn>
                <a:cxn ang="0">
                  <a:pos x="56" y="271"/>
                </a:cxn>
                <a:cxn ang="0">
                  <a:pos x="85" y="254"/>
                </a:cxn>
                <a:cxn ang="0">
                  <a:pos x="113" y="239"/>
                </a:cxn>
                <a:cxn ang="0">
                  <a:pos x="113" y="239"/>
                </a:cxn>
                <a:cxn ang="0">
                  <a:pos x="136" y="225"/>
                </a:cxn>
                <a:cxn ang="0">
                  <a:pos x="160" y="209"/>
                </a:cxn>
                <a:cxn ang="0">
                  <a:pos x="183" y="193"/>
                </a:cxn>
                <a:cxn ang="0">
                  <a:pos x="206" y="176"/>
                </a:cxn>
                <a:cxn ang="0">
                  <a:pos x="206" y="176"/>
                </a:cxn>
                <a:cxn ang="0">
                  <a:pos x="255" y="138"/>
                </a:cxn>
                <a:cxn ang="0">
                  <a:pos x="304" y="101"/>
                </a:cxn>
                <a:cxn ang="0">
                  <a:pos x="304" y="101"/>
                </a:cxn>
                <a:cxn ang="0">
                  <a:pos x="352" y="57"/>
                </a:cxn>
                <a:cxn ang="0">
                  <a:pos x="352" y="57"/>
                </a:cxn>
                <a:cxn ang="0">
                  <a:pos x="381" y="33"/>
                </a:cxn>
                <a:cxn ang="0">
                  <a:pos x="395" y="21"/>
                </a:cxn>
                <a:cxn ang="0">
                  <a:pos x="411" y="10"/>
                </a:cxn>
                <a:cxn ang="0">
                  <a:pos x="411" y="10"/>
                </a:cxn>
                <a:cxn ang="0">
                  <a:pos x="414" y="9"/>
                </a:cxn>
                <a:cxn ang="0">
                  <a:pos x="414" y="6"/>
                </a:cxn>
                <a:cxn ang="0">
                  <a:pos x="414" y="2"/>
                </a:cxn>
                <a:cxn ang="0">
                  <a:pos x="410" y="0"/>
                </a:cxn>
                <a:cxn ang="0">
                  <a:pos x="408" y="0"/>
                </a:cxn>
                <a:cxn ang="0">
                  <a:pos x="406" y="0"/>
                </a:cxn>
                <a:cxn ang="0">
                  <a:pos x="406" y="0"/>
                </a:cxn>
              </a:cxnLst>
              <a:rect l="0" t="0" r="r" b="b"/>
              <a:pathLst>
                <a:path w="414" h="316">
                  <a:moveTo>
                    <a:pt x="406" y="0"/>
                  </a:moveTo>
                  <a:lnTo>
                    <a:pt x="406" y="0"/>
                  </a:lnTo>
                  <a:lnTo>
                    <a:pt x="393" y="8"/>
                  </a:lnTo>
                  <a:lnTo>
                    <a:pt x="381" y="17"/>
                  </a:lnTo>
                  <a:lnTo>
                    <a:pt x="356" y="36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285" y="101"/>
                  </a:lnTo>
                  <a:lnTo>
                    <a:pt x="259" y="121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178" y="183"/>
                  </a:lnTo>
                  <a:lnTo>
                    <a:pt x="149" y="203"/>
                  </a:lnTo>
                  <a:lnTo>
                    <a:pt x="119" y="221"/>
                  </a:lnTo>
                  <a:lnTo>
                    <a:pt x="89" y="238"/>
                  </a:lnTo>
                  <a:lnTo>
                    <a:pt x="89" y="238"/>
                  </a:lnTo>
                  <a:lnTo>
                    <a:pt x="66" y="252"/>
                  </a:lnTo>
                  <a:lnTo>
                    <a:pt x="41" y="268"/>
                  </a:lnTo>
                  <a:lnTo>
                    <a:pt x="29" y="277"/>
                  </a:lnTo>
                  <a:lnTo>
                    <a:pt x="17" y="286"/>
                  </a:lnTo>
                  <a:lnTo>
                    <a:pt x="8" y="297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3" y="315"/>
                  </a:lnTo>
                  <a:lnTo>
                    <a:pt x="8" y="316"/>
                  </a:lnTo>
                  <a:lnTo>
                    <a:pt x="9" y="315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20" y="302"/>
                  </a:lnTo>
                  <a:lnTo>
                    <a:pt x="30" y="290"/>
                  </a:lnTo>
                  <a:lnTo>
                    <a:pt x="43" y="280"/>
                  </a:lnTo>
                  <a:lnTo>
                    <a:pt x="56" y="271"/>
                  </a:lnTo>
                  <a:lnTo>
                    <a:pt x="85" y="254"/>
                  </a:lnTo>
                  <a:lnTo>
                    <a:pt x="113" y="239"/>
                  </a:lnTo>
                  <a:lnTo>
                    <a:pt x="113" y="239"/>
                  </a:lnTo>
                  <a:lnTo>
                    <a:pt x="136" y="225"/>
                  </a:lnTo>
                  <a:lnTo>
                    <a:pt x="160" y="209"/>
                  </a:lnTo>
                  <a:lnTo>
                    <a:pt x="183" y="193"/>
                  </a:lnTo>
                  <a:lnTo>
                    <a:pt x="206" y="176"/>
                  </a:lnTo>
                  <a:lnTo>
                    <a:pt x="206" y="176"/>
                  </a:lnTo>
                  <a:lnTo>
                    <a:pt x="255" y="138"/>
                  </a:lnTo>
                  <a:lnTo>
                    <a:pt x="304" y="101"/>
                  </a:lnTo>
                  <a:lnTo>
                    <a:pt x="304" y="101"/>
                  </a:lnTo>
                  <a:lnTo>
                    <a:pt x="352" y="57"/>
                  </a:lnTo>
                  <a:lnTo>
                    <a:pt x="352" y="57"/>
                  </a:lnTo>
                  <a:lnTo>
                    <a:pt x="381" y="33"/>
                  </a:lnTo>
                  <a:lnTo>
                    <a:pt x="395" y="21"/>
                  </a:lnTo>
                  <a:lnTo>
                    <a:pt x="411" y="10"/>
                  </a:lnTo>
                  <a:lnTo>
                    <a:pt x="411" y="10"/>
                  </a:lnTo>
                  <a:lnTo>
                    <a:pt x="414" y="9"/>
                  </a:lnTo>
                  <a:lnTo>
                    <a:pt x="414" y="6"/>
                  </a:lnTo>
                  <a:lnTo>
                    <a:pt x="414" y="2"/>
                  </a:lnTo>
                  <a:lnTo>
                    <a:pt x="410" y="0"/>
                  </a:lnTo>
                  <a:lnTo>
                    <a:pt x="408" y="0"/>
                  </a:lnTo>
                  <a:lnTo>
                    <a:pt x="406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7" name="Freeform 266"/>
            <p:cNvSpPr/>
            <p:nvPr/>
          </p:nvSpPr>
          <p:spPr bwMode="auto">
            <a:xfrm>
              <a:off x="4745039" y="1595438"/>
              <a:ext cx="112713" cy="84138"/>
            </a:xfrm>
            <a:custGeom>
              <a:avLst/>
              <a:gdLst/>
              <a:ahLst/>
              <a:cxnLst>
                <a:cxn ang="0">
                  <a:pos x="272" y="2"/>
                </a:cxn>
                <a:cxn ang="0">
                  <a:pos x="272" y="2"/>
                </a:cxn>
                <a:cxn ang="0">
                  <a:pos x="257" y="17"/>
                </a:cxn>
                <a:cxn ang="0">
                  <a:pos x="242" y="33"/>
                </a:cxn>
                <a:cxn ang="0">
                  <a:pos x="226" y="46"/>
                </a:cxn>
                <a:cxn ang="0">
                  <a:pos x="208" y="59"/>
                </a:cxn>
                <a:cxn ang="0">
                  <a:pos x="208" y="59"/>
                </a:cxn>
                <a:cxn ang="0">
                  <a:pos x="134" y="105"/>
                </a:cxn>
                <a:cxn ang="0">
                  <a:pos x="134" y="105"/>
                </a:cxn>
                <a:cxn ang="0">
                  <a:pos x="96" y="129"/>
                </a:cxn>
                <a:cxn ang="0">
                  <a:pos x="77" y="142"/>
                </a:cxn>
                <a:cxn ang="0">
                  <a:pos x="58" y="155"/>
                </a:cxn>
                <a:cxn ang="0">
                  <a:pos x="58" y="155"/>
                </a:cxn>
                <a:cxn ang="0">
                  <a:pos x="47" y="164"/>
                </a:cxn>
                <a:cxn ang="0">
                  <a:pos x="35" y="174"/>
                </a:cxn>
                <a:cxn ang="0">
                  <a:pos x="22" y="185"/>
                </a:cxn>
                <a:cxn ang="0">
                  <a:pos x="10" y="195"/>
                </a:cxn>
                <a:cxn ang="0">
                  <a:pos x="10" y="195"/>
                </a:cxn>
                <a:cxn ang="0">
                  <a:pos x="7" y="194"/>
                </a:cxn>
                <a:cxn ang="0">
                  <a:pos x="4" y="195"/>
                </a:cxn>
                <a:cxn ang="0">
                  <a:pos x="4" y="195"/>
                </a:cxn>
                <a:cxn ang="0">
                  <a:pos x="1" y="200"/>
                </a:cxn>
                <a:cxn ang="0">
                  <a:pos x="0" y="206"/>
                </a:cxn>
                <a:cxn ang="0">
                  <a:pos x="0" y="206"/>
                </a:cxn>
                <a:cxn ang="0">
                  <a:pos x="0" y="208"/>
                </a:cxn>
                <a:cxn ang="0">
                  <a:pos x="2" y="211"/>
                </a:cxn>
                <a:cxn ang="0">
                  <a:pos x="5" y="211"/>
                </a:cxn>
                <a:cxn ang="0">
                  <a:pos x="7" y="211"/>
                </a:cxn>
                <a:cxn ang="0">
                  <a:pos x="7" y="211"/>
                </a:cxn>
                <a:cxn ang="0">
                  <a:pos x="21" y="202"/>
                </a:cxn>
                <a:cxn ang="0">
                  <a:pos x="34" y="191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79" y="153"/>
                </a:cxn>
                <a:cxn ang="0">
                  <a:pos x="102" y="139"/>
                </a:cxn>
                <a:cxn ang="0">
                  <a:pos x="149" y="110"/>
                </a:cxn>
                <a:cxn ang="0">
                  <a:pos x="149" y="110"/>
                </a:cxn>
                <a:cxn ang="0">
                  <a:pos x="221" y="64"/>
                </a:cxn>
                <a:cxn ang="0">
                  <a:pos x="221" y="64"/>
                </a:cxn>
                <a:cxn ang="0">
                  <a:pos x="238" y="53"/>
                </a:cxn>
                <a:cxn ang="0">
                  <a:pos x="252" y="40"/>
                </a:cxn>
                <a:cxn ang="0">
                  <a:pos x="281" y="10"/>
                </a:cxn>
                <a:cxn ang="0">
                  <a:pos x="281" y="10"/>
                </a:cxn>
                <a:cxn ang="0">
                  <a:pos x="282" y="8"/>
                </a:cxn>
                <a:cxn ang="0">
                  <a:pos x="282" y="6"/>
                </a:cxn>
                <a:cxn ang="0">
                  <a:pos x="280" y="2"/>
                </a:cxn>
                <a:cxn ang="0">
                  <a:pos x="276" y="0"/>
                </a:cxn>
                <a:cxn ang="0">
                  <a:pos x="274" y="0"/>
                </a:cxn>
                <a:cxn ang="0">
                  <a:pos x="272" y="2"/>
                </a:cxn>
                <a:cxn ang="0">
                  <a:pos x="272" y="2"/>
                </a:cxn>
              </a:cxnLst>
              <a:rect l="0" t="0" r="r" b="b"/>
              <a:pathLst>
                <a:path w="282" h="211">
                  <a:moveTo>
                    <a:pt x="272" y="2"/>
                  </a:moveTo>
                  <a:lnTo>
                    <a:pt x="272" y="2"/>
                  </a:lnTo>
                  <a:lnTo>
                    <a:pt x="257" y="17"/>
                  </a:lnTo>
                  <a:lnTo>
                    <a:pt x="242" y="33"/>
                  </a:lnTo>
                  <a:lnTo>
                    <a:pt x="226" y="46"/>
                  </a:lnTo>
                  <a:lnTo>
                    <a:pt x="208" y="59"/>
                  </a:lnTo>
                  <a:lnTo>
                    <a:pt x="208" y="59"/>
                  </a:lnTo>
                  <a:lnTo>
                    <a:pt x="134" y="105"/>
                  </a:lnTo>
                  <a:lnTo>
                    <a:pt x="134" y="105"/>
                  </a:lnTo>
                  <a:lnTo>
                    <a:pt x="96" y="129"/>
                  </a:lnTo>
                  <a:lnTo>
                    <a:pt x="77" y="142"/>
                  </a:lnTo>
                  <a:lnTo>
                    <a:pt x="58" y="155"/>
                  </a:lnTo>
                  <a:lnTo>
                    <a:pt x="58" y="155"/>
                  </a:lnTo>
                  <a:lnTo>
                    <a:pt x="47" y="164"/>
                  </a:lnTo>
                  <a:lnTo>
                    <a:pt x="35" y="174"/>
                  </a:lnTo>
                  <a:lnTo>
                    <a:pt x="22" y="18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4" y="195"/>
                  </a:lnTo>
                  <a:lnTo>
                    <a:pt x="4" y="195"/>
                  </a:lnTo>
                  <a:lnTo>
                    <a:pt x="1" y="20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2" y="211"/>
                  </a:lnTo>
                  <a:lnTo>
                    <a:pt x="5" y="211"/>
                  </a:lnTo>
                  <a:lnTo>
                    <a:pt x="7" y="211"/>
                  </a:lnTo>
                  <a:lnTo>
                    <a:pt x="7" y="211"/>
                  </a:lnTo>
                  <a:lnTo>
                    <a:pt x="21" y="202"/>
                  </a:lnTo>
                  <a:lnTo>
                    <a:pt x="34" y="191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79" y="153"/>
                  </a:lnTo>
                  <a:lnTo>
                    <a:pt x="102" y="139"/>
                  </a:lnTo>
                  <a:lnTo>
                    <a:pt x="149" y="110"/>
                  </a:lnTo>
                  <a:lnTo>
                    <a:pt x="149" y="110"/>
                  </a:lnTo>
                  <a:lnTo>
                    <a:pt x="221" y="64"/>
                  </a:lnTo>
                  <a:lnTo>
                    <a:pt x="221" y="64"/>
                  </a:lnTo>
                  <a:lnTo>
                    <a:pt x="238" y="53"/>
                  </a:lnTo>
                  <a:lnTo>
                    <a:pt x="252" y="40"/>
                  </a:lnTo>
                  <a:lnTo>
                    <a:pt x="281" y="10"/>
                  </a:lnTo>
                  <a:lnTo>
                    <a:pt x="281" y="10"/>
                  </a:lnTo>
                  <a:lnTo>
                    <a:pt x="282" y="8"/>
                  </a:lnTo>
                  <a:lnTo>
                    <a:pt x="282" y="6"/>
                  </a:lnTo>
                  <a:lnTo>
                    <a:pt x="280" y="2"/>
                  </a:lnTo>
                  <a:lnTo>
                    <a:pt x="276" y="0"/>
                  </a:lnTo>
                  <a:lnTo>
                    <a:pt x="274" y="0"/>
                  </a:lnTo>
                  <a:lnTo>
                    <a:pt x="272" y="2"/>
                  </a:lnTo>
                  <a:lnTo>
                    <a:pt x="27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8" name="Freeform 267"/>
            <p:cNvSpPr/>
            <p:nvPr/>
          </p:nvSpPr>
          <p:spPr bwMode="auto">
            <a:xfrm>
              <a:off x="4625976" y="1595438"/>
              <a:ext cx="120650" cy="82550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293" y="0"/>
                </a:cxn>
                <a:cxn ang="0">
                  <a:pos x="218" y="49"/>
                </a:cxn>
                <a:cxn ang="0">
                  <a:pos x="143" y="98"/>
                </a:cxn>
                <a:cxn ang="0">
                  <a:pos x="143" y="98"/>
                </a:cxn>
                <a:cxn ang="0">
                  <a:pos x="107" y="123"/>
                </a:cxn>
                <a:cxn ang="0">
                  <a:pos x="73" y="148"/>
                </a:cxn>
                <a:cxn ang="0">
                  <a:pos x="39" y="173"/>
                </a:cxn>
                <a:cxn ang="0">
                  <a:pos x="21" y="185"/>
                </a:cxn>
                <a:cxn ang="0">
                  <a:pos x="3" y="195"/>
                </a:cxn>
                <a:cxn ang="0">
                  <a:pos x="3" y="195"/>
                </a:cxn>
                <a:cxn ang="0">
                  <a:pos x="0" y="197"/>
                </a:cxn>
                <a:cxn ang="0">
                  <a:pos x="0" y="198"/>
                </a:cxn>
                <a:cxn ang="0">
                  <a:pos x="0" y="203"/>
                </a:cxn>
                <a:cxn ang="0">
                  <a:pos x="4" y="206"/>
                </a:cxn>
                <a:cxn ang="0">
                  <a:pos x="5" y="206"/>
                </a:cxn>
                <a:cxn ang="0">
                  <a:pos x="8" y="204"/>
                </a:cxn>
                <a:cxn ang="0">
                  <a:pos x="8" y="204"/>
                </a:cxn>
                <a:cxn ang="0">
                  <a:pos x="26" y="194"/>
                </a:cxn>
                <a:cxn ang="0">
                  <a:pos x="45" y="183"/>
                </a:cxn>
                <a:cxn ang="0">
                  <a:pos x="80" y="159"/>
                </a:cxn>
                <a:cxn ang="0">
                  <a:pos x="114" y="132"/>
                </a:cxn>
                <a:cxn ang="0">
                  <a:pos x="148" y="108"/>
                </a:cxn>
                <a:cxn ang="0">
                  <a:pos x="148" y="108"/>
                </a:cxn>
                <a:cxn ang="0">
                  <a:pos x="224" y="59"/>
                </a:cxn>
                <a:cxn ang="0">
                  <a:pos x="300" y="11"/>
                </a:cxn>
                <a:cxn ang="0">
                  <a:pos x="300" y="11"/>
                </a:cxn>
                <a:cxn ang="0">
                  <a:pos x="301" y="10"/>
                </a:cxn>
                <a:cxn ang="0">
                  <a:pos x="302" y="7"/>
                </a:cxn>
                <a:cxn ang="0">
                  <a:pos x="301" y="3"/>
                </a:cxn>
                <a:cxn ang="0">
                  <a:pos x="298" y="0"/>
                </a:cxn>
                <a:cxn ang="0">
                  <a:pos x="296" y="0"/>
                </a:cxn>
                <a:cxn ang="0">
                  <a:pos x="293" y="0"/>
                </a:cxn>
                <a:cxn ang="0">
                  <a:pos x="293" y="0"/>
                </a:cxn>
              </a:cxnLst>
              <a:rect l="0" t="0" r="r" b="b"/>
              <a:pathLst>
                <a:path w="302" h="206">
                  <a:moveTo>
                    <a:pt x="293" y="0"/>
                  </a:moveTo>
                  <a:lnTo>
                    <a:pt x="293" y="0"/>
                  </a:lnTo>
                  <a:lnTo>
                    <a:pt x="218" y="49"/>
                  </a:lnTo>
                  <a:lnTo>
                    <a:pt x="143" y="98"/>
                  </a:lnTo>
                  <a:lnTo>
                    <a:pt x="143" y="98"/>
                  </a:lnTo>
                  <a:lnTo>
                    <a:pt x="107" y="123"/>
                  </a:lnTo>
                  <a:lnTo>
                    <a:pt x="73" y="148"/>
                  </a:lnTo>
                  <a:lnTo>
                    <a:pt x="39" y="173"/>
                  </a:lnTo>
                  <a:lnTo>
                    <a:pt x="21" y="18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0" y="197"/>
                  </a:lnTo>
                  <a:lnTo>
                    <a:pt x="0" y="198"/>
                  </a:lnTo>
                  <a:lnTo>
                    <a:pt x="0" y="203"/>
                  </a:lnTo>
                  <a:lnTo>
                    <a:pt x="4" y="206"/>
                  </a:lnTo>
                  <a:lnTo>
                    <a:pt x="5" y="206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26" y="194"/>
                  </a:lnTo>
                  <a:lnTo>
                    <a:pt x="45" y="183"/>
                  </a:lnTo>
                  <a:lnTo>
                    <a:pt x="80" y="159"/>
                  </a:lnTo>
                  <a:lnTo>
                    <a:pt x="114" y="132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224" y="59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1" y="10"/>
                  </a:lnTo>
                  <a:lnTo>
                    <a:pt x="302" y="7"/>
                  </a:lnTo>
                  <a:lnTo>
                    <a:pt x="301" y="3"/>
                  </a:lnTo>
                  <a:lnTo>
                    <a:pt x="298" y="0"/>
                  </a:lnTo>
                  <a:lnTo>
                    <a:pt x="296" y="0"/>
                  </a:lnTo>
                  <a:lnTo>
                    <a:pt x="293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59" name="Freeform 268"/>
            <p:cNvSpPr/>
            <p:nvPr/>
          </p:nvSpPr>
          <p:spPr bwMode="auto">
            <a:xfrm>
              <a:off x="4568826" y="1585913"/>
              <a:ext cx="114300" cy="87313"/>
            </a:xfrm>
            <a:custGeom>
              <a:avLst/>
              <a:gdLst/>
              <a:ahLst/>
              <a:cxnLst>
                <a:cxn ang="0">
                  <a:pos x="280" y="2"/>
                </a:cxn>
                <a:cxn ang="0">
                  <a:pos x="280" y="2"/>
                </a:cxn>
                <a:cxn ang="0">
                  <a:pos x="246" y="30"/>
                </a:cxn>
                <a:cxn ang="0">
                  <a:pos x="212" y="58"/>
                </a:cxn>
                <a:cxn ang="0">
                  <a:pos x="176" y="85"/>
                </a:cxn>
                <a:cxn ang="0">
                  <a:pos x="141" y="113"/>
                </a:cxn>
                <a:cxn ang="0">
                  <a:pos x="141" y="113"/>
                </a:cxn>
                <a:cxn ang="0">
                  <a:pos x="121" y="128"/>
                </a:cxn>
                <a:cxn ang="0">
                  <a:pos x="102" y="143"/>
                </a:cxn>
                <a:cxn ang="0">
                  <a:pos x="59" y="169"/>
                </a:cxn>
                <a:cxn ang="0">
                  <a:pos x="59" y="169"/>
                </a:cxn>
                <a:cxn ang="0">
                  <a:pos x="29" y="187"/>
                </a:cxn>
                <a:cxn ang="0">
                  <a:pos x="13" y="198"/>
                </a:cxn>
                <a:cxn ang="0">
                  <a:pos x="6" y="204"/>
                </a:cxn>
                <a:cxn ang="0">
                  <a:pos x="1" y="211"/>
                </a:cxn>
                <a:cxn ang="0">
                  <a:pos x="1" y="211"/>
                </a:cxn>
                <a:cxn ang="0">
                  <a:pos x="0" y="212"/>
                </a:cxn>
                <a:cxn ang="0">
                  <a:pos x="0" y="215"/>
                </a:cxn>
                <a:cxn ang="0">
                  <a:pos x="1" y="219"/>
                </a:cxn>
                <a:cxn ang="0">
                  <a:pos x="2" y="220"/>
                </a:cxn>
                <a:cxn ang="0">
                  <a:pos x="5" y="220"/>
                </a:cxn>
                <a:cxn ang="0">
                  <a:pos x="6" y="220"/>
                </a:cxn>
                <a:cxn ang="0">
                  <a:pos x="9" y="219"/>
                </a:cxn>
                <a:cxn ang="0">
                  <a:pos x="9" y="219"/>
                </a:cxn>
                <a:cxn ang="0">
                  <a:pos x="16" y="212"/>
                </a:cxn>
                <a:cxn ang="0">
                  <a:pos x="22" y="206"/>
                </a:cxn>
                <a:cxn ang="0">
                  <a:pos x="39" y="194"/>
                </a:cxn>
                <a:cxn ang="0">
                  <a:pos x="73" y="174"/>
                </a:cxn>
                <a:cxn ang="0">
                  <a:pos x="73" y="174"/>
                </a:cxn>
                <a:cxn ang="0">
                  <a:pos x="108" y="152"/>
                </a:cxn>
                <a:cxn ang="0">
                  <a:pos x="125" y="140"/>
                </a:cxn>
                <a:cxn ang="0">
                  <a:pos x="141" y="127"/>
                </a:cxn>
                <a:cxn ang="0">
                  <a:pos x="141" y="127"/>
                </a:cxn>
                <a:cxn ang="0">
                  <a:pos x="216" y="70"/>
                </a:cxn>
                <a:cxn ang="0">
                  <a:pos x="252" y="39"/>
                </a:cxn>
                <a:cxn ang="0">
                  <a:pos x="289" y="11"/>
                </a:cxn>
                <a:cxn ang="0">
                  <a:pos x="289" y="11"/>
                </a:cxn>
                <a:cxn ang="0">
                  <a:pos x="290" y="8"/>
                </a:cxn>
                <a:cxn ang="0">
                  <a:pos x="290" y="7"/>
                </a:cxn>
                <a:cxn ang="0">
                  <a:pos x="290" y="4"/>
                </a:cxn>
                <a:cxn ang="0">
                  <a:pos x="289" y="3"/>
                </a:cxn>
                <a:cxn ang="0">
                  <a:pos x="285" y="0"/>
                </a:cxn>
                <a:cxn ang="0">
                  <a:pos x="282" y="2"/>
                </a:cxn>
                <a:cxn ang="0">
                  <a:pos x="280" y="2"/>
                </a:cxn>
                <a:cxn ang="0">
                  <a:pos x="280" y="2"/>
                </a:cxn>
              </a:cxnLst>
              <a:rect l="0" t="0" r="r" b="b"/>
              <a:pathLst>
                <a:path w="290" h="220">
                  <a:moveTo>
                    <a:pt x="280" y="2"/>
                  </a:moveTo>
                  <a:lnTo>
                    <a:pt x="280" y="2"/>
                  </a:lnTo>
                  <a:lnTo>
                    <a:pt x="246" y="30"/>
                  </a:lnTo>
                  <a:lnTo>
                    <a:pt x="212" y="58"/>
                  </a:lnTo>
                  <a:lnTo>
                    <a:pt x="176" y="85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21" y="128"/>
                  </a:lnTo>
                  <a:lnTo>
                    <a:pt x="102" y="143"/>
                  </a:lnTo>
                  <a:lnTo>
                    <a:pt x="59" y="169"/>
                  </a:lnTo>
                  <a:lnTo>
                    <a:pt x="59" y="169"/>
                  </a:lnTo>
                  <a:lnTo>
                    <a:pt x="29" y="187"/>
                  </a:lnTo>
                  <a:lnTo>
                    <a:pt x="13" y="198"/>
                  </a:lnTo>
                  <a:lnTo>
                    <a:pt x="6" y="204"/>
                  </a:lnTo>
                  <a:lnTo>
                    <a:pt x="1" y="211"/>
                  </a:lnTo>
                  <a:lnTo>
                    <a:pt x="1" y="211"/>
                  </a:lnTo>
                  <a:lnTo>
                    <a:pt x="0" y="212"/>
                  </a:lnTo>
                  <a:lnTo>
                    <a:pt x="0" y="215"/>
                  </a:lnTo>
                  <a:lnTo>
                    <a:pt x="1" y="219"/>
                  </a:lnTo>
                  <a:lnTo>
                    <a:pt x="2" y="220"/>
                  </a:lnTo>
                  <a:lnTo>
                    <a:pt x="5" y="220"/>
                  </a:lnTo>
                  <a:lnTo>
                    <a:pt x="6" y="220"/>
                  </a:lnTo>
                  <a:lnTo>
                    <a:pt x="9" y="219"/>
                  </a:lnTo>
                  <a:lnTo>
                    <a:pt x="9" y="219"/>
                  </a:lnTo>
                  <a:lnTo>
                    <a:pt x="16" y="212"/>
                  </a:lnTo>
                  <a:lnTo>
                    <a:pt x="22" y="206"/>
                  </a:lnTo>
                  <a:lnTo>
                    <a:pt x="39" y="194"/>
                  </a:lnTo>
                  <a:lnTo>
                    <a:pt x="73" y="174"/>
                  </a:lnTo>
                  <a:lnTo>
                    <a:pt x="73" y="174"/>
                  </a:lnTo>
                  <a:lnTo>
                    <a:pt x="108" y="152"/>
                  </a:lnTo>
                  <a:lnTo>
                    <a:pt x="125" y="140"/>
                  </a:lnTo>
                  <a:lnTo>
                    <a:pt x="141" y="127"/>
                  </a:lnTo>
                  <a:lnTo>
                    <a:pt x="141" y="127"/>
                  </a:lnTo>
                  <a:lnTo>
                    <a:pt x="216" y="70"/>
                  </a:lnTo>
                  <a:lnTo>
                    <a:pt x="252" y="39"/>
                  </a:lnTo>
                  <a:lnTo>
                    <a:pt x="289" y="11"/>
                  </a:lnTo>
                  <a:lnTo>
                    <a:pt x="289" y="11"/>
                  </a:lnTo>
                  <a:lnTo>
                    <a:pt x="290" y="8"/>
                  </a:lnTo>
                  <a:lnTo>
                    <a:pt x="290" y="7"/>
                  </a:lnTo>
                  <a:lnTo>
                    <a:pt x="290" y="4"/>
                  </a:lnTo>
                  <a:lnTo>
                    <a:pt x="289" y="3"/>
                  </a:lnTo>
                  <a:lnTo>
                    <a:pt x="285" y="0"/>
                  </a:lnTo>
                  <a:lnTo>
                    <a:pt x="282" y="2"/>
                  </a:lnTo>
                  <a:lnTo>
                    <a:pt x="280" y="2"/>
                  </a:lnTo>
                  <a:lnTo>
                    <a:pt x="28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0" name="Freeform 269"/>
            <p:cNvSpPr/>
            <p:nvPr/>
          </p:nvSpPr>
          <p:spPr bwMode="auto">
            <a:xfrm>
              <a:off x="4497389" y="1541463"/>
              <a:ext cx="179388" cy="134938"/>
            </a:xfrm>
            <a:custGeom>
              <a:avLst/>
              <a:gdLst/>
              <a:ahLst/>
              <a:cxnLst>
                <a:cxn ang="0">
                  <a:pos x="441" y="3"/>
                </a:cxn>
                <a:cxn ang="0">
                  <a:pos x="429" y="13"/>
                </a:cxn>
                <a:cxn ang="0">
                  <a:pos x="417" y="18"/>
                </a:cxn>
                <a:cxn ang="0">
                  <a:pos x="411" y="22"/>
                </a:cxn>
                <a:cxn ang="0">
                  <a:pos x="394" y="39"/>
                </a:cxn>
                <a:cxn ang="0">
                  <a:pos x="365" y="65"/>
                </a:cxn>
                <a:cxn ang="0">
                  <a:pos x="334" y="92"/>
                </a:cxn>
                <a:cxn ang="0">
                  <a:pos x="284" y="130"/>
                </a:cxn>
                <a:cxn ang="0">
                  <a:pos x="246" y="156"/>
                </a:cxn>
                <a:cxn ang="0">
                  <a:pos x="231" y="164"/>
                </a:cxn>
                <a:cxn ang="0">
                  <a:pos x="201" y="181"/>
                </a:cxn>
                <a:cxn ang="0">
                  <a:pos x="145" y="222"/>
                </a:cxn>
                <a:cxn ang="0">
                  <a:pos x="116" y="243"/>
                </a:cxn>
                <a:cxn ang="0">
                  <a:pos x="1" y="330"/>
                </a:cxn>
                <a:cxn ang="0">
                  <a:pos x="0" y="332"/>
                </a:cxn>
                <a:cxn ang="0">
                  <a:pos x="0" y="336"/>
                </a:cxn>
                <a:cxn ang="0">
                  <a:pos x="5" y="339"/>
                </a:cxn>
                <a:cxn ang="0">
                  <a:pos x="9" y="337"/>
                </a:cxn>
                <a:cxn ang="0">
                  <a:pos x="75" y="289"/>
                </a:cxn>
                <a:cxn ang="0">
                  <a:pos x="140" y="241"/>
                </a:cxn>
                <a:cxn ang="0">
                  <a:pos x="196" y="196"/>
                </a:cxn>
                <a:cxn ang="0">
                  <a:pos x="212" y="187"/>
                </a:cxn>
                <a:cxn ang="0">
                  <a:pos x="262" y="161"/>
                </a:cxn>
                <a:cxn ang="0">
                  <a:pos x="273" y="154"/>
                </a:cxn>
                <a:cxn ang="0">
                  <a:pos x="303" y="130"/>
                </a:cxn>
                <a:cxn ang="0">
                  <a:pos x="319" y="116"/>
                </a:cxn>
                <a:cxn ang="0">
                  <a:pos x="365" y="81"/>
                </a:cxn>
                <a:cxn ang="0">
                  <a:pos x="391" y="58"/>
                </a:cxn>
                <a:cxn ang="0">
                  <a:pos x="416" y="34"/>
                </a:cxn>
                <a:cxn ang="0">
                  <a:pos x="434" y="22"/>
                </a:cxn>
                <a:cxn ang="0">
                  <a:pos x="447" y="13"/>
                </a:cxn>
                <a:cxn ang="0">
                  <a:pos x="450" y="9"/>
                </a:cxn>
                <a:cxn ang="0">
                  <a:pos x="451" y="4"/>
                </a:cxn>
                <a:cxn ang="0">
                  <a:pos x="443" y="0"/>
                </a:cxn>
                <a:cxn ang="0">
                  <a:pos x="441" y="3"/>
                </a:cxn>
              </a:cxnLst>
              <a:rect l="0" t="0" r="r" b="b"/>
              <a:pathLst>
                <a:path w="451" h="339">
                  <a:moveTo>
                    <a:pt x="441" y="3"/>
                  </a:moveTo>
                  <a:lnTo>
                    <a:pt x="441" y="3"/>
                  </a:lnTo>
                  <a:lnTo>
                    <a:pt x="436" y="9"/>
                  </a:lnTo>
                  <a:lnTo>
                    <a:pt x="429" y="13"/>
                  </a:lnTo>
                  <a:lnTo>
                    <a:pt x="424" y="14"/>
                  </a:lnTo>
                  <a:lnTo>
                    <a:pt x="417" y="18"/>
                  </a:lnTo>
                  <a:lnTo>
                    <a:pt x="417" y="18"/>
                  </a:lnTo>
                  <a:lnTo>
                    <a:pt x="411" y="22"/>
                  </a:lnTo>
                  <a:lnTo>
                    <a:pt x="405" y="28"/>
                  </a:lnTo>
                  <a:lnTo>
                    <a:pt x="394" y="39"/>
                  </a:lnTo>
                  <a:lnTo>
                    <a:pt x="394" y="39"/>
                  </a:lnTo>
                  <a:lnTo>
                    <a:pt x="365" y="65"/>
                  </a:lnTo>
                  <a:lnTo>
                    <a:pt x="349" y="79"/>
                  </a:lnTo>
                  <a:lnTo>
                    <a:pt x="334" y="92"/>
                  </a:lnTo>
                  <a:lnTo>
                    <a:pt x="334" y="92"/>
                  </a:lnTo>
                  <a:lnTo>
                    <a:pt x="284" y="130"/>
                  </a:lnTo>
                  <a:lnTo>
                    <a:pt x="259" y="148"/>
                  </a:lnTo>
                  <a:lnTo>
                    <a:pt x="246" y="156"/>
                  </a:lnTo>
                  <a:lnTo>
                    <a:pt x="231" y="164"/>
                  </a:lnTo>
                  <a:lnTo>
                    <a:pt x="231" y="164"/>
                  </a:lnTo>
                  <a:lnTo>
                    <a:pt x="216" y="171"/>
                  </a:lnTo>
                  <a:lnTo>
                    <a:pt x="201" y="181"/>
                  </a:lnTo>
                  <a:lnTo>
                    <a:pt x="173" y="200"/>
                  </a:lnTo>
                  <a:lnTo>
                    <a:pt x="145" y="222"/>
                  </a:lnTo>
                  <a:lnTo>
                    <a:pt x="116" y="243"/>
                  </a:lnTo>
                  <a:lnTo>
                    <a:pt x="116" y="243"/>
                  </a:lnTo>
                  <a:lnTo>
                    <a:pt x="59" y="286"/>
                  </a:lnTo>
                  <a:lnTo>
                    <a:pt x="1" y="330"/>
                  </a:lnTo>
                  <a:lnTo>
                    <a:pt x="1" y="330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0" y="336"/>
                  </a:lnTo>
                  <a:lnTo>
                    <a:pt x="1" y="337"/>
                  </a:lnTo>
                  <a:lnTo>
                    <a:pt x="5" y="339"/>
                  </a:lnTo>
                  <a:lnTo>
                    <a:pt x="8" y="339"/>
                  </a:lnTo>
                  <a:lnTo>
                    <a:pt x="9" y="337"/>
                  </a:lnTo>
                  <a:lnTo>
                    <a:pt x="9" y="337"/>
                  </a:lnTo>
                  <a:lnTo>
                    <a:pt x="75" y="289"/>
                  </a:lnTo>
                  <a:lnTo>
                    <a:pt x="140" y="241"/>
                  </a:lnTo>
                  <a:lnTo>
                    <a:pt x="140" y="241"/>
                  </a:lnTo>
                  <a:lnTo>
                    <a:pt x="169" y="218"/>
                  </a:lnTo>
                  <a:lnTo>
                    <a:pt x="196" y="196"/>
                  </a:lnTo>
                  <a:lnTo>
                    <a:pt x="196" y="196"/>
                  </a:lnTo>
                  <a:lnTo>
                    <a:pt x="212" y="187"/>
                  </a:lnTo>
                  <a:lnTo>
                    <a:pt x="229" y="178"/>
                  </a:lnTo>
                  <a:lnTo>
                    <a:pt x="262" y="161"/>
                  </a:lnTo>
                  <a:lnTo>
                    <a:pt x="262" y="161"/>
                  </a:lnTo>
                  <a:lnTo>
                    <a:pt x="273" y="154"/>
                  </a:lnTo>
                  <a:lnTo>
                    <a:pt x="284" y="147"/>
                  </a:lnTo>
                  <a:lnTo>
                    <a:pt x="303" y="130"/>
                  </a:lnTo>
                  <a:lnTo>
                    <a:pt x="303" y="130"/>
                  </a:lnTo>
                  <a:lnTo>
                    <a:pt x="319" y="116"/>
                  </a:lnTo>
                  <a:lnTo>
                    <a:pt x="335" y="105"/>
                  </a:lnTo>
                  <a:lnTo>
                    <a:pt x="365" y="81"/>
                  </a:lnTo>
                  <a:lnTo>
                    <a:pt x="365" y="81"/>
                  </a:lnTo>
                  <a:lnTo>
                    <a:pt x="391" y="58"/>
                  </a:lnTo>
                  <a:lnTo>
                    <a:pt x="416" y="34"/>
                  </a:lnTo>
                  <a:lnTo>
                    <a:pt x="416" y="34"/>
                  </a:lnTo>
                  <a:lnTo>
                    <a:pt x="425" y="28"/>
                  </a:lnTo>
                  <a:lnTo>
                    <a:pt x="434" y="22"/>
                  </a:lnTo>
                  <a:lnTo>
                    <a:pt x="443" y="17"/>
                  </a:lnTo>
                  <a:lnTo>
                    <a:pt x="447" y="13"/>
                  </a:lnTo>
                  <a:lnTo>
                    <a:pt x="450" y="9"/>
                  </a:lnTo>
                  <a:lnTo>
                    <a:pt x="450" y="9"/>
                  </a:lnTo>
                  <a:lnTo>
                    <a:pt x="451" y="7"/>
                  </a:lnTo>
                  <a:lnTo>
                    <a:pt x="451" y="4"/>
                  </a:lnTo>
                  <a:lnTo>
                    <a:pt x="449" y="1"/>
                  </a:lnTo>
                  <a:lnTo>
                    <a:pt x="443" y="0"/>
                  </a:lnTo>
                  <a:lnTo>
                    <a:pt x="442" y="1"/>
                  </a:lnTo>
                  <a:lnTo>
                    <a:pt x="441" y="3"/>
                  </a:lnTo>
                  <a:lnTo>
                    <a:pt x="44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1" name="Freeform 270"/>
            <p:cNvSpPr/>
            <p:nvPr/>
          </p:nvSpPr>
          <p:spPr bwMode="auto">
            <a:xfrm>
              <a:off x="4437064" y="1593851"/>
              <a:ext cx="104775" cy="84138"/>
            </a:xfrm>
            <a:custGeom>
              <a:avLst/>
              <a:gdLst/>
              <a:ahLst/>
              <a:cxnLst>
                <a:cxn ang="0">
                  <a:pos x="254" y="2"/>
                </a:cxn>
                <a:cxn ang="0">
                  <a:pos x="254" y="2"/>
                </a:cxn>
                <a:cxn ang="0">
                  <a:pos x="238" y="16"/>
                </a:cxn>
                <a:cxn ang="0">
                  <a:pos x="224" y="29"/>
                </a:cxn>
                <a:cxn ang="0">
                  <a:pos x="191" y="53"/>
                </a:cxn>
                <a:cxn ang="0">
                  <a:pos x="158" y="78"/>
                </a:cxn>
                <a:cxn ang="0">
                  <a:pos x="127" y="103"/>
                </a:cxn>
                <a:cxn ang="0">
                  <a:pos x="127" y="103"/>
                </a:cxn>
                <a:cxn ang="0">
                  <a:pos x="64" y="155"/>
                </a:cxn>
                <a:cxn ang="0">
                  <a:pos x="64" y="155"/>
                </a:cxn>
                <a:cxn ang="0">
                  <a:pos x="49" y="167"/>
                </a:cxn>
                <a:cxn ang="0">
                  <a:pos x="32" y="179"/>
                </a:cxn>
                <a:cxn ang="0">
                  <a:pos x="16" y="191"/>
                </a:cxn>
                <a:cxn ang="0">
                  <a:pos x="9" y="197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2" y="206"/>
                </a:cxn>
                <a:cxn ang="0">
                  <a:pos x="0" y="209"/>
                </a:cxn>
                <a:cxn ang="0">
                  <a:pos x="3" y="213"/>
                </a:cxn>
                <a:cxn ang="0">
                  <a:pos x="4" y="214"/>
                </a:cxn>
                <a:cxn ang="0">
                  <a:pos x="7" y="214"/>
                </a:cxn>
                <a:cxn ang="0">
                  <a:pos x="8" y="214"/>
                </a:cxn>
                <a:cxn ang="0">
                  <a:pos x="11" y="213"/>
                </a:cxn>
                <a:cxn ang="0">
                  <a:pos x="11" y="213"/>
                </a:cxn>
                <a:cxn ang="0">
                  <a:pos x="22" y="201"/>
                </a:cxn>
                <a:cxn ang="0">
                  <a:pos x="37" y="191"/>
                </a:cxn>
                <a:cxn ang="0">
                  <a:pos x="64" y="170"/>
                </a:cxn>
                <a:cxn ang="0">
                  <a:pos x="64" y="170"/>
                </a:cxn>
                <a:cxn ang="0">
                  <a:pos x="101" y="141"/>
                </a:cxn>
                <a:cxn ang="0">
                  <a:pos x="135" y="112"/>
                </a:cxn>
                <a:cxn ang="0">
                  <a:pos x="135" y="112"/>
                </a:cxn>
                <a:cxn ang="0">
                  <a:pos x="151" y="98"/>
                </a:cxn>
                <a:cxn ang="0">
                  <a:pos x="166" y="86"/>
                </a:cxn>
                <a:cxn ang="0">
                  <a:pos x="199" y="61"/>
                </a:cxn>
                <a:cxn ang="0">
                  <a:pos x="232" y="36"/>
                </a:cxn>
                <a:cxn ang="0">
                  <a:pos x="247" y="25"/>
                </a:cxn>
                <a:cxn ang="0">
                  <a:pos x="262" y="10"/>
                </a:cxn>
                <a:cxn ang="0">
                  <a:pos x="262" y="10"/>
                </a:cxn>
                <a:cxn ang="0">
                  <a:pos x="263" y="8"/>
                </a:cxn>
                <a:cxn ang="0">
                  <a:pos x="263" y="6"/>
                </a:cxn>
                <a:cxn ang="0">
                  <a:pos x="262" y="2"/>
                </a:cxn>
                <a:cxn ang="0">
                  <a:pos x="258" y="0"/>
                </a:cxn>
                <a:cxn ang="0">
                  <a:pos x="255" y="1"/>
                </a:cxn>
                <a:cxn ang="0">
                  <a:pos x="254" y="2"/>
                </a:cxn>
                <a:cxn ang="0">
                  <a:pos x="254" y="2"/>
                </a:cxn>
              </a:cxnLst>
              <a:rect l="0" t="0" r="r" b="b"/>
              <a:pathLst>
                <a:path w="263" h="214">
                  <a:moveTo>
                    <a:pt x="254" y="2"/>
                  </a:moveTo>
                  <a:lnTo>
                    <a:pt x="254" y="2"/>
                  </a:lnTo>
                  <a:lnTo>
                    <a:pt x="238" y="16"/>
                  </a:lnTo>
                  <a:lnTo>
                    <a:pt x="224" y="29"/>
                  </a:lnTo>
                  <a:lnTo>
                    <a:pt x="191" y="53"/>
                  </a:lnTo>
                  <a:lnTo>
                    <a:pt x="158" y="78"/>
                  </a:lnTo>
                  <a:lnTo>
                    <a:pt x="127" y="103"/>
                  </a:lnTo>
                  <a:lnTo>
                    <a:pt x="127" y="103"/>
                  </a:lnTo>
                  <a:lnTo>
                    <a:pt x="64" y="155"/>
                  </a:lnTo>
                  <a:lnTo>
                    <a:pt x="64" y="155"/>
                  </a:lnTo>
                  <a:lnTo>
                    <a:pt x="49" y="167"/>
                  </a:lnTo>
                  <a:lnTo>
                    <a:pt x="32" y="179"/>
                  </a:lnTo>
                  <a:lnTo>
                    <a:pt x="16" y="191"/>
                  </a:lnTo>
                  <a:lnTo>
                    <a:pt x="9" y="197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2" y="206"/>
                  </a:lnTo>
                  <a:lnTo>
                    <a:pt x="0" y="209"/>
                  </a:lnTo>
                  <a:lnTo>
                    <a:pt x="3" y="213"/>
                  </a:lnTo>
                  <a:lnTo>
                    <a:pt x="4" y="214"/>
                  </a:lnTo>
                  <a:lnTo>
                    <a:pt x="7" y="214"/>
                  </a:lnTo>
                  <a:lnTo>
                    <a:pt x="8" y="214"/>
                  </a:lnTo>
                  <a:lnTo>
                    <a:pt x="11" y="213"/>
                  </a:lnTo>
                  <a:lnTo>
                    <a:pt x="11" y="213"/>
                  </a:lnTo>
                  <a:lnTo>
                    <a:pt x="22" y="201"/>
                  </a:lnTo>
                  <a:lnTo>
                    <a:pt x="37" y="191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101" y="141"/>
                  </a:lnTo>
                  <a:lnTo>
                    <a:pt x="135" y="112"/>
                  </a:lnTo>
                  <a:lnTo>
                    <a:pt x="135" y="112"/>
                  </a:lnTo>
                  <a:lnTo>
                    <a:pt x="151" y="98"/>
                  </a:lnTo>
                  <a:lnTo>
                    <a:pt x="166" y="86"/>
                  </a:lnTo>
                  <a:lnTo>
                    <a:pt x="199" y="61"/>
                  </a:lnTo>
                  <a:lnTo>
                    <a:pt x="232" y="36"/>
                  </a:lnTo>
                  <a:lnTo>
                    <a:pt x="247" y="25"/>
                  </a:lnTo>
                  <a:lnTo>
                    <a:pt x="262" y="10"/>
                  </a:lnTo>
                  <a:lnTo>
                    <a:pt x="262" y="10"/>
                  </a:lnTo>
                  <a:lnTo>
                    <a:pt x="263" y="8"/>
                  </a:lnTo>
                  <a:lnTo>
                    <a:pt x="263" y="6"/>
                  </a:lnTo>
                  <a:lnTo>
                    <a:pt x="262" y="2"/>
                  </a:lnTo>
                  <a:lnTo>
                    <a:pt x="258" y="0"/>
                  </a:lnTo>
                  <a:lnTo>
                    <a:pt x="255" y="1"/>
                  </a:lnTo>
                  <a:lnTo>
                    <a:pt x="254" y="2"/>
                  </a:lnTo>
                  <a:lnTo>
                    <a:pt x="25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2" name="Freeform 271"/>
            <p:cNvSpPr/>
            <p:nvPr/>
          </p:nvSpPr>
          <p:spPr bwMode="auto">
            <a:xfrm>
              <a:off x="4367214" y="1581151"/>
              <a:ext cx="134938" cy="93663"/>
            </a:xfrm>
            <a:custGeom>
              <a:avLst/>
              <a:gdLst/>
              <a:ahLst/>
              <a:cxnLst>
                <a:cxn ang="0">
                  <a:pos x="331" y="2"/>
                </a:cxn>
                <a:cxn ang="0">
                  <a:pos x="331" y="2"/>
                </a:cxn>
                <a:cxn ang="0">
                  <a:pos x="294" y="29"/>
                </a:cxn>
                <a:cxn ang="0">
                  <a:pos x="255" y="57"/>
                </a:cxn>
                <a:cxn ang="0">
                  <a:pos x="255" y="57"/>
                </a:cxn>
                <a:cxn ang="0">
                  <a:pos x="234" y="70"/>
                </a:cxn>
                <a:cxn ang="0">
                  <a:pos x="212" y="82"/>
                </a:cxn>
                <a:cxn ang="0">
                  <a:pos x="189" y="95"/>
                </a:cxn>
                <a:cxn ang="0">
                  <a:pos x="168" y="108"/>
                </a:cxn>
                <a:cxn ang="0">
                  <a:pos x="168" y="108"/>
                </a:cxn>
                <a:cxn ang="0">
                  <a:pos x="85" y="165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1" y="227"/>
                </a:cxn>
                <a:cxn ang="0">
                  <a:pos x="0" y="228"/>
                </a:cxn>
                <a:cxn ang="0">
                  <a:pos x="1" y="232"/>
                </a:cxn>
                <a:cxn ang="0">
                  <a:pos x="2" y="235"/>
                </a:cxn>
                <a:cxn ang="0">
                  <a:pos x="4" y="235"/>
                </a:cxn>
                <a:cxn ang="0">
                  <a:pos x="6" y="236"/>
                </a:cxn>
                <a:cxn ang="0">
                  <a:pos x="9" y="235"/>
                </a:cxn>
                <a:cxn ang="0">
                  <a:pos x="9" y="235"/>
                </a:cxn>
                <a:cxn ang="0">
                  <a:pos x="91" y="176"/>
                </a:cxn>
                <a:cxn ang="0">
                  <a:pos x="174" y="117"/>
                </a:cxn>
                <a:cxn ang="0">
                  <a:pos x="174" y="117"/>
                </a:cxn>
                <a:cxn ang="0">
                  <a:pos x="195" y="104"/>
                </a:cxn>
                <a:cxn ang="0">
                  <a:pos x="217" y="91"/>
                </a:cxn>
                <a:cxn ang="0">
                  <a:pos x="261" y="66"/>
                </a:cxn>
                <a:cxn ang="0">
                  <a:pos x="261" y="66"/>
                </a:cxn>
                <a:cxn ang="0">
                  <a:pos x="281" y="54"/>
                </a:cxn>
                <a:cxn ang="0">
                  <a:pos x="299" y="40"/>
                </a:cxn>
                <a:cxn ang="0">
                  <a:pos x="337" y="12"/>
                </a:cxn>
                <a:cxn ang="0">
                  <a:pos x="337" y="12"/>
                </a:cxn>
                <a:cxn ang="0">
                  <a:pos x="338" y="10"/>
                </a:cxn>
                <a:cxn ang="0">
                  <a:pos x="338" y="7"/>
                </a:cxn>
                <a:cxn ang="0">
                  <a:pos x="338" y="3"/>
                </a:cxn>
                <a:cxn ang="0">
                  <a:pos x="337" y="2"/>
                </a:cxn>
                <a:cxn ang="0">
                  <a:pos x="334" y="0"/>
                </a:cxn>
                <a:cxn ang="0">
                  <a:pos x="333" y="0"/>
                </a:cxn>
                <a:cxn ang="0">
                  <a:pos x="331" y="2"/>
                </a:cxn>
                <a:cxn ang="0">
                  <a:pos x="331" y="2"/>
                </a:cxn>
              </a:cxnLst>
              <a:rect l="0" t="0" r="r" b="b"/>
              <a:pathLst>
                <a:path w="338" h="236">
                  <a:moveTo>
                    <a:pt x="331" y="2"/>
                  </a:moveTo>
                  <a:lnTo>
                    <a:pt x="331" y="2"/>
                  </a:lnTo>
                  <a:lnTo>
                    <a:pt x="294" y="29"/>
                  </a:lnTo>
                  <a:lnTo>
                    <a:pt x="255" y="57"/>
                  </a:lnTo>
                  <a:lnTo>
                    <a:pt x="255" y="57"/>
                  </a:lnTo>
                  <a:lnTo>
                    <a:pt x="234" y="70"/>
                  </a:lnTo>
                  <a:lnTo>
                    <a:pt x="212" y="82"/>
                  </a:lnTo>
                  <a:lnTo>
                    <a:pt x="189" y="95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85" y="165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1" y="227"/>
                  </a:lnTo>
                  <a:lnTo>
                    <a:pt x="0" y="228"/>
                  </a:lnTo>
                  <a:lnTo>
                    <a:pt x="1" y="232"/>
                  </a:lnTo>
                  <a:lnTo>
                    <a:pt x="2" y="235"/>
                  </a:lnTo>
                  <a:lnTo>
                    <a:pt x="4" y="235"/>
                  </a:lnTo>
                  <a:lnTo>
                    <a:pt x="6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1" y="176"/>
                  </a:lnTo>
                  <a:lnTo>
                    <a:pt x="174" y="117"/>
                  </a:lnTo>
                  <a:lnTo>
                    <a:pt x="174" y="117"/>
                  </a:lnTo>
                  <a:lnTo>
                    <a:pt x="195" y="104"/>
                  </a:lnTo>
                  <a:lnTo>
                    <a:pt x="217" y="91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81" y="54"/>
                  </a:lnTo>
                  <a:lnTo>
                    <a:pt x="299" y="40"/>
                  </a:lnTo>
                  <a:lnTo>
                    <a:pt x="337" y="12"/>
                  </a:lnTo>
                  <a:lnTo>
                    <a:pt x="337" y="12"/>
                  </a:lnTo>
                  <a:lnTo>
                    <a:pt x="338" y="10"/>
                  </a:lnTo>
                  <a:lnTo>
                    <a:pt x="338" y="7"/>
                  </a:lnTo>
                  <a:lnTo>
                    <a:pt x="338" y="3"/>
                  </a:lnTo>
                  <a:lnTo>
                    <a:pt x="337" y="2"/>
                  </a:lnTo>
                  <a:lnTo>
                    <a:pt x="334" y="0"/>
                  </a:lnTo>
                  <a:lnTo>
                    <a:pt x="333" y="0"/>
                  </a:lnTo>
                  <a:lnTo>
                    <a:pt x="331" y="2"/>
                  </a:lnTo>
                  <a:lnTo>
                    <a:pt x="33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3" name="Freeform 272"/>
            <p:cNvSpPr/>
            <p:nvPr/>
          </p:nvSpPr>
          <p:spPr bwMode="auto">
            <a:xfrm>
              <a:off x="4308476" y="1592263"/>
              <a:ext cx="100013" cy="69850"/>
            </a:xfrm>
            <a:custGeom>
              <a:avLst/>
              <a:gdLst/>
              <a:ahLst/>
              <a:cxnLst>
                <a:cxn ang="0">
                  <a:pos x="247" y="2"/>
                </a:cxn>
                <a:cxn ang="0">
                  <a:pos x="247" y="2"/>
                </a:cxn>
                <a:cxn ang="0">
                  <a:pos x="217" y="24"/>
                </a:cxn>
                <a:cxn ang="0">
                  <a:pos x="186" y="46"/>
                </a:cxn>
                <a:cxn ang="0">
                  <a:pos x="186" y="46"/>
                </a:cxn>
                <a:cxn ang="0">
                  <a:pos x="172" y="56"/>
                </a:cxn>
                <a:cxn ang="0">
                  <a:pos x="157" y="67"/>
                </a:cxn>
                <a:cxn ang="0">
                  <a:pos x="143" y="77"/>
                </a:cxn>
                <a:cxn ang="0">
                  <a:pos x="128" y="87"/>
                </a:cxn>
                <a:cxn ang="0">
                  <a:pos x="128" y="87"/>
                </a:cxn>
                <a:cxn ang="0">
                  <a:pos x="113" y="96"/>
                </a:cxn>
                <a:cxn ang="0">
                  <a:pos x="97" y="105"/>
                </a:cxn>
                <a:cxn ang="0">
                  <a:pos x="67" y="124"/>
                </a:cxn>
                <a:cxn ang="0">
                  <a:pos x="67" y="124"/>
                </a:cxn>
                <a:cxn ang="0">
                  <a:pos x="51" y="135"/>
                </a:cxn>
                <a:cxn ang="0">
                  <a:pos x="34" y="144"/>
                </a:cxn>
                <a:cxn ang="0">
                  <a:pos x="18" y="153"/>
                </a:cxn>
                <a:cxn ang="0">
                  <a:pos x="3" y="164"/>
                </a:cxn>
                <a:cxn ang="0">
                  <a:pos x="3" y="164"/>
                </a:cxn>
                <a:cxn ang="0">
                  <a:pos x="0" y="166"/>
                </a:cxn>
                <a:cxn ang="0">
                  <a:pos x="0" y="168"/>
                </a:cxn>
                <a:cxn ang="0">
                  <a:pos x="0" y="173"/>
                </a:cxn>
                <a:cxn ang="0">
                  <a:pos x="1" y="174"/>
                </a:cxn>
                <a:cxn ang="0">
                  <a:pos x="4" y="174"/>
                </a:cxn>
                <a:cxn ang="0">
                  <a:pos x="5" y="175"/>
                </a:cxn>
                <a:cxn ang="0">
                  <a:pos x="8" y="174"/>
                </a:cxn>
                <a:cxn ang="0">
                  <a:pos x="8" y="174"/>
                </a:cxn>
                <a:cxn ang="0">
                  <a:pos x="21" y="165"/>
                </a:cxn>
                <a:cxn ang="0">
                  <a:pos x="37" y="156"/>
                </a:cxn>
                <a:cxn ang="0">
                  <a:pos x="66" y="140"/>
                </a:cxn>
                <a:cxn ang="0">
                  <a:pos x="66" y="140"/>
                </a:cxn>
                <a:cxn ang="0">
                  <a:pos x="81" y="130"/>
                </a:cxn>
                <a:cxn ang="0">
                  <a:pos x="96" y="121"/>
                </a:cxn>
                <a:cxn ang="0">
                  <a:pos x="110" y="110"/>
                </a:cxn>
                <a:cxn ang="0">
                  <a:pos x="126" y="101"/>
                </a:cxn>
                <a:cxn ang="0">
                  <a:pos x="126" y="101"/>
                </a:cxn>
                <a:cxn ang="0">
                  <a:pos x="158" y="81"/>
                </a:cxn>
                <a:cxn ang="0">
                  <a:pos x="191" y="59"/>
                </a:cxn>
                <a:cxn ang="0">
                  <a:pos x="223" y="36"/>
                </a:cxn>
                <a:cxn ang="0">
                  <a:pos x="254" y="11"/>
                </a:cxn>
                <a:cxn ang="0">
                  <a:pos x="254" y="11"/>
                </a:cxn>
                <a:cxn ang="0">
                  <a:pos x="255" y="9"/>
                </a:cxn>
                <a:cxn ang="0">
                  <a:pos x="255" y="7"/>
                </a:cxn>
                <a:cxn ang="0">
                  <a:pos x="255" y="3"/>
                </a:cxn>
                <a:cxn ang="0">
                  <a:pos x="254" y="2"/>
                </a:cxn>
                <a:cxn ang="0">
                  <a:pos x="251" y="0"/>
                </a:cxn>
                <a:cxn ang="0">
                  <a:pos x="250" y="0"/>
                </a:cxn>
                <a:cxn ang="0">
                  <a:pos x="247" y="2"/>
                </a:cxn>
                <a:cxn ang="0">
                  <a:pos x="247" y="2"/>
                </a:cxn>
              </a:cxnLst>
              <a:rect l="0" t="0" r="r" b="b"/>
              <a:pathLst>
                <a:path w="255" h="175">
                  <a:moveTo>
                    <a:pt x="247" y="2"/>
                  </a:moveTo>
                  <a:lnTo>
                    <a:pt x="247" y="2"/>
                  </a:lnTo>
                  <a:lnTo>
                    <a:pt x="217" y="24"/>
                  </a:lnTo>
                  <a:lnTo>
                    <a:pt x="186" y="46"/>
                  </a:lnTo>
                  <a:lnTo>
                    <a:pt x="186" y="46"/>
                  </a:lnTo>
                  <a:lnTo>
                    <a:pt x="172" y="56"/>
                  </a:lnTo>
                  <a:lnTo>
                    <a:pt x="157" y="67"/>
                  </a:lnTo>
                  <a:lnTo>
                    <a:pt x="143" y="77"/>
                  </a:lnTo>
                  <a:lnTo>
                    <a:pt x="128" y="87"/>
                  </a:lnTo>
                  <a:lnTo>
                    <a:pt x="128" y="87"/>
                  </a:lnTo>
                  <a:lnTo>
                    <a:pt x="113" y="96"/>
                  </a:lnTo>
                  <a:lnTo>
                    <a:pt x="97" y="105"/>
                  </a:lnTo>
                  <a:lnTo>
                    <a:pt x="67" y="124"/>
                  </a:lnTo>
                  <a:lnTo>
                    <a:pt x="67" y="124"/>
                  </a:lnTo>
                  <a:lnTo>
                    <a:pt x="51" y="135"/>
                  </a:lnTo>
                  <a:lnTo>
                    <a:pt x="34" y="144"/>
                  </a:lnTo>
                  <a:lnTo>
                    <a:pt x="18" y="153"/>
                  </a:lnTo>
                  <a:lnTo>
                    <a:pt x="3" y="164"/>
                  </a:lnTo>
                  <a:lnTo>
                    <a:pt x="3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4" y="174"/>
                  </a:lnTo>
                  <a:lnTo>
                    <a:pt x="5" y="175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21" y="165"/>
                  </a:lnTo>
                  <a:lnTo>
                    <a:pt x="37" y="156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81" y="130"/>
                  </a:lnTo>
                  <a:lnTo>
                    <a:pt x="96" y="121"/>
                  </a:lnTo>
                  <a:lnTo>
                    <a:pt x="110" y="110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58" y="81"/>
                  </a:lnTo>
                  <a:lnTo>
                    <a:pt x="191" y="59"/>
                  </a:lnTo>
                  <a:lnTo>
                    <a:pt x="223" y="36"/>
                  </a:lnTo>
                  <a:lnTo>
                    <a:pt x="254" y="11"/>
                  </a:lnTo>
                  <a:lnTo>
                    <a:pt x="254" y="11"/>
                  </a:lnTo>
                  <a:lnTo>
                    <a:pt x="255" y="9"/>
                  </a:lnTo>
                  <a:lnTo>
                    <a:pt x="255" y="7"/>
                  </a:lnTo>
                  <a:lnTo>
                    <a:pt x="255" y="3"/>
                  </a:lnTo>
                  <a:lnTo>
                    <a:pt x="254" y="2"/>
                  </a:lnTo>
                  <a:lnTo>
                    <a:pt x="251" y="0"/>
                  </a:lnTo>
                  <a:lnTo>
                    <a:pt x="250" y="0"/>
                  </a:lnTo>
                  <a:lnTo>
                    <a:pt x="247" y="2"/>
                  </a:lnTo>
                  <a:lnTo>
                    <a:pt x="24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4" name="Freeform 273"/>
            <p:cNvSpPr/>
            <p:nvPr/>
          </p:nvSpPr>
          <p:spPr bwMode="auto">
            <a:xfrm>
              <a:off x="4438651" y="1476376"/>
              <a:ext cx="128588" cy="92075"/>
            </a:xfrm>
            <a:custGeom>
              <a:avLst/>
              <a:gdLst/>
              <a:ahLst/>
              <a:cxnLst>
                <a:cxn ang="0">
                  <a:pos x="313" y="4"/>
                </a:cxn>
                <a:cxn ang="0">
                  <a:pos x="308" y="9"/>
                </a:cxn>
                <a:cxn ang="0">
                  <a:pos x="287" y="23"/>
                </a:cxn>
                <a:cxn ang="0">
                  <a:pos x="277" y="29"/>
                </a:cxn>
                <a:cxn ang="0">
                  <a:pos x="257" y="45"/>
                </a:cxn>
                <a:cxn ang="0">
                  <a:pos x="247" y="51"/>
                </a:cxn>
                <a:cxn ang="0">
                  <a:pos x="211" y="79"/>
                </a:cxn>
                <a:cxn ang="0">
                  <a:pos x="179" y="111"/>
                </a:cxn>
                <a:cxn ang="0">
                  <a:pos x="170" y="121"/>
                </a:cxn>
                <a:cxn ang="0">
                  <a:pos x="136" y="144"/>
                </a:cxn>
                <a:cxn ang="0">
                  <a:pos x="90" y="173"/>
                </a:cxn>
                <a:cxn ang="0">
                  <a:pos x="69" y="186"/>
                </a:cxn>
                <a:cxn ang="0">
                  <a:pos x="36" y="208"/>
                </a:cxn>
                <a:cxn ang="0">
                  <a:pos x="14" y="219"/>
                </a:cxn>
                <a:cxn ang="0">
                  <a:pos x="3" y="223"/>
                </a:cxn>
                <a:cxn ang="0">
                  <a:pos x="0" y="225"/>
                </a:cxn>
                <a:cxn ang="0">
                  <a:pos x="1" y="233"/>
                </a:cxn>
                <a:cxn ang="0">
                  <a:pos x="6" y="233"/>
                </a:cxn>
                <a:cxn ang="0">
                  <a:pos x="17" y="230"/>
                </a:cxn>
                <a:cxn ang="0">
                  <a:pos x="48" y="215"/>
                </a:cxn>
                <a:cxn ang="0">
                  <a:pos x="86" y="189"/>
                </a:cxn>
                <a:cxn ang="0">
                  <a:pos x="132" y="159"/>
                </a:cxn>
                <a:cxn ang="0">
                  <a:pos x="156" y="143"/>
                </a:cxn>
                <a:cxn ang="0">
                  <a:pos x="180" y="126"/>
                </a:cxn>
                <a:cxn ang="0">
                  <a:pos x="197" y="109"/>
                </a:cxn>
                <a:cxn ang="0">
                  <a:pos x="214" y="91"/>
                </a:cxn>
                <a:cxn ang="0">
                  <a:pos x="239" y="72"/>
                </a:cxn>
                <a:cxn ang="0">
                  <a:pos x="262" y="55"/>
                </a:cxn>
                <a:cxn ang="0">
                  <a:pos x="269" y="50"/>
                </a:cxn>
                <a:cxn ang="0">
                  <a:pos x="296" y="33"/>
                </a:cxn>
                <a:cxn ang="0">
                  <a:pos x="312" y="21"/>
                </a:cxn>
                <a:cxn ang="0">
                  <a:pos x="324" y="7"/>
                </a:cxn>
                <a:cxn ang="0">
                  <a:pos x="324" y="4"/>
                </a:cxn>
                <a:cxn ang="0">
                  <a:pos x="323" y="2"/>
                </a:cxn>
                <a:cxn ang="0">
                  <a:pos x="316" y="0"/>
                </a:cxn>
                <a:cxn ang="0">
                  <a:pos x="313" y="4"/>
                </a:cxn>
              </a:cxnLst>
              <a:rect l="0" t="0" r="r" b="b"/>
              <a:pathLst>
                <a:path w="324" h="233">
                  <a:moveTo>
                    <a:pt x="313" y="4"/>
                  </a:moveTo>
                  <a:lnTo>
                    <a:pt x="313" y="4"/>
                  </a:lnTo>
                  <a:lnTo>
                    <a:pt x="311" y="7"/>
                  </a:lnTo>
                  <a:lnTo>
                    <a:pt x="308" y="9"/>
                  </a:lnTo>
                  <a:lnTo>
                    <a:pt x="302" y="15"/>
                  </a:lnTo>
                  <a:lnTo>
                    <a:pt x="287" y="23"/>
                  </a:lnTo>
                  <a:lnTo>
                    <a:pt x="287" y="23"/>
                  </a:lnTo>
                  <a:lnTo>
                    <a:pt x="277" y="29"/>
                  </a:lnTo>
                  <a:lnTo>
                    <a:pt x="266" y="37"/>
                  </a:lnTo>
                  <a:lnTo>
                    <a:pt x="257" y="45"/>
                  </a:lnTo>
                  <a:lnTo>
                    <a:pt x="247" y="51"/>
                  </a:lnTo>
                  <a:lnTo>
                    <a:pt x="247" y="51"/>
                  </a:lnTo>
                  <a:lnTo>
                    <a:pt x="228" y="64"/>
                  </a:lnTo>
                  <a:lnTo>
                    <a:pt x="211" y="79"/>
                  </a:lnTo>
                  <a:lnTo>
                    <a:pt x="194" y="94"/>
                  </a:lnTo>
                  <a:lnTo>
                    <a:pt x="179" y="111"/>
                  </a:lnTo>
                  <a:lnTo>
                    <a:pt x="179" y="111"/>
                  </a:lnTo>
                  <a:lnTo>
                    <a:pt x="170" y="121"/>
                  </a:lnTo>
                  <a:lnTo>
                    <a:pt x="159" y="128"/>
                  </a:lnTo>
                  <a:lnTo>
                    <a:pt x="136" y="144"/>
                  </a:lnTo>
                  <a:lnTo>
                    <a:pt x="112" y="159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69" y="186"/>
                  </a:lnTo>
                  <a:lnTo>
                    <a:pt x="48" y="202"/>
                  </a:lnTo>
                  <a:lnTo>
                    <a:pt x="36" y="208"/>
                  </a:lnTo>
                  <a:lnTo>
                    <a:pt x="26" y="213"/>
                  </a:lnTo>
                  <a:lnTo>
                    <a:pt x="14" y="219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1" y="224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3"/>
                  </a:lnTo>
                  <a:lnTo>
                    <a:pt x="3" y="233"/>
                  </a:lnTo>
                  <a:lnTo>
                    <a:pt x="6" y="233"/>
                  </a:lnTo>
                  <a:lnTo>
                    <a:pt x="6" y="233"/>
                  </a:lnTo>
                  <a:lnTo>
                    <a:pt x="17" y="230"/>
                  </a:lnTo>
                  <a:lnTo>
                    <a:pt x="27" y="225"/>
                  </a:lnTo>
                  <a:lnTo>
                    <a:pt x="48" y="215"/>
                  </a:lnTo>
                  <a:lnTo>
                    <a:pt x="68" y="202"/>
                  </a:lnTo>
                  <a:lnTo>
                    <a:pt x="86" y="189"/>
                  </a:lnTo>
                  <a:lnTo>
                    <a:pt x="86" y="189"/>
                  </a:lnTo>
                  <a:lnTo>
                    <a:pt x="132" y="159"/>
                  </a:lnTo>
                  <a:lnTo>
                    <a:pt x="132" y="159"/>
                  </a:lnTo>
                  <a:lnTo>
                    <a:pt x="156" y="143"/>
                  </a:lnTo>
                  <a:lnTo>
                    <a:pt x="170" y="135"/>
                  </a:lnTo>
                  <a:lnTo>
                    <a:pt x="180" y="126"/>
                  </a:lnTo>
                  <a:lnTo>
                    <a:pt x="180" y="126"/>
                  </a:lnTo>
                  <a:lnTo>
                    <a:pt x="197" y="109"/>
                  </a:lnTo>
                  <a:lnTo>
                    <a:pt x="214" y="91"/>
                  </a:lnTo>
                  <a:lnTo>
                    <a:pt x="214" y="91"/>
                  </a:lnTo>
                  <a:lnTo>
                    <a:pt x="226" y="81"/>
                  </a:lnTo>
                  <a:lnTo>
                    <a:pt x="239" y="72"/>
                  </a:lnTo>
                  <a:lnTo>
                    <a:pt x="251" y="64"/>
                  </a:lnTo>
                  <a:lnTo>
                    <a:pt x="262" y="55"/>
                  </a:lnTo>
                  <a:lnTo>
                    <a:pt x="262" y="55"/>
                  </a:lnTo>
                  <a:lnTo>
                    <a:pt x="269" y="50"/>
                  </a:lnTo>
                  <a:lnTo>
                    <a:pt x="278" y="45"/>
                  </a:lnTo>
                  <a:lnTo>
                    <a:pt x="296" y="33"/>
                  </a:lnTo>
                  <a:lnTo>
                    <a:pt x="304" y="28"/>
                  </a:lnTo>
                  <a:lnTo>
                    <a:pt x="312" y="21"/>
                  </a:lnTo>
                  <a:lnTo>
                    <a:pt x="319" y="15"/>
                  </a:lnTo>
                  <a:lnTo>
                    <a:pt x="324" y="7"/>
                  </a:lnTo>
                  <a:lnTo>
                    <a:pt x="324" y="7"/>
                  </a:lnTo>
                  <a:lnTo>
                    <a:pt x="324" y="4"/>
                  </a:lnTo>
                  <a:lnTo>
                    <a:pt x="324" y="3"/>
                  </a:lnTo>
                  <a:lnTo>
                    <a:pt x="323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315" y="2"/>
                  </a:lnTo>
                  <a:lnTo>
                    <a:pt x="313" y="4"/>
                  </a:lnTo>
                  <a:lnTo>
                    <a:pt x="31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5" name="Freeform 274"/>
            <p:cNvSpPr/>
            <p:nvPr/>
          </p:nvSpPr>
          <p:spPr bwMode="auto">
            <a:xfrm>
              <a:off x="4579939" y="1454151"/>
              <a:ext cx="90488" cy="65088"/>
            </a:xfrm>
            <a:custGeom>
              <a:avLst/>
              <a:gdLst/>
              <a:ahLst/>
              <a:cxnLst>
                <a:cxn ang="0">
                  <a:pos x="218" y="2"/>
                </a:cxn>
                <a:cxn ang="0">
                  <a:pos x="218" y="2"/>
                </a:cxn>
                <a:cxn ang="0">
                  <a:pos x="214" y="7"/>
                </a:cxn>
                <a:cxn ang="0">
                  <a:pos x="208" y="11"/>
                </a:cxn>
                <a:cxn ang="0">
                  <a:pos x="197" y="17"/>
                </a:cxn>
                <a:cxn ang="0">
                  <a:pos x="186" y="24"/>
                </a:cxn>
                <a:cxn ang="0">
                  <a:pos x="175" y="32"/>
                </a:cxn>
                <a:cxn ang="0">
                  <a:pos x="175" y="32"/>
                </a:cxn>
                <a:cxn ang="0">
                  <a:pos x="166" y="38"/>
                </a:cxn>
                <a:cxn ang="0">
                  <a:pos x="156" y="45"/>
                </a:cxn>
                <a:cxn ang="0">
                  <a:pos x="136" y="55"/>
                </a:cxn>
                <a:cxn ang="0">
                  <a:pos x="136" y="55"/>
                </a:cxn>
                <a:cxn ang="0">
                  <a:pos x="94" y="83"/>
                </a:cxn>
                <a:cxn ang="0">
                  <a:pos x="94" y="83"/>
                </a:cxn>
                <a:cxn ang="0">
                  <a:pos x="57" y="109"/>
                </a:cxn>
                <a:cxn ang="0">
                  <a:pos x="22" y="135"/>
                </a:cxn>
                <a:cxn ang="0">
                  <a:pos x="22" y="135"/>
                </a:cxn>
                <a:cxn ang="0">
                  <a:pos x="8" y="144"/>
                </a:cxn>
                <a:cxn ang="0">
                  <a:pos x="5" y="147"/>
                </a:cxn>
                <a:cxn ang="0">
                  <a:pos x="3" y="149"/>
                </a:cxn>
                <a:cxn ang="0">
                  <a:pos x="1" y="153"/>
                </a:cxn>
                <a:cxn ang="0">
                  <a:pos x="0" y="157"/>
                </a:cxn>
                <a:cxn ang="0">
                  <a:pos x="0" y="157"/>
                </a:cxn>
                <a:cxn ang="0">
                  <a:pos x="1" y="160"/>
                </a:cxn>
                <a:cxn ang="0">
                  <a:pos x="1" y="161"/>
                </a:cxn>
                <a:cxn ang="0">
                  <a:pos x="4" y="163"/>
                </a:cxn>
                <a:cxn ang="0">
                  <a:pos x="5" y="163"/>
                </a:cxn>
                <a:cxn ang="0">
                  <a:pos x="9" y="161"/>
                </a:cxn>
                <a:cxn ang="0">
                  <a:pos x="12" y="160"/>
                </a:cxn>
                <a:cxn ang="0">
                  <a:pos x="12" y="157"/>
                </a:cxn>
                <a:cxn ang="0">
                  <a:pos x="12" y="157"/>
                </a:cxn>
                <a:cxn ang="0">
                  <a:pos x="13" y="153"/>
                </a:cxn>
                <a:cxn ang="0">
                  <a:pos x="18" y="149"/>
                </a:cxn>
                <a:cxn ang="0">
                  <a:pos x="33" y="139"/>
                </a:cxn>
                <a:cxn ang="0">
                  <a:pos x="57" y="123"/>
                </a:cxn>
                <a:cxn ang="0">
                  <a:pos x="57" y="123"/>
                </a:cxn>
                <a:cxn ang="0">
                  <a:pos x="91" y="100"/>
                </a:cxn>
                <a:cxn ang="0">
                  <a:pos x="126" y="78"/>
                </a:cxn>
                <a:cxn ang="0">
                  <a:pos x="126" y="78"/>
                </a:cxn>
                <a:cxn ang="0">
                  <a:pos x="154" y="59"/>
                </a:cxn>
                <a:cxn ang="0">
                  <a:pos x="169" y="50"/>
                </a:cxn>
                <a:cxn ang="0">
                  <a:pos x="183" y="40"/>
                </a:cxn>
                <a:cxn ang="0">
                  <a:pos x="183" y="40"/>
                </a:cxn>
                <a:cxn ang="0">
                  <a:pos x="194" y="32"/>
                </a:cxn>
                <a:cxn ang="0">
                  <a:pos x="205" y="25"/>
                </a:cxn>
                <a:cxn ang="0">
                  <a:pos x="217" y="19"/>
                </a:cxn>
                <a:cxn ang="0">
                  <a:pos x="228" y="10"/>
                </a:cxn>
                <a:cxn ang="0">
                  <a:pos x="228" y="10"/>
                </a:cxn>
                <a:cxn ang="0">
                  <a:pos x="229" y="8"/>
                </a:cxn>
                <a:cxn ang="0">
                  <a:pos x="229" y="6"/>
                </a:cxn>
                <a:cxn ang="0">
                  <a:pos x="228" y="2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18" y="2"/>
                </a:cxn>
                <a:cxn ang="0">
                  <a:pos x="218" y="2"/>
                </a:cxn>
              </a:cxnLst>
              <a:rect l="0" t="0" r="r" b="b"/>
              <a:pathLst>
                <a:path w="229" h="163">
                  <a:moveTo>
                    <a:pt x="218" y="2"/>
                  </a:moveTo>
                  <a:lnTo>
                    <a:pt x="218" y="2"/>
                  </a:lnTo>
                  <a:lnTo>
                    <a:pt x="214" y="7"/>
                  </a:lnTo>
                  <a:lnTo>
                    <a:pt x="208" y="11"/>
                  </a:lnTo>
                  <a:lnTo>
                    <a:pt x="197" y="17"/>
                  </a:lnTo>
                  <a:lnTo>
                    <a:pt x="186" y="24"/>
                  </a:lnTo>
                  <a:lnTo>
                    <a:pt x="175" y="32"/>
                  </a:lnTo>
                  <a:lnTo>
                    <a:pt x="175" y="32"/>
                  </a:lnTo>
                  <a:lnTo>
                    <a:pt x="166" y="38"/>
                  </a:lnTo>
                  <a:lnTo>
                    <a:pt x="156" y="45"/>
                  </a:lnTo>
                  <a:lnTo>
                    <a:pt x="136" y="55"/>
                  </a:lnTo>
                  <a:lnTo>
                    <a:pt x="136" y="55"/>
                  </a:lnTo>
                  <a:lnTo>
                    <a:pt x="94" y="83"/>
                  </a:lnTo>
                  <a:lnTo>
                    <a:pt x="94" y="83"/>
                  </a:lnTo>
                  <a:lnTo>
                    <a:pt x="57" y="109"/>
                  </a:lnTo>
                  <a:lnTo>
                    <a:pt x="22" y="135"/>
                  </a:lnTo>
                  <a:lnTo>
                    <a:pt x="22" y="135"/>
                  </a:lnTo>
                  <a:lnTo>
                    <a:pt x="8" y="144"/>
                  </a:lnTo>
                  <a:lnTo>
                    <a:pt x="5" y="147"/>
                  </a:lnTo>
                  <a:lnTo>
                    <a:pt x="3" y="149"/>
                  </a:lnTo>
                  <a:lnTo>
                    <a:pt x="1" y="153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60"/>
                  </a:lnTo>
                  <a:lnTo>
                    <a:pt x="1" y="161"/>
                  </a:lnTo>
                  <a:lnTo>
                    <a:pt x="4" y="163"/>
                  </a:lnTo>
                  <a:lnTo>
                    <a:pt x="5" y="163"/>
                  </a:lnTo>
                  <a:lnTo>
                    <a:pt x="9" y="161"/>
                  </a:lnTo>
                  <a:lnTo>
                    <a:pt x="12" y="160"/>
                  </a:lnTo>
                  <a:lnTo>
                    <a:pt x="12" y="157"/>
                  </a:lnTo>
                  <a:lnTo>
                    <a:pt x="12" y="157"/>
                  </a:lnTo>
                  <a:lnTo>
                    <a:pt x="13" y="153"/>
                  </a:lnTo>
                  <a:lnTo>
                    <a:pt x="18" y="149"/>
                  </a:lnTo>
                  <a:lnTo>
                    <a:pt x="33" y="139"/>
                  </a:lnTo>
                  <a:lnTo>
                    <a:pt x="57" y="123"/>
                  </a:lnTo>
                  <a:lnTo>
                    <a:pt x="57" y="123"/>
                  </a:lnTo>
                  <a:lnTo>
                    <a:pt x="91" y="100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54" y="59"/>
                  </a:lnTo>
                  <a:lnTo>
                    <a:pt x="169" y="50"/>
                  </a:lnTo>
                  <a:lnTo>
                    <a:pt x="183" y="40"/>
                  </a:lnTo>
                  <a:lnTo>
                    <a:pt x="183" y="40"/>
                  </a:lnTo>
                  <a:lnTo>
                    <a:pt x="194" y="32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9" y="8"/>
                  </a:lnTo>
                  <a:lnTo>
                    <a:pt x="229" y="6"/>
                  </a:lnTo>
                  <a:lnTo>
                    <a:pt x="228" y="2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18" y="2"/>
                  </a:lnTo>
                  <a:lnTo>
                    <a:pt x="21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6" name="Freeform 275"/>
            <p:cNvSpPr/>
            <p:nvPr/>
          </p:nvSpPr>
          <p:spPr bwMode="auto">
            <a:xfrm>
              <a:off x="4616451" y="1493838"/>
              <a:ext cx="63500" cy="41275"/>
            </a:xfrm>
            <a:custGeom>
              <a:avLst/>
              <a:gdLst/>
              <a:ahLst/>
              <a:cxnLst>
                <a:cxn ang="0">
                  <a:pos x="151" y="1"/>
                </a:cxn>
                <a:cxn ang="0">
                  <a:pos x="151" y="1"/>
                </a:cxn>
                <a:cxn ang="0">
                  <a:pos x="142" y="8"/>
                </a:cxn>
                <a:cxn ang="0">
                  <a:pos x="133" y="14"/>
                </a:cxn>
                <a:cxn ang="0">
                  <a:pos x="113" y="25"/>
                </a:cxn>
                <a:cxn ang="0">
                  <a:pos x="93" y="35"/>
                </a:cxn>
                <a:cxn ang="0">
                  <a:pos x="74" y="47"/>
                </a:cxn>
                <a:cxn ang="0">
                  <a:pos x="74" y="47"/>
                </a:cxn>
                <a:cxn ang="0">
                  <a:pos x="3" y="92"/>
                </a:cxn>
                <a:cxn ang="0">
                  <a:pos x="3" y="92"/>
                </a:cxn>
                <a:cxn ang="0">
                  <a:pos x="2" y="93"/>
                </a:cxn>
                <a:cxn ang="0">
                  <a:pos x="0" y="96"/>
                </a:cxn>
                <a:cxn ang="0">
                  <a:pos x="2" y="99"/>
                </a:cxn>
                <a:cxn ang="0">
                  <a:pos x="4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0" y="101"/>
                </a:cxn>
                <a:cxn ang="0">
                  <a:pos x="79" y="56"/>
                </a:cxn>
                <a:cxn ang="0">
                  <a:pos x="79" y="56"/>
                </a:cxn>
                <a:cxn ang="0">
                  <a:pos x="100" y="46"/>
                </a:cxn>
                <a:cxn ang="0">
                  <a:pos x="121" y="34"/>
                </a:cxn>
                <a:cxn ang="0">
                  <a:pos x="140" y="22"/>
                </a:cxn>
                <a:cxn ang="0">
                  <a:pos x="150" y="16"/>
                </a:cxn>
                <a:cxn ang="0">
                  <a:pos x="159" y="9"/>
                </a:cxn>
                <a:cxn ang="0">
                  <a:pos x="159" y="9"/>
                </a:cxn>
                <a:cxn ang="0">
                  <a:pos x="160" y="7"/>
                </a:cxn>
                <a:cxn ang="0">
                  <a:pos x="160" y="5"/>
                </a:cxn>
                <a:cxn ang="0">
                  <a:pos x="160" y="3"/>
                </a:cxn>
                <a:cxn ang="0">
                  <a:pos x="159" y="1"/>
                </a:cxn>
                <a:cxn ang="0">
                  <a:pos x="155" y="0"/>
                </a:cxn>
                <a:cxn ang="0">
                  <a:pos x="154" y="0"/>
                </a:cxn>
                <a:cxn ang="0">
                  <a:pos x="151" y="1"/>
                </a:cxn>
                <a:cxn ang="0">
                  <a:pos x="151" y="1"/>
                </a:cxn>
              </a:cxnLst>
              <a:rect l="0" t="0" r="r" b="b"/>
              <a:pathLst>
                <a:path w="160" h="102">
                  <a:moveTo>
                    <a:pt x="151" y="1"/>
                  </a:moveTo>
                  <a:lnTo>
                    <a:pt x="151" y="1"/>
                  </a:lnTo>
                  <a:lnTo>
                    <a:pt x="142" y="8"/>
                  </a:lnTo>
                  <a:lnTo>
                    <a:pt x="133" y="14"/>
                  </a:lnTo>
                  <a:lnTo>
                    <a:pt x="113" y="25"/>
                  </a:lnTo>
                  <a:lnTo>
                    <a:pt x="93" y="35"/>
                  </a:lnTo>
                  <a:lnTo>
                    <a:pt x="74" y="47"/>
                  </a:lnTo>
                  <a:lnTo>
                    <a:pt x="74" y="47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2" y="93"/>
                  </a:lnTo>
                  <a:lnTo>
                    <a:pt x="0" y="96"/>
                  </a:lnTo>
                  <a:lnTo>
                    <a:pt x="2" y="99"/>
                  </a:lnTo>
                  <a:lnTo>
                    <a:pt x="4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0" y="101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100" y="46"/>
                  </a:lnTo>
                  <a:lnTo>
                    <a:pt x="121" y="34"/>
                  </a:lnTo>
                  <a:lnTo>
                    <a:pt x="140" y="22"/>
                  </a:lnTo>
                  <a:lnTo>
                    <a:pt x="150" y="16"/>
                  </a:lnTo>
                  <a:lnTo>
                    <a:pt x="159" y="9"/>
                  </a:lnTo>
                  <a:lnTo>
                    <a:pt x="159" y="9"/>
                  </a:lnTo>
                  <a:lnTo>
                    <a:pt x="160" y="7"/>
                  </a:lnTo>
                  <a:lnTo>
                    <a:pt x="160" y="5"/>
                  </a:lnTo>
                  <a:lnTo>
                    <a:pt x="160" y="3"/>
                  </a:lnTo>
                  <a:lnTo>
                    <a:pt x="159" y="1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1" y="1"/>
                  </a:lnTo>
                  <a:lnTo>
                    <a:pt x="15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7" name="Freeform 276"/>
            <p:cNvSpPr/>
            <p:nvPr/>
          </p:nvSpPr>
          <p:spPr bwMode="auto">
            <a:xfrm>
              <a:off x="4630739" y="1352551"/>
              <a:ext cx="119063" cy="825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89" y="0"/>
                </a:cxn>
                <a:cxn ang="0">
                  <a:pos x="286" y="4"/>
                </a:cxn>
                <a:cxn ang="0">
                  <a:pos x="276" y="11"/>
                </a:cxn>
                <a:cxn ang="0">
                  <a:pos x="265" y="17"/>
                </a:cxn>
                <a:cxn ang="0">
                  <a:pos x="240" y="35"/>
                </a:cxn>
                <a:cxn ang="0">
                  <a:pos x="232" y="41"/>
                </a:cxn>
                <a:cxn ang="0">
                  <a:pos x="215" y="56"/>
                </a:cxn>
                <a:cxn ang="0">
                  <a:pos x="154" y="93"/>
                </a:cxn>
                <a:cxn ang="0">
                  <a:pos x="115" y="119"/>
                </a:cxn>
                <a:cxn ang="0">
                  <a:pos x="75" y="147"/>
                </a:cxn>
                <a:cxn ang="0">
                  <a:pos x="19" y="184"/>
                </a:cxn>
                <a:cxn ang="0">
                  <a:pos x="2" y="198"/>
                </a:cxn>
                <a:cxn ang="0">
                  <a:pos x="1" y="204"/>
                </a:cxn>
                <a:cxn ang="0">
                  <a:pos x="6" y="208"/>
                </a:cxn>
                <a:cxn ang="0">
                  <a:pos x="9" y="208"/>
                </a:cxn>
                <a:cxn ang="0">
                  <a:pos x="13" y="207"/>
                </a:cxn>
                <a:cxn ang="0">
                  <a:pos x="14" y="203"/>
                </a:cxn>
                <a:cxn ang="0">
                  <a:pos x="48" y="179"/>
                </a:cxn>
                <a:cxn ang="0">
                  <a:pos x="82" y="156"/>
                </a:cxn>
                <a:cxn ang="0">
                  <a:pos x="99" y="144"/>
                </a:cxn>
                <a:cxn ang="0">
                  <a:pos x="154" y="107"/>
                </a:cxn>
                <a:cxn ang="0">
                  <a:pos x="187" y="85"/>
                </a:cxn>
                <a:cxn ang="0">
                  <a:pos x="219" y="67"/>
                </a:cxn>
                <a:cxn ang="0">
                  <a:pos x="230" y="62"/>
                </a:cxn>
                <a:cxn ang="0">
                  <a:pos x="248" y="47"/>
                </a:cxn>
                <a:cxn ang="0">
                  <a:pos x="256" y="39"/>
                </a:cxn>
                <a:cxn ang="0">
                  <a:pos x="277" y="24"/>
                </a:cxn>
                <a:cxn ang="0">
                  <a:pos x="298" y="11"/>
                </a:cxn>
                <a:cxn ang="0">
                  <a:pos x="302" y="8"/>
                </a:cxn>
                <a:cxn ang="0">
                  <a:pos x="300" y="1"/>
                </a:cxn>
                <a:cxn ang="0">
                  <a:pos x="296" y="0"/>
                </a:cxn>
              </a:cxnLst>
              <a:rect l="0" t="0" r="r" b="b"/>
              <a:pathLst>
                <a:path w="302" h="208">
                  <a:moveTo>
                    <a:pt x="296" y="0"/>
                  </a:moveTo>
                  <a:lnTo>
                    <a:pt x="291" y="0"/>
                  </a:lnTo>
                  <a:lnTo>
                    <a:pt x="291" y="0"/>
                  </a:lnTo>
                  <a:lnTo>
                    <a:pt x="289" y="0"/>
                  </a:lnTo>
                  <a:lnTo>
                    <a:pt x="287" y="1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76" y="11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48" y="29"/>
                  </a:lnTo>
                  <a:lnTo>
                    <a:pt x="240" y="35"/>
                  </a:lnTo>
                  <a:lnTo>
                    <a:pt x="232" y="41"/>
                  </a:lnTo>
                  <a:lnTo>
                    <a:pt x="232" y="41"/>
                  </a:lnTo>
                  <a:lnTo>
                    <a:pt x="224" y="48"/>
                  </a:lnTo>
                  <a:lnTo>
                    <a:pt x="215" y="56"/>
                  </a:lnTo>
                  <a:lnTo>
                    <a:pt x="196" y="69"/>
                  </a:lnTo>
                  <a:lnTo>
                    <a:pt x="154" y="93"/>
                  </a:lnTo>
                  <a:lnTo>
                    <a:pt x="154" y="93"/>
                  </a:lnTo>
                  <a:lnTo>
                    <a:pt x="115" y="119"/>
                  </a:lnTo>
                  <a:lnTo>
                    <a:pt x="75" y="147"/>
                  </a:lnTo>
                  <a:lnTo>
                    <a:pt x="75" y="147"/>
                  </a:lnTo>
                  <a:lnTo>
                    <a:pt x="37" y="171"/>
                  </a:lnTo>
                  <a:lnTo>
                    <a:pt x="19" y="184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0" y="201"/>
                  </a:lnTo>
                  <a:lnTo>
                    <a:pt x="1" y="204"/>
                  </a:lnTo>
                  <a:lnTo>
                    <a:pt x="2" y="207"/>
                  </a:lnTo>
                  <a:lnTo>
                    <a:pt x="6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1" y="208"/>
                  </a:lnTo>
                  <a:lnTo>
                    <a:pt x="13" y="207"/>
                  </a:lnTo>
                  <a:lnTo>
                    <a:pt x="14" y="203"/>
                  </a:lnTo>
                  <a:lnTo>
                    <a:pt x="14" y="203"/>
                  </a:lnTo>
                  <a:lnTo>
                    <a:pt x="30" y="190"/>
                  </a:lnTo>
                  <a:lnTo>
                    <a:pt x="48" y="179"/>
                  </a:lnTo>
                  <a:lnTo>
                    <a:pt x="65" y="167"/>
                  </a:lnTo>
                  <a:lnTo>
                    <a:pt x="82" y="156"/>
                  </a:lnTo>
                  <a:lnTo>
                    <a:pt x="82" y="156"/>
                  </a:lnTo>
                  <a:lnTo>
                    <a:pt x="99" y="144"/>
                  </a:lnTo>
                  <a:lnTo>
                    <a:pt x="117" y="132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87" y="85"/>
                  </a:lnTo>
                  <a:lnTo>
                    <a:pt x="202" y="76"/>
                  </a:lnTo>
                  <a:lnTo>
                    <a:pt x="219" y="67"/>
                  </a:lnTo>
                  <a:lnTo>
                    <a:pt x="219" y="67"/>
                  </a:lnTo>
                  <a:lnTo>
                    <a:pt x="230" y="62"/>
                  </a:lnTo>
                  <a:lnTo>
                    <a:pt x="239" y="55"/>
                  </a:lnTo>
                  <a:lnTo>
                    <a:pt x="248" y="47"/>
                  </a:lnTo>
                  <a:lnTo>
                    <a:pt x="256" y="39"/>
                  </a:lnTo>
                  <a:lnTo>
                    <a:pt x="256" y="39"/>
                  </a:lnTo>
                  <a:lnTo>
                    <a:pt x="266" y="31"/>
                  </a:lnTo>
                  <a:lnTo>
                    <a:pt x="277" y="24"/>
                  </a:lnTo>
                  <a:lnTo>
                    <a:pt x="287" y="17"/>
                  </a:lnTo>
                  <a:lnTo>
                    <a:pt x="298" y="11"/>
                  </a:lnTo>
                  <a:lnTo>
                    <a:pt x="298" y="11"/>
                  </a:lnTo>
                  <a:lnTo>
                    <a:pt x="302" y="8"/>
                  </a:lnTo>
                  <a:lnTo>
                    <a:pt x="302" y="4"/>
                  </a:lnTo>
                  <a:lnTo>
                    <a:pt x="300" y="1"/>
                  </a:lnTo>
                  <a:lnTo>
                    <a:pt x="299" y="0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8" name="Freeform 277"/>
            <p:cNvSpPr/>
            <p:nvPr/>
          </p:nvSpPr>
          <p:spPr bwMode="auto">
            <a:xfrm>
              <a:off x="4608514" y="1355726"/>
              <a:ext cx="74613" cy="49213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78" y="1"/>
                </a:cxn>
                <a:cxn ang="0">
                  <a:pos x="168" y="12"/>
                </a:cxn>
                <a:cxn ang="0">
                  <a:pos x="156" y="21"/>
                </a:cxn>
                <a:cxn ang="0">
                  <a:pos x="131" y="38"/>
                </a:cxn>
                <a:cxn ang="0">
                  <a:pos x="105" y="54"/>
                </a:cxn>
                <a:cxn ang="0">
                  <a:pos x="80" y="69"/>
                </a:cxn>
                <a:cxn ang="0">
                  <a:pos x="80" y="69"/>
                </a:cxn>
                <a:cxn ang="0">
                  <a:pos x="54" y="85"/>
                </a:cxn>
                <a:cxn ang="0">
                  <a:pos x="41" y="93"/>
                </a:cxn>
                <a:cxn ang="0">
                  <a:pos x="28" y="99"/>
                </a:cxn>
                <a:cxn ang="0">
                  <a:pos x="28" y="99"/>
                </a:cxn>
                <a:cxn ang="0">
                  <a:pos x="12" y="106"/>
                </a:cxn>
                <a:cxn ang="0">
                  <a:pos x="5" y="111"/>
                </a:cxn>
                <a:cxn ang="0">
                  <a:pos x="3" y="114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19"/>
                </a:cxn>
                <a:cxn ang="0">
                  <a:pos x="0" y="122"/>
                </a:cxn>
                <a:cxn ang="0">
                  <a:pos x="3" y="125"/>
                </a:cxn>
                <a:cxn ang="0">
                  <a:pos x="5" y="125"/>
                </a:cxn>
                <a:cxn ang="0">
                  <a:pos x="7" y="125"/>
                </a:cxn>
                <a:cxn ang="0">
                  <a:pos x="9" y="124"/>
                </a:cxn>
                <a:cxn ang="0">
                  <a:pos x="11" y="123"/>
                </a:cxn>
                <a:cxn ang="0">
                  <a:pos x="11" y="123"/>
                </a:cxn>
                <a:cxn ang="0">
                  <a:pos x="13" y="120"/>
                </a:cxn>
                <a:cxn ang="0">
                  <a:pos x="16" y="116"/>
                </a:cxn>
                <a:cxn ang="0">
                  <a:pos x="26" y="111"/>
                </a:cxn>
                <a:cxn ang="0">
                  <a:pos x="46" y="103"/>
                </a:cxn>
                <a:cxn ang="0">
                  <a:pos x="46" y="103"/>
                </a:cxn>
                <a:cxn ang="0">
                  <a:pos x="60" y="95"/>
                </a:cxn>
                <a:cxn ang="0">
                  <a:pos x="75" y="86"/>
                </a:cxn>
                <a:cxn ang="0">
                  <a:pos x="102" y="68"/>
                </a:cxn>
                <a:cxn ang="0">
                  <a:pos x="102" y="68"/>
                </a:cxn>
                <a:cxn ang="0">
                  <a:pos x="147" y="40"/>
                </a:cxn>
                <a:cxn ang="0">
                  <a:pos x="168" y="26"/>
                </a:cxn>
                <a:cxn ang="0">
                  <a:pos x="177" y="18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8"/>
                </a:cxn>
                <a:cxn ang="0">
                  <a:pos x="189" y="5"/>
                </a:cxn>
                <a:cxn ang="0">
                  <a:pos x="186" y="3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1"/>
                </a:cxn>
                <a:cxn ang="0">
                  <a:pos x="178" y="1"/>
                </a:cxn>
              </a:cxnLst>
              <a:rect l="0" t="0" r="r" b="b"/>
              <a:pathLst>
                <a:path w="189" h="125">
                  <a:moveTo>
                    <a:pt x="178" y="1"/>
                  </a:moveTo>
                  <a:lnTo>
                    <a:pt x="178" y="1"/>
                  </a:lnTo>
                  <a:lnTo>
                    <a:pt x="168" y="12"/>
                  </a:lnTo>
                  <a:lnTo>
                    <a:pt x="156" y="21"/>
                  </a:lnTo>
                  <a:lnTo>
                    <a:pt x="131" y="38"/>
                  </a:lnTo>
                  <a:lnTo>
                    <a:pt x="105" y="54"/>
                  </a:lnTo>
                  <a:lnTo>
                    <a:pt x="80" y="69"/>
                  </a:lnTo>
                  <a:lnTo>
                    <a:pt x="80" y="69"/>
                  </a:lnTo>
                  <a:lnTo>
                    <a:pt x="54" y="85"/>
                  </a:lnTo>
                  <a:lnTo>
                    <a:pt x="41" y="93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2" y="106"/>
                  </a:lnTo>
                  <a:lnTo>
                    <a:pt x="5" y="111"/>
                  </a:lnTo>
                  <a:lnTo>
                    <a:pt x="3" y="114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7" y="125"/>
                  </a:lnTo>
                  <a:lnTo>
                    <a:pt x="9" y="124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3" y="120"/>
                  </a:lnTo>
                  <a:lnTo>
                    <a:pt x="16" y="116"/>
                  </a:lnTo>
                  <a:lnTo>
                    <a:pt x="26" y="111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60" y="95"/>
                  </a:lnTo>
                  <a:lnTo>
                    <a:pt x="75" y="86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147" y="40"/>
                  </a:lnTo>
                  <a:lnTo>
                    <a:pt x="168" y="26"/>
                  </a:lnTo>
                  <a:lnTo>
                    <a:pt x="177" y="18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8"/>
                  </a:lnTo>
                  <a:lnTo>
                    <a:pt x="189" y="5"/>
                  </a:lnTo>
                  <a:lnTo>
                    <a:pt x="186" y="3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1"/>
                  </a:lnTo>
                  <a:lnTo>
                    <a:pt x="17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69" name="Freeform 278"/>
            <p:cNvSpPr/>
            <p:nvPr/>
          </p:nvSpPr>
          <p:spPr bwMode="auto">
            <a:xfrm>
              <a:off x="4559301" y="1325563"/>
              <a:ext cx="111125" cy="77788"/>
            </a:xfrm>
            <a:custGeom>
              <a:avLst/>
              <a:gdLst/>
              <a:ahLst/>
              <a:cxnLst>
                <a:cxn ang="0">
                  <a:pos x="270" y="3"/>
                </a:cxn>
                <a:cxn ang="0">
                  <a:pos x="270" y="3"/>
                </a:cxn>
                <a:cxn ang="0">
                  <a:pos x="266" y="7"/>
                </a:cxn>
                <a:cxn ang="0">
                  <a:pos x="259" y="10"/>
                </a:cxn>
                <a:cxn ang="0">
                  <a:pos x="249" y="16"/>
                </a:cxn>
                <a:cxn ang="0">
                  <a:pos x="249" y="16"/>
                </a:cxn>
                <a:cxn ang="0">
                  <a:pos x="231" y="30"/>
                </a:cxn>
                <a:cxn ang="0">
                  <a:pos x="212" y="45"/>
                </a:cxn>
                <a:cxn ang="0">
                  <a:pos x="212" y="45"/>
                </a:cxn>
                <a:cxn ang="0">
                  <a:pos x="194" y="57"/>
                </a:cxn>
                <a:cxn ang="0">
                  <a:pos x="176" y="67"/>
                </a:cxn>
                <a:cxn ang="0">
                  <a:pos x="156" y="79"/>
                </a:cxn>
                <a:cxn ang="0">
                  <a:pos x="138" y="91"/>
                </a:cxn>
                <a:cxn ang="0">
                  <a:pos x="138" y="91"/>
                </a:cxn>
                <a:cxn ang="0">
                  <a:pos x="102" y="113"/>
                </a:cxn>
                <a:cxn ang="0">
                  <a:pos x="68" y="135"/>
                </a:cxn>
                <a:cxn ang="0">
                  <a:pos x="33" y="159"/>
                </a:cxn>
                <a:cxn ang="0">
                  <a:pos x="17" y="172"/>
                </a:cxn>
                <a:cxn ang="0">
                  <a:pos x="2" y="185"/>
                </a:cxn>
                <a:cxn ang="0">
                  <a:pos x="2" y="185"/>
                </a:cxn>
                <a:cxn ang="0">
                  <a:pos x="0" y="189"/>
                </a:cxn>
                <a:cxn ang="0">
                  <a:pos x="0" y="191"/>
                </a:cxn>
                <a:cxn ang="0">
                  <a:pos x="3" y="194"/>
                </a:cxn>
                <a:cxn ang="0">
                  <a:pos x="6" y="195"/>
                </a:cxn>
                <a:cxn ang="0">
                  <a:pos x="8" y="195"/>
                </a:cxn>
                <a:cxn ang="0">
                  <a:pos x="8" y="195"/>
                </a:cxn>
                <a:cxn ang="0">
                  <a:pos x="11" y="194"/>
                </a:cxn>
                <a:cxn ang="0">
                  <a:pos x="12" y="194"/>
                </a:cxn>
                <a:cxn ang="0">
                  <a:pos x="15" y="190"/>
                </a:cxn>
                <a:cxn ang="0">
                  <a:pos x="15" y="190"/>
                </a:cxn>
                <a:cxn ang="0">
                  <a:pos x="30" y="177"/>
                </a:cxn>
                <a:cxn ang="0">
                  <a:pos x="46" y="164"/>
                </a:cxn>
                <a:cxn ang="0">
                  <a:pos x="81" y="140"/>
                </a:cxn>
                <a:cxn ang="0">
                  <a:pos x="117" y="117"/>
                </a:cxn>
                <a:cxn ang="0">
                  <a:pos x="152" y="95"/>
                </a:cxn>
                <a:cxn ang="0">
                  <a:pos x="152" y="95"/>
                </a:cxn>
                <a:cxn ang="0">
                  <a:pos x="170" y="83"/>
                </a:cxn>
                <a:cxn ang="0">
                  <a:pos x="189" y="72"/>
                </a:cxn>
                <a:cxn ang="0">
                  <a:pos x="208" y="61"/>
                </a:cxn>
                <a:cxn ang="0">
                  <a:pos x="227" y="49"/>
                </a:cxn>
                <a:cxn ang="0">
                  <a:pos x="227" y="49"/>
                </a:cxn>
                <a:cxn ang="0">
                  <a:pos x="241" y="37"/>
                </a:cxn>
                <a:cxn ang="0">
                  <a:pos x="254" y="27"/>
                </a:cxn>
                <a:cxn ang="0">
                  <a:pos x="254" y="27"/>
                </a:cxn>
                <a:cxn ang="0">
                  <a:pos x="267" y="19"/>
                </a:cxn>
                <a:cxn ang="0">
                  <a:pos x="272" y="15"/>
                </a:cxn>
                <a:cxn ang="0">
                  <a:pos x="278" y="11"/>
                </a:cxn>
                <a:cxn ang="0">
                  <a:pos x="278" y="11"/>
                </a:cxn>
                <a:cxn ang="0">
                  <a:pos x="279" y="8"/>
                </a:cxn>
                <a:cxn ang="0">
                  <a:pos x="280" y="7"/>
                </a:cxn>
                <a:cxn ang="0">
                  <a:pos x="278" y="3"/>
                </a:cxn>
                <a:cxn ang="0">
                  <a:pos x="275" y="0"/>
                </a:cxn>
                <a:cxn ang="0">
                  <a:pos x="272" y="2"/>
                </a:cxn>
                <a:cxn ang="0">
                  <a:pos x="270" y="3"/>
                </a:cxn>
                <a:cxn ang="0">
                  <a:pos x="270" y="3"/>
                </a:cxn>
              </a:cxnLst>
              <a:rect l="0" t="0" r="r" b="b"/>
              <a:pathLst>
                <a:path w="280" h="195">
                  <a:moveTo>
                    <a:pt x="270" y="3"/>
                  </a:moveTo>
                  <a:lnTo>
                    <a:pt x="270" y="3"/>
                  </a:lnTo>
                  <a:lnTo>
                    <a:pt x="266" y="7"/>
                  </a:lnTo>
                  <a:lnTo>
                    <a:pt x="259" y="10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31" y="30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194" y="57"/>
                  </a:lnTo>
                  <a:lnTo>
                    <a:pt x="176" y="67"/>
                  </a:lnTo>
                  <a:lnTo>
                    <a:pt x="156" y="79"/>
                  </a:lnTo>
                  <a:lnTo>
                    <a:pt x="138" y="91"/>
                  </a:lnTo>
                  <a:lnTo>
                    <a:pt x="138" y="91"/>
                  </a:lnTo>
                  <a:lnTo>
                    <a:pt x="102" y="113"/>
                  </a:lnTo>
                  <a:lnTo>
                    <a:pt x="68" y="135"/>
                  </a:lnTo>
                  <a:lnTo>
                    <a:pt x="33" y="159"/>
                  </a:lnTo>
                  <a:lnTo>
                    <a:pt x="17" y="172"/>
                  </a:lnTo>
                  <a:lnTo>
                    <a:pt x="2" y="185"/>
                  </a:lnTo>
                  <a:lnTo>
                    <a:pt x="2" y="185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3" y="194"/>
                  </a:lnTo>
                  <a:lnTo>
                    <a:pt x="6" y="195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11" y="194"/>
                  </a:lnTo>
                  <a:lnTo>
                    <a:pt x="12" y="194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30" y="177"/>
                  </a:lnTo>
                  <a:lnTo>
                    <a:pt x="46" y="164"/>
                  </a:lnTo>
                  <a:lnTo>
                    <a:pt x="81" y="140"/>
                  </a:lnTo>
                  <a:lnTo>
                    <a:pt x="117" y="117"/>
                  </a:lnTo>
                  <a:lnTo>
                    <a:pt x="152" y="95"/>
                  </a:lnTo>
                  <a:lnTo>
                    <a:pt x="152" y="95"/>
                  </a:lnTo>
                  <a:lnTo>
                    <a:pt x="170" y="83"/>
                  </a:lnTo>
                  <a:lnTo>
                    <a:pt x="189" y="72"/>
                  </a:lnTo>
                  <a:lnTo>
                    <a:pt x="208" y="61"/>
                  </a:lnTo>
                  <a:lnTo>
                    <a:pt x="227" y="49"/>
                  </a:lnTo>
                  <a:lnTo>
                    <a:pt x="227" y="49"/>
                  </a:lnTo>
                  <a:lnTo>
                    <a:pt x="241" y="37"/>
                  </a:lnTo>
                  <a:lnTo>
                    <a:pt x="254" y="27"/>
                  </a:lnTo>
                  <a:lnTo>
                    <a:pt x="254" y="27"/>
                  </a:lnTo>
                  <a:lnTo>
                    <a:pt x="267" y="19"/>
                  </a:lnTo>
                  <a:lnTo>
                    <a:pt x="272" y="15"/>
                  </a:lnTo>
                  <a:lnTo>
                    <a:pt x="278" y="11"/>
                  </a:lnTo>
                  <a:lnTo>
                    <a:pt x="278" y="11"/>
                  </a:lnTo>
                  <a:lnTo>
                    <a:pt x="279" y="8"/>
                  </a:lnTo>
                  <a:lnTo>
                    <a:pt x="280" y="7"/>
                  </a:lnTo>
                  <a:lnTo>
                    <a:pt x="278" y="3"/>
                  </a:lnTo>
                  <a:lnTo>
                    <a:pt x="275" y="0"/>
                  </a:lnTo>
                  <a:lnTo>
                    <a:pt x="272" y="2"/>
                  </a:lnTo>
                  <a:lnTo>
                    <a:pt x="270" y="3"/>
                  </a:lnTo>
                  <a:lnTo>
                    <a:pt x="27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0" name="Freeform 279"/>
            <p:cNvSpPr/>
            <p:nvPr/>
          </p:nvSpPr>
          <p:spPr bwMode="auto">
            <a:xfrm>
              <a:off x="4502151" y="1347788"/>
              <a:ext cx="77788" cy="4762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88" y="0"/>
                </a:cxn>
                <a:cxn ang="0">
                  <a:pos x="141" y="28"/>
                </a:cxn>
                <a:cxn ang="0">
                  <a:pos x="94" y="54"/>
                </a:cxn>
                <a:cxn ang="0">
                  <a:pos x="3" y="109"/>
                </a:cxn>
                <a:cxn ang="0">
                  <a:pos x="3" y="109"/>
                </a:cxn>
                <a:cxn ang="0">
                  <a:pos x="0" y="111"/>
                </a:cxn>
                <a:cxn ang="0">
                  <a:pos x="0" y="113"/>
                </a:cxn>
                <a:cxn ang="0">
                  <a:pos x="0" y="117"/>
                </a:cxn>
                <a:cxn ang="0">
                  <a:pos x="4" y="119"/>
                </a:cxn>
                <a:cxn ang="0">
                  <a:pos x="5" y="121"/>
                </a:cxn>
                <a:cxn ang="0">
                  <a:pos x="8" y="119"/>
                </a:cxn>
                <a:cxn ang="0">
                  <a:pos x="8" y="119"/>
                </a:cxn>
                <a:cxn ang="0">
                  <a:pos x="101" y="64"/>
                </a:cxn>
                <a:cxn ang="0">
                  <a:pos x="147" y="37"/>
                </a:cxn>
                <a:cxn ang="0">
                  <a:pos x="194" y="11"/>
                </a:cxn>
                <a:cxn ang="0">
                  <a:pos x="194" y="11"/>
                </a:cxn>
                <a:cxn ang="0">
                  <a:pos x="195" y="9"/>
                </a:cxn>
                <a:cxn ang="0">
                  <a:pos x="196" y="7"/>
                </a:cxn>
                <a:cxn ang="0">
                  <a:pos x="195" y="3"/>
                </a:cxn>
                <a:cxn ang="0">
                  <a:pos x="192" y="0"/>
                </a:cxn>
                <a:cxn ang="0">
                  <a:pos x="190" y="0"/>
                </a:cxn>
                <a:cxn ang="0">
                  <a:pos x="188" y="0"/>
                </a:cxn>
                <a:cxn ang="0">
                  <a:pos x="188" y="0"/>
                </a:cxn>
              </a:cxnLst>
              <a:rect l="0" t="0" r="r" b="b"/>
              <a:pathLst>
                <a:path w="196" h="121">
                  <a:moveTo>
                    <a:pt x="188" y="0"/>
                  </a:moveTo>
                  <a:lnTo>
                    <a:pt x="188" y="0"/>
                  </a:lnTo>
                  <a:lnTo>
                    <a:pt x="141" y="28"/>
                  </a:lnTo>
                  <a:lnTo>
                    <a:pt x="94" y="54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7"/>
                  </a:lnTo>
                  <a:lnTo>
                    <a:pt x="4" y="119"/>
                  </a:lnTo>
                  <a:lnTo>
                    <a:pt x="5" y="121"/>
                  </a:lnTo>
                  <a:lnTo>
                    <a:pt x="8" y="119"/>
                  </a:lnTo>
                  <a:lnTo>
                    <a:pt x="8" y="119"/>
                  </a:lnTo>
                  <a:lnTo>
                    <a:pt x="101" y="64"/>
                  </a:lnTo>
                  <a:lnTo>
                    <a:pt x="147" y="37"/>
                  </a:lnTo>
                  <a:lnTo>
                    <a:pt x="194" y="11"/>
                  </a:lnTo>
                  <a:lnTo>
                    <a:pt x="194" y="11"/>
                  </a:lnTo>
                  <a:lnTo>
                    <a:pt x="195" y="9"/>
                  </a:lnTo>
                  <a:lnTo>
                    <a:pt x="196" y="7"/>
                  </a:lnTo>
                  <a:lnTo>
                    <a:pt x="195" y="3"/>
                  </a:lnTo>
                  <a:lnTo>
                    <a:pt x="192" y="0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1" name="Freeform 280"/>
            <p:cNvSpPr/>
            <p:nvPr/>
          </p:nvSpPr>
          <p:spPr bwMode="auto">
            <a:xfrm>
              <a:off x="4627564" y="1285876"/>
              <a:ext cx="46038" cy="2698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0" y="0"/>
                </a:cxn>
                <a:cxn ang="0">
                  <a:pos x="94" y="7"/>
                </a:cxn>
                <a:cxn ang="0">
                  <a:pos x="79" y="13"/>
                </a:cxn>
                <a:cxn ang="0">
                  <a:pos x="49" y="29"/>
                </a:cxn>
                <a:cxn ang="0">
                  <a:pos x="49" y="29"/>
                </a:cxn>
                <a:cxn ang="0">
                  <a:pos x="26" y="43"/>
                </a:cxn>
                <a:cxn ang="0">
                  <a:pos x="16" y="50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3" y="56"/>
                </a:cxn>
                <a:cxn ang="0">
                  <a:pos x="2" y="58"/>
                </a:cxn>
                <a:cxn ang="0">
                  <a:pos x="0" y="61"/>
                </a:cxn>
                <a:cxn ang="0">
                  <a:pos x="2" y="64"/>
                </a:cxn>
                <a:cxn ang="0">
                  <a:pos x="3" y="65"/>
                </a:cxn>
                <a:cxn ang="0">
                  <a:pos x="6" y="65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17" y="61"/>
                </a:cxn>
                <a:cxn ang="0">
                  <a:pos x="26" y="56"/>
                </a:cxn>
                <a:cxn ang="0">
                  <a:pos x="43" y="46"/>
                </a:cxn>
                <a:cxn ang="0">
                  <a:pos x="43" y="46"/>
                </a:cxn>
                <a:cxn ang="0">
                  <a:pos x="59" y="35"/>
                </a:cxn>
                <a:cxn ang="0">
                  <a:pos x="77" y="26"/>
                </a:cxn>
                <a:cxn ang="0">
                  <a:pos x="96" y="18"/>
                </a:cxn>
                <a:cxn ang="0">
                  <a:pos x="113" y="12"/>
                </a:cxn>
                <a:cxn ang="0">
                  <a:pos x="113" y="12"/>
                </a:cxn>
                <a:cxn ang="0">
                  <a:pos x="115" y="10"/>
                </a:cxn>
                <a:cxn ang="0">
                  <a:pos x="117" y="8"/>
                </a:cxn>
                <a:cxn ang="0">
                  <a:pos x="117" y="4"/>
                </a:cxn>
                <a:cxn ang="0">
                  <a:pos x="115" y="1"/>
                </a:cxn>
                <a:cxn ang="0">
                  <a:pos x="114" y="0"/>
                </a:cxn>
                <a:cxn ang="0">
                  <a:pos x="113" y="0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17" h="65">
                  <a:moveTo>
                    <a:pt x="110" y="0"/>
                  </a:moveTo>
                  <a:lnTo>
                    <a:pt x="110" y="0"/>
                  </a:lnTo>
                  <a:lnTo>
                    <a:pt x="94" y="7"/>
                  </a:lnTo>
                  <a:lnTo>
                    <a:pt x="79" y="13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26" y="43"/>
                  </a:lnTo>
                  <a:lnTo>
                    <a:pt x="16" y="50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3" y="56"/>
                  </a:lnTo>
                  <a:lnTo>
                    <a:pt x="2" y="58"/>
                  </a:lnTo>
                  <a:lnTo>
                    <a:pt x="0" y="61"/>
                  </a:lnTo>
                  <a:lnTo>
                    <a:pt x="2" y="64"/>
                  </a:lnTo>
                  <a:lnTo>
                    <a:pt x="3" y="65"/>
                  </a:lnTo>
                  <a:lnTo>
                    <a:pt x="6" y="65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17" y="61"/>
                  </a:lnTo>
                  <a:lnTo>
                    <a:pt x="26" y="56"/>
                  </a:lnTo>
                  <a:lnTo>
                    <a:pt x="43" y="46"/>
                  </a:lnTo>
                  <a:lnTo>
                    <a:pt x="43" y="46"/>
                  </a:lnTo>
                  <a:lnTo>
                    <a:pt x="59" y="35"/>
                  </a:lnTo>
                  <a:lnTo>
                    <a:pt x="77" y="26"/>
                  </a:lnTo>
                  <a:lnTo>
                    <a:pt x="96" y="18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5" y="10"/>
                  </a:lnTo>
                  <a:lnTo>
                    <a:pt x="117" y="8"/>
                  </a:lnTo>
                  <a:lnTo>
                    <a:pt x="117" y="4"/>
                  </a:lnTo>
                  <a:lnTo>
                    <a:pt x="115" y="1"/>
                  </a:lnTo>
                  <a:lnTo>
                    <a:pt x="114" y="0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2" name="Freeform 281"/>
            <p:cNvSpPr/>
            <p:nvPr/>
          </p:nvSpPr>
          <p:spPr bwMode="auto">
            <a:xfrm>
              <a:off x="4614864" y="1214438"/>
              <a:ext cx="114300" cy="68263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73" y="0"/>
                </a:cxn>
                <a:cxn ang="0">
                  <a:pos x="273" y="0"/>
                </a:cxn>
                <a:cxn ang="0">
                  <a:pos x="272" y="1"/>
                </a:cxn>
                <a:cxn ang="0">
                  <a:pos x="271" y="2"/>
                </a:cxn>
                <a:cxn ang="0">
                  <a:pos x="268" y="5"/>
                </a:cxn>
                <a:cxn ang="0">
                  <a:pos x="268" y="5"/>
                </a:cxn>
                <a:cxn ang="0">
                  <a:pos x="238" y="22"/>
                </a:cxn>
                <a:cxn ang="0">
                  <a:pos x="208" y="42"/>
                </a:cxn>
                <a:cxn ang="0">
                  <a:pos x="148" y="81"/>
                </a:cxn>
                <a:cxn ang="0">
                  <a:pos x="148" y="81"/>
                </a:cxn>
                <a:cxn ang="0">
                  <a:pos x="112" y="103"/>
                </a:cxn>
                <a:cxn ang="0">
                  <a:pos x="77" y="124"/>
                </a:cxn>
                <a:cxn ang="0">
                  <a:pos x="40" y="145"/>
                </a:cxn>
                <a:cxn ang="0">
                  <a:pos x="2" y="163"/>
                </a:cxn>
                <a:cxn ang="0">
                  <a:pos x="2" y="163"/>
                </a:cxn>
                <a:cxn ang="0">
                  <a:pos x="1" y="166"/>
                </a:cxn>
                <a:cxn ang="0">
                  <a:pos x="0" y="167"/>
                </a:cxn>
                <a:cxn ang="0">
                  <a:pos x="1" y="171"/>
                </a:cxn>
                <a:cxn ang="0">
                  <a:pos x="4" y="174"/>
                </a:cxn>
                <a:cxn ang="0">
                  <a:pos x="6" y="174"/>
                </a:cxn>
                <a:cxn ang="0">
                  <a:pos x="9" y="174"/>
                </a:cxn>
                <a:cxn ang="0">
                  <a:pos x="9" y="174"/>
                </a:cxn>
                <a:cxn ang="0">
                  <a:pos x="43" y="155"/>
                </a:cxn>
                <a:cxn ang="0">
                  <a:pos x="77" y="137"/>
                </a:cxn>
                <a:cxn ang="0">
                  <a:pos x="111" y="118"/>
                </a:cxn>
                <a:cxn ang="0">
                  <a:pos x="145" y="97"/>
                </a:cxn>
                <a:cxn ang="0">
                  <a:pos x="145" y="97"/>
                </a:cxn>
                <a:cxn ang="0">
                  <a:pos x="179" y="74"/>
                </a:cxn>
                <a:cxn ang="0">
                  <a:pos x="212" y="52"/>
                </a:cxn>
                <a:cxn ang="0">
                  <a:pos x="247" y="30"/>
                </a:cxn>
                <a:cxn ang="0">
                  <a:pos x="264" y="19"/>
                </a:cxn>
                <a:cxn ang="0">
                  <a:pos x="282" y="10"/>
                </a:cxn>
                <a:cxn ang="0">
                  <a:pos x="282" y="10"/>
                </a:cxn>
                <a:cxn ang="0">
                  <a:pos x="284" y="10"/>
                </a:cxn>
                <a:cxn ang="0">
                  <a:pos x="285" y="8"/>
                </a:cxn>
                <a:cxn ang="0">
                  <a:pos x="285" y="5"/>
                </a:cxn>
                <a:cxn ang="0">
                  <a:pos x="282" y="1"/>
                </a:cxn>
                <a:cxn ang="0">
                  <a:pos x="280" y="0"/>
                </a:cxn>
                <a:cxn ang="0">
                  <a:pos x="280" y="0"/>
                </a:cxn>
              </a:cxnLst>
              <a:rect l="0" t="0" r="r" b="b"/>
              <a:pathLst>
                <a:path w="285" h="174">
                  <a:moveTo>
                    <a:pt x="280" y="0"/>
                  </a:moveTo>
                  <a:lnTo>
                    <a:pt x="273" y="0"/>
                  </a:lnTo>
                  <a:lnTo>
                    <a:pt x="273" y="0"/>
                  </a:lnTo>
                  <a:lnTo>
                    <a:pt x="272" y="1"/>
                  </a:lnTo>
                  <a:lnTo>
                    <a:pt x="271" y="2"/>
                  </a:lnTo>
                  <a:lnTo>
                    <a:pt x="268" y="5"/>
                  </a:lnTo>
                  <a:lnTo>
                    <a:pt x="268" y="5"/>
                  </a:lnTo>
                  <a:lnTo>
                    <a:pt x="238" y="22"/>
                  </a:lnTo>
                  <a:lnTo>
                    <a:pt x="208" y="42"/>
                  </a:lnTo>
                  <a:lnTo>
                    <a:pt x="148" y="81"/>
                  </a:lnTo>
                  <a:lnTo>
                    <a:pt x="148" y="81"/>
                  </a:lnTo>
                  <a:lnTo>
                    <a:pt x="112" y="103"/>
                  </a:lnTo>
                  <a:lnTo>
                    <a:pt x="77" y="124"/>
                  </a:lnTo>
                  <a:lnTo>
                    <a:pt x="40" y="145"/>
                  </a:lnTo>
                  <a:lnTo>
                    <a:pt x="2" y="163"/>
                  </a:lnTo>
                  <a:lnTo>
                    <a:pt x="2" y="163"/>
                  </a:lnTo>
                  <a:lnTo>
                    <a:pt x="1" y="166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4" y="174"/>
                  </a:lnTo>
                  <a:lnTo>
                    <a:pt x="6" y="174"/>
                  </a:lnTo>
                  <a:lnTo>
                    <a:pt x="9" y="174"/>
                  </a:lnTo>
                  <a:lnTo>
                    <a:pt x="9" y="174"/>
                  </a:lnTo>
                  <a:lnTo>
                    <a:pt x="43" y="155"/>
                  </a:lnTo>
                  <a:lnTo>
                    <a:pt x="77" y="137"/>
                  </a:lnTo>
                  <a:lnTo>
                    <a:pt x="111" y="118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79" y="74"/>
                  </a:lnTo>
                  <a:lnTo>
                    <a:pt x="212" y="52"/>
                  </a:lnTo>
                  <a:lnTo>
                    <a:pt x="247" y="30"/>
                  </a:lnTo>
                  <a:lnTo>
                    <a:pt x="264" y="19"/>
                  </a:lnTo>
                  <a:lnTo>
                    <a:pt x="282" y="10"/>
                  </a:lnTo>
                  <a:lnTo>
                    <a:pt x="282" y="10"/>
                  </a:lnTo>
                  <a:lnTo>
                    <a:pt x="284" y="10"/>
                  </a:lnTo>
                  <a:lnTo>
                    <a:pt x="285" y="8"/>
                  </a:lnTo>
                  <a:lnTo>
                    <a:pt x="285" y="5"/>
                  </a:lnTo>
                  <a:lnTo>
                    <a:pt x="282" y="1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3" name="Freeform 282"/>
            <p:cNvSpPr/>
            <p:nvPr/>
          </p:nvSpPr>
          <p:spPr bwMode="auto">
            <a:xfrm>
              <a:off x="4560889" y="1212851"/>
              <a:ext cx="106363" cy="65088"/>
            </a:xfrm>
            <a:custGeom>
              <a:avLst/>
              <a:gdLst/>
              <a:ahLst/>
              <a:cxnLst>
                <a:cxn ang="0">
                  <a:pos x="260" y="2"/>
                </a:cxn>
                <a:cxn ang="0">
                  <a:pos x="260" y="2"/>
                </a:cxn>
                <a:cxn ang="0">
                  <a:pos x="197" y="42"/>
                </a:cxn>
                <a:cxn ang="0">
                  <a:pos x="166" y="63"/>
                </a:cxn>
                <a:cxn ang="0">
                  <a:pos x="133" y="81"/>
                </a:cxn>
                <a:cxn ang="0">
                  <a:pos x="133" y="81"/>
                </a:cxn>
                <a:cxn ang="0">
                  <a:pos x="95" y="101"/>
                </a:cxn>
                <a:cxn ang="0">
                  <a:pos x="58" y="121"/>
                </a:cxn>
                <a:cxn ang="0">
                  <a:pos x="58" y="121"/>
                </a:cxn>
                <a:cxn ang="0">
                  <a:pos x="44" y="128"/>
                </a:cxn>
                <a:cxn ang="0">
                  <a:pos x="28" y="135"/>
                </a:cxn>
                <a:cxn ang="0">
                  <a:pos x="13" y="144"/>
                </a:cxn>
                <a:cxn ang="0">
                  <a:pos x="7" y="148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60"/>
                </a:cxn>
                <a:cxn ang="0">
                  <a:pos x="2" y="162"/>
                </a:cxn>
                <a:cxn ang="0">
                  <a:pos x="6" y="164"/>
                </a:cxn>
                <a:cxn ang="0">
                  <a:pos x="19" y="164"/>
                </a:cxn>
                <a:cxn ang="0">
                  <a:pos x="19" y="164"/>
                </a:cxn>
                <a:cxn ang="0">
                  <a:pos x="22" y="162"/>
                </a:cxn>
                <a:cxn ang="0">
                  <a:pos x="23" y="161"/>
                </a:cxn>
                <a:cxn ang="0">
                  <a:pos x="26" y="158"/>
                </a:cxn>
                <a:cxn ang="0">
                  <a:pos x="24" y="155"/>
                </a:cxn>
                <a:cxn ang="0">
                  <a:pos x="23" y="153"/>
                </a:cxn>
                <a:cxn ang="0">
                  <a:pos x="20" y="152"/>
                </a:cxn>
                <a:cxn ang="0">
                  <a:pos x="20" y="152"/>
                </a:cxn>
                <a:cxn ang="0">
                  <a:pos x="32" y="147"/>
                </a:cxn>
                <a:cxn ang="0">
                  <a:pos x="44" y="141"/>
                </a:cxn>
                <a:cxn ang="0">
                  <a:pos x="54" y="136"/>
                </a:cxn>
                <a:cxn ang="0">
                  <a:pos x="65" y="131"/>
                </a:cxn>
                <a:cxn ang="0">
                  <a:pos x="65" y="131"/>
                </a:cxn>
                <a:cxn ang="0">
                  <a:pos x="102" y="110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38" y="90"/>
                </a:cxn>
                <a:cxn ang="0">
                  <a:pos x="155" y="83"/>
                </a:cxn>
                <a:cxn ang="0">
                  <a:pos x="172" y="73"/>
                </a:cxn>
                <a:cxn ang="0">
                  <a:pos x="204" y="54"/>
                </a:cxn>
                <a:cxn ang="0">
                  <a:pos x="265" y="11"/>
                </a:cxn>
                <a:cxn ang="0">
                  <a:pos x="265" y="11"/>
                </a:cxn>
                <a:cxn ang="0">
                  <a:pos x="268" y="9"/>
                </a:cxn>
                <a:cxn ang="0">
                  <a:pos x="268" y="7"/>
                </a:cxn>
                <a:cxn ang="0">
                  <a:pos x="266" y="3"/>
                </a:cxn>
                <a:cxn ang="0">
                  <a:pos x="265" y="2"/>
                </a:cxn>
                <a:cxn ang="0">
                  <a:pos x="264" y="0"/>
                </a:cxn>
                <a:cxn ang="0">
                  <a:pos x="261" y="0"/>
                </a:cxn>
                <a:cxn ang="0">
                  <a:pos x="260" y="2"/>
                </a:cxn>
                <a:cxn ang="0">
                  <a:pos x="260" y="2"/>
                </a:cxn>
              </a:cxnLst>
              <a:rect l="0" t="0" r="r" b="b"/>
              <a:pathLst>
                <a:path w="268" h="164">
                  <a:moveTo>
                    <a:pt x="260" y="2"/>
                  </a:moveTo>
                  <a:lnTo>
                    <a:pt x="260" y="2"/>
                  </a:lnTo>
                  <a:lnTo>
                    <a:pt x="197" y="42"/>
                  </a:lnTo>
                  <a:lnTo>
                    <a:pt x="166" y="63"/>
                  </a:lnTo>
                  <a:lnTo>
                    <a:pt x="133" y="81"/>
                  </a:lnTo>
                  <a:lnTo>
                    <a:pt x="133" y="81"/>
                  </a:lnTo>
                  <a:lnTo>
                    <a:pt x="95" y="101"/>
                  </a:lnTo>
                  <a:lnTo>
                    <a:pt x="58" y="121"/>
                  </a:lnTo>
                  <a:lnTo>
                    <a:pt x="58" y="121"/>
                  </a:lnTo>
                  <a:lnTo>
                    <a:pt x="44" y="128"/>
                  </a:lnTo>
                  <a:lnTo>
                    <a:pt x="28" y="135"/>
                  </a:lnTo>
                  <a:lnTo>
                    <a:pt x="13" y="144"/>
                  </a:lnTo>
                  <a:lnTo>
                    <a:pt x="7" y="148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60"/>
                  </a:lnTo>
                  <a:lnTo>
                    <a:pt x="2" y="162"/>
                  </a:lnTo>
                  <a:lnTo>
                    <a:pt x="6" y="164"/>
                  </a:lnTo>
                  <a:lnTo>
                    <a:pt x="19" y="164"/>
                  </a:lnTo>
                  <a:lnTo>
                    <a:pt x="19" y="164"/>
                  </a:lnTo>
                  <a:lnTo>
                    <a:pt x="22" y="162"/>
                  </a:lnTo>
                  <a:lnTo>
                    <a:pt x="23" y="161"/>
                  </a:lnTo>
                  <a:lnTo>
                    <a:pt x="26" y="158"/>
                  </a:lnTo>
                  <a:lnTo>
                    <a:pt x="24" y="155"/>
                  </a:lnTo>
                  <a:lnTo>
                    <a:pt x="23" y="153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32" y="147"/>
                  </a:lnTo>
                  <a:lnTo>
                    <a:pt x="44" y="141"/>
                  </a:lnTo>
                  <a:lnTo>
                    <a:pt x="54" y="136"/>
                  </a:lnTo>
                  <a:lnTo>
                    <a:pt x="65" y="131"/>
                  </a:lnTo>
                  <a:lnTo>
                    <a:pt x="65" y="131"/>
                  </a:lnTo>
                  <a:lnTo>
                    <a:pt x="102" y="110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55" y="83"/>
                  </a:lnTo>
                  <a:lnTo>
                    <a:pt x="172" y="73"/>
                  </a:lnTo>
                  <a:lnTo>
                    <a:pt x="204" y="54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68" y="9"/>
                  </a:lnTo>
                  <a:lnTo>
                    <a:pt x="268" y="7"/>
                  </a:lnTo>
                  <a:lnTo>
                    <a:pt x="266" y="3"/>
                  </a:lnTo>
                  <a:lnTo>
                    <a:pt x="265" y="2"/>
                  </a:lnTo>
                  <a:lnTo>
                    <a:pt x="264" y="0"/>
                  </a:lnTo>
                  <a:lnTo>
                    <a:pt x="261" y="0"/>
                  </a:lnTo>
                  <a:lnTo>
                    <a:pt x="260" y="2"/>
                  </a:lnTo>
                  <a:lnTo>
                    <a:pt x="26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4" name="Freeform 283"/>
            <p:cNvSpPr/>
            <p:nvPr/>
          </p:nvSpPr>
          <p:spPr bwMode="auto">
            <a:xfrm>
              <a:off x="4514851" y="1208088"/>
              <a:ext cx="98425" cy="68263"/>
            </a:xfrm>
            <a:custGeom>
              <a:avLst/>
              <a:gdLst/>
              <a:ahLst/>
              <a:cxnLst>
                <a:cxn ang="0">
                  <a:pos x="237" y="2"/>
                </a:cxn>
                <a:cxn ang="0">
                  <a:pos x="237" y="2"/>
                </a:cxn>
                <a:cxn ang="0">
                  <a:pos x="233" y="6"/>
                </a:cxn>
                <a:cxn ang="0">
                  <a:pos x="226" y="12"/>
                </a:cxn>
                <a:cxn ang="0">
                  <a:pos x="213" y="19"/>
                </a:cxn>
                <a:cxn ang="0">
                  <a:pos x="213" y="19"/>
                </a:cxn>
                <a:cxn ang="0">
                  <a:pos x="199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66" y="55"/>
                </a:cxn>
                <a:cxn ang="0">
                  <a:pos x="148" y="66"/>
                </a:cxn>
                <a:cxn ang="0">
                  <a:pos x="128" y="78"/>
                </a:cxn>
                <a:cxn ang="0">
                  <a:pos x="110" y="90"/>
                </a:cxn>
                <a:cxn ang="0">
                  <a:pos x="110" y="90"/>
                </a:cxn>
                <a:cxn ang="0">
                  <a:pos x="79" y="112"/>
                </a:cxn>
                <a:cxn ang="0">
                  <a:pos x="62" y="121"/>
                </a:cxn>
                <a:cxn ang="0">
                  <a:pos x="46" y="131"/>
                </a:cxn>
                <a:cxn ang="0">
                  <a:pos x="46" y="131"/>
                </a:cxn>
                <a:cxn ang="0">
                  <a:pos x="22" y="144"/>
                </a:cxn>
                <a:cxn ang="0">
                  <a:pos x="11" y="151"/>
                </a:cxn>
                <a:cxn ang="0">
                  <a:pos x="5" y="157"/>
                </a:cxn>
                <a:cxn ang="0">
                  <a:pos x="1" y="161"/>
                </a:cxn>
                <a:cxn ang="0">
                  <a:pos x="1" y="161"/>
                </a:cxn>
                <a:cxn ang="0">
                  <a:pos x="0" y="163"/>
                </a:cxn>
                <a:cxn ang="0">
                  <a:pos x="0" y="165"/>
                </a:cxn>
                <a:cxn ang="0">
                  <a:pos x="3" y="168"/>
                </a:cxn>
                <a:cxn ang="0">
                  <a:pos x="4" y="170"/>
                </a:cxn>
                <a:cxn ang="0">
                  <a:pos x="5" y="171"/>
                </a:cxn>
                <a:cxn ang="0">
                  <a:pos x="8" y="170"/>
                </a:cxn>
                <a:cxn ang="0">
                  <a:pos x="9" y="168"/>
                </a:cxn>
                <a:cxn ang="0">
                  <a:pos x="9" y="168"/>
                </a:cxn>
                <a:cxn ang="0">
                  <a:pos x="13" y="167"/>
                </a:cxn>
                <a:cxn ang="0">
                  <a:pos x="22" y="161"/>
                </a:cxn>
                <a:cxn ang="0">
                  <a:pos x="37" y="150"/>
                </a:cxn>
                <a:cxn ang="0">
                  <a:pos x="37" y="150"/>
                </a:cxn>
                <a:cxn ang="0">
                  <a:pos x="52" y="141"/>
                </a:cxn>
                <a:cxn ang="0">
                  <a:pos x="68" y="132"/>
                </a:cxn>
                <a:cxn ang="0">
                  <a:pos x="68" y="132"/>
                </a:cxn>
                <a:cxn ang="0">
                  <a:pos x="86" y="120"/>
                </a:cxn>
                <a:cxn ang="0">
                  <a:pos x="105" y="108"/>
                </a:cxn>
                <a:cxn ang="0">
                  <a:pos x="140" y="83"/>
                </a:cxn>
                <a:cxn ang="0">
                  <a:pos x="140" y="83"/>
                </a:cxn>
                <a:cxn ang="0">
                  <a:pos x="170" y="65"/>
                </a:cxn>
                <a:cxn ang="0">
                  <a:pos x="185" y="56"/>
                </a:cxn>
                <a:cxn ang="0">
                  <a:pos x="199" y="46"/>
                </a:cxn>
                <a:cxn ang="0">
                  <a:pos x="199" y="46"/>
                </a:cxn>
                <a:cxn ang="0">
                  <a:pos x="216" y="31"/>
                </a:cxn>
                <a:cxn ang="0">
                  <a:pos x="234" y="18"/>
                </a:cxn>
                <a:cxn ang="0">
                  <a:pos x="234" y="18"/>
                </a:cxn>
                <a:cxn ang="0">
                  <a:pos x="241" y="14"/>
                </a:cxn>
                <a:cxn ang="0">
                  <a:pos x="245" y="12"/>
                </a:cxn>
                <a:cxn ang="0">
                  <a:pos x="247" y="8"/>
                </a:cxn>
                <a:cxn ang="0">
                  <a:pos x="247" y="8"/>
                </a:cxn>
                <a:cxn ang="0">
                  <a:pos x="249" y="5"/>
                </a:cxn>
                <a:cxn ang="0">
                  <a:pos x="249" y="4"/>
                </a:cxn>
                <a:cxn ang="0">
                  <a:pos x="247" y="1"/>
                </a:cxn>
                <a:cxn ang="0">
                  <a:pos x="246" y="0"/>
                </a:cxn>
                <a:cxn ang="0">
                  <a:pos x="241" y="0"/>
                </a:cxn>
                <a:cxn ang="0">
                  <a:pos x="239" y="0"/>
                </a:cxn>
                <a:cxn ang="0">
                  <a:pos x="237" y="2"/>
                </a:cxn>
                <a:cxn ang="0">
                  <a:pos x="237" y="2"/>
                </a:cxn>
              </a:cxnLst>
              <a:rect l="0" t="0" r="r" b="b"/>
              <a:pathLst>
                <a:path w="249" h="171">
                  <a:moveTo>
                    <a:pt x="237" y="2"/>
                  </a:moveTo>
                  <a:lnTo>
                    <a:pt x="237" y="2"/>
                  </a:lnTo>
                  <a:lnTo>
                    <a:pt x="233" y="6"/>
                  </a:lnTo>
                  <a:lnTo>
                    <a:pt x="226" y="12"/>
                  </a:lnTo>
                  <a:lnTo>
                    <a:pt x="213" y="19"/>
                  </a:lnTo>
                  <a:lnTo>
                    <a:pt x="213" y="19"/>
                  </a:lnTo>
                  <a:lnTo>
                    <a:pt x="199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66" y="55"/>
                  </a:lnTo>
                  <a:lnTo>
                    <a:pt x="148" y="66"/>
                  </a:lnTo>
                  <a:lnTo>
                    <a:pt x="128" y="78"/>
                  </a:lnTo>
                  <a:lnTo>
                    <a:pt x="110" y="90"/>
                  </a:lnTo>
                  <a:lnTo>
                    <a:pt x="110" y="90"/>
                  </a:lnTo>
                  <a:lnTo>
                    <a:pt x="79" y="112"/>
                  </a:lnTo>
                  <a:lnTo>
                    <a:pt x="62" y="121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22" y="144"/>
                  </a:lnTo>
                  <a:lnTo>
                    <a:pt x="11" y="151"/>
                  </a:lnTo>
                  <a:lnTo>
                    <a:pt x="5" y="157"/>
                  </a:lnTo>
                  <a:lnTo>
                    <a:pt x="1" y="161"/>
                  </a:lnTo>
                  <a:lnTo>
                    <a:pt x="1" y="161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3" y="168"/>
                  </a:lnTo>
                  <a:lnTo>
                    <a:pt x="4" y="170"/>
                  </a:lnTo>
                  <a:lnTo>
                    <a:pt x="5" y="171"/>
                  </a:lnTo>
                  <a:lnTo>
                    <a:pt x="8" y="170"/>
                  </a:lnTo>
                  <a:lnTo>
                    <a:pt x="9" y="168"/>
                  </a:lnTo>
                  <a:lnTo>
                    <a:pt x="9" y="168"/>
                  </a:lnTo>
                  <a:lnTo>
                    <a:pt x="13" y="167"/>
                  </a:lnTo>
                  <a:lnTo>
                    <a:pt x="22" y="161"/>
                  </a:lnTo>
                  <a:lnTo>
                    <a:pt x="37" y="150"/>
                  </a:lnTo>
                  <a:lnTo>
                    <a:pt x="37" y="150"/>
                  </a:lnTo>
                  <a:lnTo>
                    <a:pt x="52" y="141"/>
                  </a:lnTo>
                  <a:lnTo>
                    <a:pt x="68" y="132"/>
                  </a:lnTo>
                  <a:lnTo>
                    <a:pt x="68" y="132"/>
                  </a:lnTo>
                  <a:lnTo>
                    <a:pt x="86" y="120"/>
                  </a:lnTo>
                  <a:lnTo>
                    <a:pt x="105" y="108"/>
                  </a:lnTo>
                  <a:lnTo>
                    <a:pt x="140" y="83"/>
                  </a:lnTo>
                  <a:lnTo>
                    <a:pt x="140" y="83"/>
                  </a:lnTo>
                  <a:lnTo>
                    <a:pt x="170" y="65"/>
                  </a:lnTo>
                  <a:lnTo>
                    <a:pt x="185" y="56"/>
                  </a:lnTo>
                  <a:lnTo>
                    <a:pt x="199" y="46"/>
                  </a:lnTo>
                  <a:lnTo>
                    <a:pt x="199" y="46"/>
                  </a:lnTo>
                  <a:lnTo>
                    <a:pt x="216" y="31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41" y="14"/>
                  </a:lnTo>
                  <a:lnTo>
                    <a:pt x="245" y="12"/>
                  </a:lnTo>
                  <a:lnTo>
                    <a:pt x="247" y="8"/>
                  </a:lnTo>
                  <a:lnTo>
                    <a:pt x="247" y="8"/>
                  </a:lnTo>
                  <a:lnTo>
                    <a:pt x="249" y="5"/>
                  </a:lnTo>
                  <a:lnTo>
                    <a:pt x="249" y="4"/>
                  </a:lnTo>
                  <a:lnTo>
                    <a:pt x="247" y="1"/>
                  </a:lnTo>
                  <a:lnTo>
                    <a:pt x="246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2"/>
                  </a:lnTo>
                  <a:lnTo>
                    <a:pt x="23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5" name="Freeform 284"/>
            <p:cNvSpPr/>
            <p:nvPr/>
          </p:nvSpPr>
          <p:spPr bwMode="auto">
            <a:xfrm>
              <a:off x="4437064" y="1219201"/>
              <a:ext cx="96838" cy="71438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5"/>
                </a:cxn>
                <a:cxn ang="0">
                  <a:pos x="215" y="13"/>
                </a:cxn>
                <a:cxn ang="0">
                  <a:pos x="194" y="30"/>
                </a:cxn>
                <a:cxn ang="0">
                  <a:pos x="194" y="30"/>
                </a:cxn>
                <a:cxn ang="0">
                  <a:pos x="164" y="52"/>
                </a:cxn>
                <a:cxn ang="0">
                  <a:pos x="136" y="75"/>
                </a:cxn>
                <a:cxn ang="0">
                  <a:pos x="136" y="75"/>
                </a:cxn>
                <a:cxn ang="0">
                  <a:pos x="119" y="89"/>
                </a:cxn>
                <a:cxn ang="0">
                  <a:pos x="100" y="100"/>
                </a:cxn>
                <a:cxn ang="0">
                  <a:pos x="64" y="123"/>
                </a:cxn>
                <a:cxn ang="0">
                  <a:pos x="64" y="123"/>
                </a:cxn>
                <a:cxn ang="0">
                  <a:pos x="48" y="134"/>
                </a:cxn>
                <a:cxn ang="0">
                  <a:pos x="32" y="146"/>
                </a:cxn>
                <a:cxn ang="0">
                  <a:pos x="2" y="168"/>
                </a:cxn>
                <a:cxn ang="0">
                  <a:pos x="2" y="168"/>
                </a:cxn>
                <a:cxn ang="0">
                  <a:pos x="1" y="172"/>
                </a:cxn>
                <a:cxn ang="0">
                  <a:pos x="0" y="175"/>
                </a:cxn>
                <a:cxn ang="0">
                  <a:pos x="2" y="179"/>
                </a:cxn>
                <a:cxn ang="0">
                  <a:pos x="6" y="180"/>
                </a:cxn>
                <a:cxn ang="0">
                  <a:pos x="9" y="180"/>
                </a:cxn>
                <a:cxn ang="0">
                  <a:pos x="9" y="180"/>
                </a:cxn>
                <a:cxn ang="0">
                  <a:pos x="10" y="179"/>
                </a:cxn>
                <a:cxn ang="0">
                  <a:pos x="13" y="178"/>
                </a:cxn>
                <a:cxn ang="0">
                  <a:pos x="14" y="175"/>
                </a:cxn>
                <a:cxn ang="0">
                  <a:pos x="14" y="175"/>
                </a:cxn>
                <a:cxn ang="0">
                  <a:pos x="65" y="137"/>
                </a:cxn>
                <a:cxn ang="0">
                  <a:pos x="119" y="100"/>
                </a:cxn>
                <a:cxn ang="0">
                  <a:pos x="119" y="100"/>
                </a:cxn>
                <a:cxn ang="0">
                  <a:pos x="134" y="90"/>
                </a:cxn>
                <a:cxn ang="0">
                  <a:pos x="151" y="77"/>
                </a:cxn>
                <a:cxn ang="0">
                  <a:pos x="183" y="52"/>
                </a:cxn>
                <a:cxn ang="0">
                  <a:pos x="183" y="52"/>
                </a:cxn>
                <a:cxn ang="0">
                  <a:pos x="210" y="28"/>
                </a:cxn>
                <a:cxn ang="0">
                  <a:pos x="226" y="18"/>
                </a:cxn>
                <a:cxn ang="0">
                  <a:pos x="234" y="14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7"/>
                </a:cxn>
                <a:cxn ang="0">
                  <a:pos x="244" y="4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4" h="180">
                  <a:moveTo>
                    <a:pt x="238" y="0"/>
                  </a:moveTo>
                  <a:lnTo>
                    <a:pt x="238" y="0"/>
                  </a:lnTo>
                  <a:lnTo>
                    <a:pt x="226" y="5"/>
                  </a:lnTo>
                  <a:lnTo>
                    <a:pt x="215" y="13"/>
                  </a:lnTo>
                  <a:lnTo>
                    <a:pt x="194" y="30"/>
                  </a:lnTo>
                  <a:lnTo>
                    <a:pt x="194" y="30"/>
                  </a:lnTo>
                  <a:lnTo>
                    <a:pt x="164" y="52"/>
                  </a:lnTo>
                  <a:lnTo>
                    <a:pt x="136" y="75"/>
                  </a:lnTo>
                  <a:lnTo>
                    <a:pt x="136" y="75"/>
                  </a:lnTo>
                  <a:lnTo>
                    <a:pt x="119" y="89"/>
                  </a:lnTo>
                  <a:lnTo>
                    <a:pt x="100" y="100"/>
                  </a:lnTo>
                  <a:lnTo>
                    <a:pt x="64" y="123"/>
                  </a:lnTo>
                  <a:lnTo>
                    <a:pt x="64" y="123"/>
                  </a:lnTo>
                  <a:lnTo>
                    <a:pt x="48" y="134"/>
                  </a:lnTo>
                  <a:lnTo>
                    <a:pt x="32" y="14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1" y="172"/>
                  </a:lnTo>
                  <a:lnTo>
                    <a:pt x="0" y="175"/>
                  </a:lnTo>
                  <a:lnTo>
                    <a:pt x="2" y="179"/>
                  </a:lnTo>
                  <a:lnTo>
                    <a:pt x="6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10" y="179"/>
                  </a:lnTo>
                  <a:lnTo>
                    <a:pt x="13" y="178"/>
                  </a:lnTo>
                  <a:lnTo>
                    <a:pt x="14" y="175"/>
                  </a:lnTo>
                  <a:lnTo>
                    <a:pt x="14" y="175"/>
                  </a:lnTo>
                  <a:lnTo>
                    <a:pt x="65" y="137"/>
                  </a:lnTo>
                  <a:lnTo>
                    <a:pt x="119" y="100"/>
                  </a:lnTo>
                  <a:lnTo>
                    <a:pt x="119" y="100"/>
                  </a:lnTo>
                  <a:lnTo>
                    <a:pt x="134" y="90"/>
                  </a:lnTo>
                  <a:lnTo>
                    <a:pt x="151" y="77"/>
                  </a:lnTo>
                  <a:lnTo>
                    <a:pt x="183" y="52"/>
                  </a:lnTo>
                  <a:lnTo>
                    <a:pt x="183" y="52"/>
                  </a:lnTo>
                  <a:lnTo>
                    <a:pt x="210" y="28"/>
                  </a:lnTo>
                  <a:lnTo>
                    <a:pt x="226" y="18"/>
                  </a:lnTo>
                  <a:lnTo>
                    <a:pt x="234" y="14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7"/>
                  </a:lnTo>
                  <a:lnTo>
                    <a:pt x="244" y="4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6" name="Freeform 285"/>
            <p:cNvSpPr/>
            <p:nvPr/>
          </p:nvSpPr>
          <p:spPr bwMode="auto">
            <a:xfrm>
              <a:off x="4389439" y="1217613"/>
              <a:ext cx="76200" cy="58738"/>
            </a:xfrm>
            <a:custGeom>
              <a:avLst/>
              <a:gdLst/>
              <a:ahLst/>
              <a:cxnLst>
                <a:cxn ang="0">
                  <a:pos x="180" y="1"/>
                </a:cxn>
                <a:cxn ang="0">
                  <a:pos x="180" y="1"/>
                </a:cxn>
                <a:cxn ang="0">
                  <a:pos x="155" y="21"/>
                </a:cxn>
                <a:cxn ang="0">
                  <a:pos x="130" y="41"/>
                </a:cxn>
                <a:cxn ang="0">
                  <a:pos x="79" y="78"/>
                </a:cxn>
                <a:cxn ang="0">
                  <a:pos x="79" y="78"/>
                </a:cxn>
                <a:cxn ang="0">
                  <a:pos x="57" y="94"/>
                </a:cxn>
                <a:cxn ang="0">
                  <a:pos x="35" y="110"/>
                </a:cxn>
                <a:cxn ang="0">
                  <a:pos x="35" y="110"/>
                </a:cxn>
                <a:cxn ang="0">
                  <a:pos x="17" y="123"/>
                </a:cxn>
                <a:cxn ang="0">
                  <a:pos x="7" y="131"/>
                </a:cxn>
                <a:cxn ang="0">
                  <a:pos x="1" y="139"/>
                </a:cxn>
                <a:cxn ang="0">
                  <a:pos x="1" y="139"/>
                </a:cxn>
                <a:cxn ang="0">
                  <a:pos x="0" y="141"/>
                </a:cxn>
                <a:cxn ang="0">
                  <a:pos x="0" y="143"/>
                </a:cxn>
                <a:cxn ang="0">
                  <a:pos x="1" y="146"/>
                </a:cxn>
                <a:cxn ang="0">
                  <a:pos x="2" y="148"/>
                </a:cxn>
                <a:cxn ang="0">
                  <a:pos x="5" y="149"/>
                </a:cxn>
                <a:cxn ang="0">
                  <a:pos x="7" y="148"/>
                </a:cxn>
                <a:cxn ang="0">
                  <a:pos x="9" y="146"/>
                </a:cxn>
                <a:cxn ang="0">
                  <a:pos x="9" y="146"/>
                </a:cxn>
                <a:cxn ang="0">
                  <a:pos x="15" y="140"/>
                </a:cxn>
                <a:cxn ang="0">
                  <a:pos x="22" y="135"/>
                </a:cxn>
                <a:cxn ang="0">
                  <a:pos x="30" y="12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52" y="110"/>
                </a:cxn>
                <a:cxn ang="0">
                  <a:pos x="69" y="98"/>
                </a:cxn>
                <a:cxn ang="0">
                  <a:pos x="102" y="76"/>
                </a:cxn>
                <a:cxn ang="0">
                  <a:pos x="102" y="76"/>
                </a:cxn>
                <a:cxn ang="0">
                  <a:pos x="146" y="43"/>
                </a:cxn>
                <a:cxn ang="0">
                  <a:pos x="188" y="9"/>
                </a:cxn>
                <a:cxn ang="0">
                  <a:pos x="188" y="9"/>
                </a:cxn>
                <a:cxn ang="0">
                  <a:pos x="191" y="8"/>
                </a:cxn>
                <a:cxn ang="0">
                  <a:pos x="191" y="5"/>
                </a:cxn>
                <a:cxn ang="0">
                  <a:pos x="191" y="4"/>
                </a:cxn>
                <a:cxn ang="0">
                  <a:pos x="189" y="3"/>
                </a:cxn>
                <a:cxn ang="0">
                  <a:pos x="185" y="0"/>
                </a:cxn>
                <a:cxn ang="0">
                  <a:pos x="183" y="0"/>
                </a:cxn>
                <a:cxn ang="0">
                  <a:pos x="180" y="1"/>
                </a:cxn>
                <a:cxn ang="0">
                  <a:pos x="180" y="1"/>
                </a:cxn>
              </a:cxnLst>
              <a:rect l="0" t="0" r="r" b="b"/>
              <a:pathLst>
                <a:path w="191" h="149">
                  <a:moveTo>
                    <a:pt x="180" y="1"/>
                  </a:moveTo>
                  <a:lnTo>
                    <a:pt x="180" y="1"/>
                  </a:lnTo>
                  <a:lnTo>
                    <a:pt x="155" y="21"/>
                  </a:lnTo>
                  <a:lnTo>
                    <a:pt x="130" y="41"/>
                  </a:lnTo>
                  <a:lnTo>
                    <a:pt x="79" y="78"/>
                  </a:lnTo>
                  <a:lnTo>
                    <a:pt x="79" y="78"/>
                  </a:lnTo>
                  <a:lnTo>
                    <a:pt x="57" y="94"/>
                  </a:lnTo>
                  <a:lnTo>
                    <a:pt x="35" y="110"/>
                  </a:lnTo>
                  <a:lnTo>
                    <a:pt x="35" y="110"/>
                  </a:lnTo>
                  <a:lnTo>
                    <a:pt x="17" y="123"/>
                  </a:lnTo>
                  <a:lnTo>
                    <a:pt x="7" y="131"/>
                  </a:lnTo>
                  <a:lnTo>
                    <a:pt x="1" y="139"/>
                  </a:lnTo>
                  <a:lnTo>
                    <a:pt x="1" y="139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1" y="146"/>
                  </a:lnTo>
                  <a:lnTo>
                    <a:pt x="2" y="148"/>
                  </a:lnTo>
                  <a:lnTo>
                    <a:pt x="5" y="149"/>
                  </a:lnTo>
                  <a:lnTo>
                    <a:pt x="7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15" y="140"/>
                  </a:lnTo>
                  <a:lnTo>
                    <a:pt x="22" y="135"/>
                  </a:lnTo>
                  <a:lnTo>
                    <a:pt x="30" y="12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52" y="110"/>
                  </a:lnTo>
                  <a:lnTo>
                    <a:pt x="69" y="9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46" y="43"/>
                  </a:lnTo>
                  <a:lnTo>
                    <a:pt x="188" y="9"/>
                  </a:lnTo>
                  <a:lnTo>
                    <a:pt x="188" y="9"/>
                  </a:lnTo>
                  <a:lnTo>
                    <a:pt x="191" y="8"/>
                  </a:lnTo>
                  <a:lnTo>
                    <a:pt x="191" y="5"/>
                  </a:lnTo>
                  <a:lnTo>
                    <a:pt x="191" y="4"/>
                  </a:lnTo>
                  <a:lnTo>
                    <a:pt x="189" y="3"/>
                  </a:lnTo>
                  <a:lnTo>
                    <a:pt x="185" y="0"/>
                  </a:lnTo>
                  <a:lnTo>
                    <a:pt x="183" y="0"/>
                  </a:lnTo>
                  <a:lnTo>
                    <a:pt x="180" y="1"/>
                  </a:lnTo>
                  <a:lnTo>
                    <a:pt x="18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7" name="Freeform 286"/>
            <p:cNvSpPr/>
            <p:nvPr/>
          </p:nvSpPr>
          <p:spPr bwMode="auto">
            <a:xfrm>
              <a:off x="4325939" y="1216026"/>
              <a:ext cx="87313" cy="61913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15" y="0"/>
                </a:cxn>
                <a:cxn ang="0">
                  <a:pos x="205" y="6"/>
                </a:cxn>
                <a:cxn ang="0">
                  <a:pos x="195" y="12"/>
                </a:cxn>
                <a:cxn ang="0">
                  <a:pos x="176" y="28"/>
                </a:cxn>
                <a:cxn ang="0">
                  <a:pos x="176" y="28"/>
                </a:cxn>
                <a:cxn ang="0">
                  <a:pos x="161" y="41"/>
                </a:cxn>
                <a:cxn ang="0">
                  <a:pos x="145" y="54"/>
                </a:cxn>
                <a:cxn ang="0">
                  <a:pos x="112" y="79"/>
                </a:cxn>
                <a:cxn ang="0">
                  <a:pos x="112" y="79"/>
                </a:cxn>
                <a:cxn ang="0">
                  <a:pos x="99" y="88"/>
                </a:cxn>
                <a:cxn ang="0">
                  <a:pos x="86" y="96"/>
                </a:cxn>
                <a:cxn ang="0">
                  <a:pos x="57" y="112"/>
                </a:cxn>
                <a:cxn ang="0">
                  <a:pos x="28" y="126"/>
                </a:cxn>
                <a:cxn ang="0">
                  <a:pos x="14" y="135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0" y="151"/>
                </a:cxn>
                <a:cxn ang="0">
                  <a:pos x="1" y="152"/>
                </a:cxn>
                <a:cxn ang="0">
                  <a:pos x="5" y="153"/>
                </a:cxn>
                <a:cxn ang="0">
                  <a:pos x="8" y="153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21" y="144"/>
                </a:cxn>
                <a:cxn ang="0">
                  <a:pos x="32" y="138"/>
                </a:cxn>
                <a:cxn ang="0">
                  <a:pos x="59" y="125"/>
                </a:cxn>
                <a:cxn ang="0">
                  <a:pos x="85" y="113"/>
                </a:cxn>
                <a:cxn ang="0">
                  <a:pos x="96" y="10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34" y="76"/>
                </a:cxn>
                <a:cxn ang="0">
                  <a:pos x="161" y="57"/>
                </a:cxn>
                <a:cxn ang="0">
                  <a:pos x="161" y="57"/>
                </a:cxn>
                <a:cxn ang="0">
                  <a:pos x="174" y="45"/>
                </a:cxn>
                <a:cxn ang="0">
                  <a:pos x="188" y="32"/>
                </a:cxn>
                <a:cxn ang="0">
                  <a:pos x="202" y="19"/>
                </a:cxn>
                <a:cxn ang="0">
                  <a:pos x="210" y="15"/>
                </a:cxn>
                <a:cxn ang="0">
                  <a:pos x="218" y="11"/>
                </a:cxn>
                <a:cxn ang="0">
                  <a:pos x="218" y="11"/>
                </a:cxn>
                <a:cxn ang="0">
                  <a:pos x="221" y="10"/>
                </a:cxn>
                <a:cxn ang="0">
                  <a:pos x="222" y="8"/>
                </a:cxn>
                <a:cxn ang="0">
                  <a:pos x="222" y="4"/>
                </a:cxn>
                <a:cxn ang="0">
                  <a:pos x="219" y="0"/>
                </a:cxn>
                <a:cxn ang="0">
                  <a:pos x="218" y="0"/>
                </a:cxn>
                <a:cxn ang="0">
                  <a:pos x="215" y="0"/>
                </a:cxn>
                <a:cxn ang="0">
                  <a:pos x="215" y="0"/>
                </a:cxn>
              </a:cxnLst>
              <a:rect l="0" t="0" r="r" b="b"/>
              <a:pathLst>
                <a:path w="222" h="153">
                  <a:moveTo>
                    <a:pt x="215" y="0"/>
                  </a:moveTo>
                  <a:lnTo>
                    <a:pt x="215" y="0"/>
                  </a:lnTo>
                  <a:lnTo>
                    <a:pt x="205" y="6"/>
                  </a:lnTo>
                  <a:lnTo>
                    <a:pt x="195" y="12"/>
                  </a:lnTo>
                  <a:lnTo>
                    <a:pt x="176" y="28"/>
                  </a:lnTo>
                  <a:lnTo>
                    <a:pt x="176" y="28"/>
                  </a:lnTo>
                  <a:lnTo>
                    <a:pt x="161" y="41"/>
                  </a:lnTo>
                  <a:lnTo>
                    <a:pt x="145" y="54"/>
                  </a:lnTo>
                  <a:lnTo>
                    <a:pt x="112" y="79"/>
                  </a:lnTo>
                  <a:lnTo>
                    <a:pt x="112" y="79"/>
                  </a:lnTo>
                  <a:lnTo>
                    <a:pt x="99" y="88"/>
                  </a:lnTo>
                  <a:lnTo>
                    <a:pt x="86" y="96"/>
                  </a:lnTo>
                  <a:lnTo>
                    <a:pt x="57" y="112"/>
                  </a:lnTo>
                  <a:lnTo>
                    <a:pt x="28" y="126"/>
                  </a:lnTo>
                  <a:lnTo>
                    <a:pt x="14" y="135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0" y="151"/>
                  </a:lnTo>
                  <a:lnTo>
                    <a:pt x="1" y="152"/>
                  </a:lnTo>
                  <a:lnTo>
                    <a:pt x="5" y="153"/>
                  </a:lnTo>
                  <a:lnTo>
                    <a:pt x="8" y="153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21" y="144"/>
                  </a:lnTo>
                  <a:lnTo>
                    <a:pt x="32" y="138"/>
                  </a:lnTo>
                  <a:lnTo>
                    <a:pt x="59" y="125"/>
                  </a:lnTo>
                  <a:lnTo>
                    <a:pt x="85" y="113"/>
                  </a:lnTo>
                  <a:lnTo>
                    <a:pt x="96" y="106"/>
                  </a:lnTo>
                  <a:lnTo>
                    <a:pt x="107" y="97"/>
                  </a:lnTo>
                  <a:lnTo>
                    <a:pt x="107" y="97"/>
                  </a:lnTo>
                  <a:lnTo>
                    <a:pt x="134" y="76"/>
                  </a:lnTo>
                  <a:lnTo>
                    <a:pt x="161" y="57"/>
                  </a:lnTo>
                  <a:lnTo>
                    <a:pt x="161" y="57"/>
                  </a:lnTo>
                  <a:lnTo>
                    <a:pt x="174" y="45"/>
                  </a:lnTo>
                  <a:lnTo>
                    <a:pt x="188" y="32"/>
                  </a:lnTo>
                  <a:lnTo>
                    <a:pt x="202" y="19"/>
                  </a:lnTo>
                  <a:lnTo>
                    <a:pt x="210" y="15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21" y="10"/>
                  </a:lnTo>
                  <a:lnTo>
                    <a:pt x="222" y="8"/>
                  </a:lnTo>
                  <a:lnTo>
                    <a:pt x="222" y="4"/>
                  </a:lnTo>
                  <a:lnTo>
                    <a:pt x="219" y="0"/>
                  </a:lnTo>
                  <a:lnTo>
                    <a:pt x="218" y="0"/>
                  </a:lnTo>
                  <a:lnTo>
                    <a:pt x="215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8" name="Freeform 287"/>
            <p:cNvSpPr/>
            <p:nvPr/>
          </p:nvSpPr>
          <p:spPr bwMode="auto">
            <a:xfrm>
              <a:off x="4238626" y="1214438"/>
              <a:ext cx="122238" cy="92075"/>
            </a:xfrm>
            <a:custGeom>
              <a:avLst/>
              <a:gdLst/>
              <a:ahLst/>
              <a:cxnLst>
                <a:cxn ang="0">
                  <a:pos x="296" y="1"/>
                </a:cxn>
                <a:cxn ang="0">
                  <a:pos x="296" y="1"/>
                </a:cxn>
                <a:cxn ang="0">
                  <a:pos x="257" y="25"/>
                </a:cxn>
                <a:cxn ang="0">
                  <a:pos x="238" y="36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197" y="65"/>
                </a:cxn>
                <a:cxn ang="0">
                  <a:pos x="176" y="84"/>
                </a:cxn>
                <a:cxn ang="0">
                  <a:pos x="156" y="102"/>
                </a:cxn>
                <a:cxn ang="0">
                  <a:pos x="134" y="118"/>
                </a:cxn>
                <a:cxn ang="0">
                  <a:pos x="134" y="118"/>
                </a:cxn>
                <a:cxn ang="0">
                  <a:pos x="90" y="150"/>
                </a:cxn>
                <a:cxn ang="0">
                  <a:pos x="48" y="183"/>
                </a:cxn>
                <a:cxn ang="0">
                  <a:pos x="48" y="183"/>
                </a:cxn>
                <a:cxn ang="0">
                  <a:pos x="35" y="192"/>
                </a:cxn>
                <a:cxn ang="0">
                  <a:pos x="19" y="203"/>
                </a:cxn>
                <a:cxn ang="0">
                  <a:pos x="11" y="209"/>
                </a:cxn>
                <a:cxn ang="0">
                  <a:pos x="6" y="214"/>
                </a:cxn>
                <a:cxn ang="0">
                  <a:pos x="2" y="222"/>
                </a:cxn>
                <a:cxn ang="0">
                  <a:pos x="0" y="229"/>
                </a:cxn>
                <a:cxn ang="0">
                  <a:pos x="0" y="229"/>
                </a:cxn>
                <a:cxn ang="0">
                  <a:pos x="1" y="231"/>
                </a:cxn>
                <a:cxn ang="0">
                  <a:pos x="2" y="233"/>
                </a:cxn>
                <a:cxn ang="0">
                  <a:pos x="6" y="234"/>
                </a:cxn>
                <a:cxn ang="0">
                  <a:pos x="10" y="233"/>
                </a:cxn>
                <a:cxn ang="0">
                  <a:pos x="11" y="231"/>
                </a:cxn>
                <a:cxn ang="0">
                  <a:pos x="11" y="229"/>
                </a:cxn>
                <a:cxn ang="0">
                  <a:pos x="11" y="229"/>
                </a:cxn>
                <a:cxn ang="0">
                  <a:pos x="13" y="226"/>
                </a:cxn>
                <a:cxn ang="0">
                  <a:pos x="14" y="225"/>
                </a:cxn>
                <a:cxn ang="0">
                  <a:pos x="20" y="220"/>
                </a:cxn>
                <a:cxn ang="0">
                  <a:pos x="30" y="212"/>
                </a:cxn>
                <a:cxn ang="0">
                  <a:pos x="30" y="212"/>
                </a:cxn>
                <a:cxn ang="0">
                  <a:pos x="73" y="176"/>
                </a:cxn>
                <a:cxn ang="0">
                  <a:pos x="73" y="176"/>
                </a:cxn>
                <a:cxn ang="0">
                  <a:pos x="95" y="159"/>
                </a:cxn>
                <a:cxn ang="0">
                  <a:pos x="119" y="142"/>
                </a:cxn>
                <a:cxn ang="0">
                  <a:pos x="142" y="127"/>
                </a:cxn>
                <a:cxn ang="0">
                  <a:pos x="166" y="110"/>
                </a:cxn>
                <a:cxn ang="0">
                  <a:pos x="166" y="110"/>
                </a:cxn>
                <a:cxn ang="0">
                  <a:pos x="183" y="95"/>
                </a:cxn>
                <a:cxn ang="0">
                  <a:pos x="198" y="81"/>
                </a:cxn>
                <a:cxn ang="0">
                  <a:pos x="215" y="67"/>
                </a:cxn>
                <a:cxn ang="0">
                  <a:pos x="232" y="53"/>
                </a:cxn>
                <a:cxn ang="0">
                  <a:pos x="232" y="53"/>
                </a:cxn>
                <a:cxn ang="0">
                  <a:pos x="249" y="42"/>
                </a:cxn>
                <a:cxn ang="0">
                  <a:pos x="268" y="31"/>
                </a:cxn>
                <a:cxn ang="0">
                  <a:pos x="303" y="10"/>
                </a:cxn>
                <a:cxn ang="0">
                  <a:pos x="303" y="10"/>
                </a:cxn>
                <a:cxn ang="0">
                  <a:pos x="304" y="9"/>
                </a:cxn>
                <a:cxn ang="0">
                  <a:pos x="306" y="8"/>
                </a:cxn>
                <a:cxn ang="0">
                  <a:pos x="304" y="2"/>
                </a:cxn>
                <a:cxn ang="0">
                  <a:pos x="302" y="0"/>
                </a:cxn>
                <a:cxn ang="0">
                  <a:pos x="299" y="0"/>
                </a:cxn>
                <a:cxn ang="0">
                  <a:pos x="296" y="1"/>
                </a:cxn>
                <a:cxn ang="0">
                  <a:pos x="296" y="1"/>
                </a:cxn>
              </a:cxnLst>
              <a:rect l="0" t="0" r="r" b="b"/>
              <a:pathLst>
                <a:path w="306" h="234">
                  <a:moveTo>
                    <a:pt x="296" y="1"/>
                  </a:moveTo>
                  <a:lnTo>
                    <a:pt x="296" y="1"/>
                  </a:lnTo>
                  <a:lnTo>
                    <a:pt x="257" y="25"/>
                  </a:lnTo>
                  <a:lnTo>
                    <a:pt x="238" y="36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197" y="65"/>
                  </a:lnTo>
                  <a:lnTo>
                    <a:pt x="176" y="84"/>
                  </a:lnTo>
                  <a:lnTo>
                    <a:pt x="156" y="102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90" y="150"/>
                  </a:lnTo>
                  <a:lnTo>
                    <a:pt x="48" y="183"/>
                  </a:lnTo>
                  <a:lnTo>
                    <a:pt x="48" y="183"/>
                  </a:lnTo>
                  <a:lnTo>
                    <a:pt x="35" y="192"/>
                  </a:lnTo>
                  <a:lnTo>
                    <a:pt x="19" y="203"/>
                  </a:lnTo>
                  <a:lnTo>
                    <a:pt x="11" y="209"/>
                  </a:lnTo>
                  <a:lnTo>
                    <a:pt x="6" y="214"/>
                  </a:lnTo>
                  <a:lnTo>
                    <a:pt x="2" y="222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1" y="231"/>
                  </a:lnTo>
                  <a:lnTo>
                    <a:pt x="2" y="233"/>
                  </a:lnTo>
                  <a:lnTo>
                    <a:pt x="6" y="234"/>
                  </a:lnTo>
                  <a:lnTo>
                    <a:pt x="10" y="233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11" y="229"/>
                  </a:lnTo>
                  <a:lnTo>
                    <a:pt x="13" y="226"/>
                  </a:lnTo>
                  <a:lnTo>
                    <a:pt x="14" y="225"/>
                  </a:lnTo>
                  <a:lnTo>
                    <a:pt x="20" y="220"/>
                  </a:lnTo>
                  <a:lnTo>
                    <a:pt x="30" y="212"/>
                  </a:lnTo>
                  <a:lnTo>
                    <a:pt x="30" y="212"/>
                  </a:lnTo>
                  <a:lnTo>
                    <a:pt x="73" y="176"/>
                  </a:lnTo>
                  <a:lnTo>
                    <a:pt x="73" y="176"/>
                  </a:lnTo>
                  <a:lnTo>
                    <a:pt x="95" y="159"/>
                  </a:lnTo>
                  <a:lnTo>
                    <a:pt x="119" y="142"/>
                  </a:lnTo>
                  <a:lnTo>
                    <a:pt x="142" y="127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83" y="95"/>
                  </a:lnTo>
                  <a:lnTo>
                    <a:pt x="198" y="81"/>
                  </a:lnTo>
                  <a:lnTo>
                    <a:pt x="215" y="67"/>
                  </a:lnTo>
                  <a:lnTo>
                    <a:pt x="232" y="53"/>
                  </a:lnTo>
                  <a:lnTo>
                    <a:pt x="232" y="53"/>
                  </a:lnTo>
                  <a:lnTo>
                    <a:pt x="249" y="42"/>
                  </a:lnTo>
                  <a:lnTo>
                    <a:pt x="268" y="31"/>
                  </a:lnTo>
                  <a:lnTo>
                    <a:pt x="303" y="10"/>
                  </a:lnTo>
                  <a:lnTo>
                    <a:pt x="303" y="10"/>
                  </a:lnTo>
                  <a:lnTo>
                    <a:pt x="304" y="9"/>
                  </a:lnTo>
                  <a:lnTo>
                    <a:pt x="306" y="8"/>
                  </a:lnTo>
                  <a:lnTo>
                    <a:pt x="304" y="2"/>
                  </a:lnTo>
                  <a:lnTo>
                    <a:pt x="302" y="0"/>
                  </a:lnTo>
                  <a:lnTo>
                    <a:pt x="299" y="0"/>
                  </a:lnTo>
                  <a:lnTo>
                    <a:pt x="296" y="1"/>
                  </a:lnTo>
                  <a:lnTo>
                    <a:pt x="29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79" name="Freeform 288"/>
            <p:cNvSpPr/>
            <p:nvPr/>
          </p:nvSpPr>
          <p:spPr bwMode="auto">
            <a:xfrm>
              <a:off x="4237039" y="1200151"/>
              <a:ext cx="71438" cy="66675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173" y="0"/>
                </a:cxn>
                <a:cxn ang="0">
                  <a:pos x="165" y="4"/>
                </a:cxn>
                <a:cxn ang="0">
                  <a:pos x="159" y="8"/>
                </a:cxn>
                <a:cxn ang="0">
                  <a:pos x="153" y="13"/>
                </a:cxn>
                <a:cxn ang="0">
                  <a:pos x="148" y="19"/>
                </a:cxn>
                <a:cxn ang="0">
                  <a:pos x="148" y="19"/>
                </a:cxn>
                <a:cxn ang="0">
                  <a:pos x="142" y="26"/>
                </a:cxn>
                <a:cxn ang="0">
                  <a:pos x="135" y="33"/>
                </a:cxn>
                <a:cxn ang="0">
                  <a:pos x="119" y="44"/>
                </a:cxn>
                <a:cxn ang="0">
                  <a:pos x="102" y="56"/>
                </a:cxn>
                <a:cxn ang="0">
                  <a:pos x="88" y="68"/>
                </a:cxn>
                <a:cxn ang="0">
                  <a:pos x="88" y="68"/>
                </a:cxn>
                <a:cxn ang="0">
                  <a:pos x="58" y="95"/>
                </a:cxn>
                <a:cxn ang="0">
                  <a:pos x="29" y="125"/>
                </a:cxn>
                <a:cxn ang="0">
                  <a:pos x="29" y="125"/>
                </a:cxn>
                <a:cxn ang="0">
                  <a:pos x="12" y="141"/>
                </a:cxn>
                <a:cxn ang="0">
                  <a:pos x="6" y="150"/>
                </a:cxn>
                <a:cxn ang="0">
                  <a:pos x="3" y="15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2" y="166"/>
                </a:cxn>
                <a:cxn ang="0">
                  <a:pos x="4" y="169"/>
                </a:cxn>
                <a:cxn ang="0">
                  <a:pos x="8" y="167"/>
                </a:cxn>
                <a:cxn ang="0">
                  <a:pos x="11" y="166"/>
                </a:cxn>
                <a:cxn ang="0">
                  <a:pos x="12" y="165"/>
                </a:cxn>
                <a:cxn ang="0">
                  <a:pos x="12" y="165"/>
                </a:cxn>
                <a:cxn ang="0">
                  <a:pos x="13" y="159"/>
                </a:cxn>
                <a:cxn ang="0">
                  <a:pos x="17" y="154"/>
                </a:cxn>
                <a:cxn ang="0">
                  <a:pos x="25" y="144"/>
                </a:cxn>
                <a:cxn ang="0">
                  <a:pos x="43" y="125"/>
                </a:cxn>
                <a:cxn ang="0">
                  <a:pos x="43" y="125"/>
                </a:cxn>
                <a:cxn ang="0">
                  <a:pos x="64" y="103"/>
                </a:cxn>
                <a:cxn ang="0">
                  <a:pos x="88" y="82"/>
                </a:cxn>
                <a:cxn ang="0">
                  <a:pos x="88" y="82"/>
                </a:cxn>
                <a:cxn ang="0">
                  <a:pos x="117" y="59"/>
                </a:cxn>
                <a:cxn ang="0">
                  <a:pos x="145" y="36"/>
                </a:cxn>
                <a:cxn ang="0">
                  <a:pos x="145" y="36"/>
                </a:cxn>
                <a:cxn ang="0">
                  <a:pos x="153" y="30"/>
                </a:cxn>
                <a:cxn ang="0">
                  <a:pos x="160" y="22"/>
                </a:cxn>
                <a:cxn ang="0">
                  <a:pos x="168" y="16"/>
                </a:cxn>
                <a:cxn ang="0">
                  <a:pos x="172" y="13"/>
                </a:cxn>
                <a:cxn ang="0">
                  <a:pos x="176" y="12"/>
                </a:cxn>
                <a:cxn ang="0">
                  <a:pos x="176" y="12"/>
                </a:cxn>
                <a:cxn ang="0">
                  <a:pos x="178" y="10"/>
                </a:cxn>
                <a:cxn ang="0">
                  <a:pos x="179" y="8"/>
                </a:cxn>
                <a:cxn ang="0">
                  <a:pos x="179" y="4"/>
                </a:cxn>
                <a:cxn ang="0">
                  <a:pos x="178" y="2"/>
                </a:cxn>
                <a:cxn ang="0">
                  <a:pos x="177" y="1"/>
                </a:cxn>
                <a:cxn ang="0">
                  <a:pos x="176" y="0"/>
                </a:cxn>
                <a:cxn ang="0">
                  <a:pos x="173" y="0"/>
                </a:cxn>
                <a:cxn ang="0">
                  <a:pos x="173" y="0"/>
                </a:cxn>
              </a:cxnLst>
              <a:rect l="0" t="0" r="r" b="b"/>
              <a:pathLst>
                <a:path w="179" h="169">
                  <a:moveTo>
                    <a:pt x="173" y="0"/>
                  </a:moveTo>
                  <a:lnTo>
                    <a:pt x="173" y="0"/>
                  </a:lnTo>
                  <a:lnTo>
                    <a:pt x="165" y="4"/>
                  </a:lnTo>
                  <a:lnTo>
                    <a:pt x="159" y="8"/>
                  </a:lnTo>
                  <a:lnTo>
                    <a:pt x="153" y="13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2" y="26"/>
                  </a:lnTo>
                  <a:lnTo>
                    <a:pt x="135" y="33"/>
                  </a:lnTo>
                  <a:lnTo>
                    <a:pt x="119" y="44"/>
                  </a:lnTo>
                  <a:lnTo>
                    <a:pt x="102" y="56"/>
                  </a:lnTo>
                  <a:lnTo>
                    <a:pt x="88" y="68"/>
                  </a:lnTo>
                  <a:lnTo>
                    <a:pt x="88" y="68"/>
                  </a:lnTo>
                  <a:lnTo>
                    <a:pt x="58" y="95"/>
                  </a:lnTo>
                  <a:lnTo>
                    <a:pt x="29" y="125"/>
                  </a:lnTo>
                  <a:lnTo>
                    <a:pt x="29" y="125"/>
                  </a:lnTo>
                  <a:lnTo>
                    <a:pt x="12" y="141"/>
                  </a:lnTo>
                  <a:lnTo>
                    <a:pt x="6" y="150"/>
                  </a:lnTo>
                  <a:lnTo>
                    <a:pt x="3" y="155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2" y="166"/>
                  </a:lnTo>
                  <a:lnTo>
                    <a:pt x="4" y="169"/>
                  </a:lnTo>
                  <a:lnTo>
                    <a:pt x="8" y="167"/>
                  </a:lnTo>
                  <a:lnTo>
                    <a:pt x="11" y="166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13" y="159"/>
                  </a:lnTo>
                  <a:lnTo>
                    <a:pt x="17" y="154"/>
                  </a:lnTo>
                  <a:lnTo>
                    <a:pt x="25" y="144"/>
                  </a:lnTo>
                  <a:lnTo>
                    <a:pt x="43" y="125"/>
                  </a:lnTo>
                  <a:lnTo>
                    <a:pt x="43" y="125"/>
                  </a:lnTo>
                  <a:lnTo>
                    <a:pt x="64" y="103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17" y="59"/>
                  </a:lnTo>
                  <a:lnTo>
                    <a:pt x="145" y="36"/>
                  </a:lnTo>
                  <a:lnTo>
                    <a:pt x="145" y="36"/>
                  </a:lnTo>
                  <a:lnTo>
                    <a:pt x="153" y="30"/>
                  </a:lnTo>
                  <a:lnTo>
                    <a:pt x="160" y="22"/>
                  </a:lnTo>
                  <a:lnTo>
                    <a:pt x="168" y="16"/>
                  </a:lnTo>
                  <a:lnTo>
                    <a:pt x="172" y="13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8" y="10"/>
                  </a:lnTo>
                  <a:lnTo>
                    <a:pt x="179" y="8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6" y="0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0" name="Freeform 289"/>
            <p:cNvSpPr/>
            <p:nvPr/>
          </p:nvSpPr>
          <p:spPr bwMode="auto">
            <a:xfrm>
              <a:off x="4238626" y="1163638"/>
              <a:ext cx="66675" cy="58738"/>
            </a:xfrm>
            <a:custGeom>
              <a:avLst/>
              <a:gdLst/>
              <a:ahLst/>
              <a:cxnLst>
                <a:cxn ang="0">
                  <a:pos x="159" y="1"/>
                </a:cxn>
                <a:cxn ang="0">
                  <a:pos x="159" y="1"/>
                </a:cxn>
                <a:cxn ang="0">
                  <a:pos x="150" y="11"/>
                </a:cxn>
                <a:cxn ang="0">
                  <a:pos x="141" y="22"/>
                </a:cxn>
                <a:cxn ang="0">
                  <a:pos x="120" y="39"/>
                </a:cxn>
                <a:cxn ang="0">
                  <a:pos x="76" y="72"/>
                </a:cxn>
                <a:cxn ang="0">
                  <a:pos x="76" y="72"/>
                </a:cxn>
                <a:cxn ang="0">
                  <a:pos x="56" y="87"/>
                </a:cxn>
                <a:cxn ang="0">
                  <a:pos x="38" y="104"/>
                </a:cxn>
                <a:cxn ang="0">
                  <a:pos x="3" y="138"/>
                </a:cxn>
                <a:cxn ang="0">
                  <a:pos x="3" y="138"/>
                </a:cxn>
                <a:cxn ang="0">
                  <a:pos x="0" y="141"/>
                </a:cxn>
                <a:cxn ang="0">
                  <a:pos x="0" y="142"/>
                </a:cxn>
                <a:cxn ang="0">
                  <a:pos x="3" y="146"/>
                </a:cxn>
                <a:cxn ang="0">
                  <a:pos x="5" y="149"/>
                </a:cxn>
                <a:cxn ang="0">
                  <a:pos x="8" y="147"/>
                </a:cxn>
                <a:cxn ang="0">
                  <a:pos x="10" y="146"/>
                </a:cxn>
                <a:cxn ang="0">
                  <a:pos x="10" y="146"/>
                </a:cxn>
                <a:cxn ang="0">
                  <a:pos x="31" y="127"/>
                </a:cxn>
                <a:cxn ang="0">
                  <a:pos x="52" y="107"/>
                </a:cxn>
                <a:cxn ang="0">
                  <a:pos x="74" y="89"/>
                </a:cxn>
                <a:cxn ang="0">
                  <a:pos x="97" y="70"/>
                </a:cxn>
                <a:cxn ang="0">
                  <a:pos x="97" y="70"/>
                </a:cxn>
                <a:cxn ang="0">
                  <a:pos x="115" y="57"/>
                </a:cxn>
                <a:cxn ang="0">
                  <a:pos x="135" y="43"/>
                </a:cxn>
                <a:cxn ang="0">
                  <a:pos x="152" y="27"/>
                </a:cxn>
                <a:cxn ang="0">
                  <a:pos x="159" y="18"/>
                </a:cxn>
                <a:cxn ang="0">
                  <a:pos x="167" y="10"/>
                </a:cxn>
                <a:cxn ang="0">
                  <a:pos x="167" y="10"/>
                </a:cxn>
                <a:cxn ang="0">
                  <a:pos x="169" y="8"/>
                </a:cxn>
                <a:cxn ang="0">
                  <a:pos x="169" y="5"/>
                </a:cxn>
                <a:cxn ang="0">
                  <a:pos x="166" y="1"/>
                </a:cxn>
                <a:cxn ang="0">
                  <a:pos x="165" y="0"/>
                </a:cxn>
                <a:cxn ang="0">
                  <a:pos x="162" y="0"/>
                </a:cxn>
                <a:cxn ang="0">
                  <a:pos x="161" y="0"/>
                </a:cxn>
                <a:cxn ang="0">
                  <a:pos x="159" y="1"/>
                </a:cxn>
                <a:cxn ang="0">
                  <a:pos x="159" y="1"/>
                </a:cxn>
              </a:cxnLst>
              <a:rect l="0" t="0" r="r" b="b"/>
              <a:pathLst>
                <a:path w="169" h="149">
                  <a:moveTo>
                    <a:pt x="159" y="1"/>
                  </a:moveTo>
                  <a:lnTo>
                    <a:pt x="159" y="1"/>
                  </a:lnTo>
                  <a:lnTo>
                    <a:pt x="150" y="11"/>
                  </a:lnTo>
                  <a:lnTo>
                    <a:pt x="141" y="22"/>
                  </a:lnTo>
                  <a:lnTo>
                    <a:pt x="120" y="39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56" y="87"/>
                  </a:lnTo>
                  <a:lnTo>
                    <a:pt x="38" y="104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0" y="141"/>
                  </a:lnTo>
                  <a:lnTo>
                    <a:pt x="0" y="142"/>
                  </a:lnTo>
                  <a:lnTo>
                    <a:pt x="3" y="146"/>
                  </a:lnTo>
                  <a:lnTo>
                    <a:pt x="5" y="149"/>
                  </a:lnTo>
                  <a:lnTo>
                    <a:pt x="8" y="147"/>
                  </a:lnTo>
                  <a:lnTo>
                    <a:pt x="10" y="146"/>
                  </a:lnTo>
                  <a:lnTo>
                    <a:pt x="10" y="146"/>
                  </a:lnTo>
                  <a:lnTo>
                    <a:pt x="31" y="127"/>
                  </a:lnTo>
                  <a:lnTo>
                    <a:pt x="52" y="107"/>
                  </a:lnTo>
                  <a:lnTo>
                    <a:pt x="74" y="89"/>
                  </a:lnTo>
                  <a:lnTo>
                    <a:pt x="97" y="70"/>
                  </a:lnTo>
                  <a:lnTo>
                    <a:pt x="97" y="70"/>
                  </a:lnTo>
                  <a:lnTo>
                    <a:pt x="115" y="57"/>
                  </a:lnTo>
                  <a:lnTo>
                    <a:pt x="135" y="43"/>
                  </a:lnTo>
                  <a:lnTo>
                    <a:pt x="152" y="27"/>
                  </a:lnTo>
                  <a:lnTo>
                    <a:pt x="159" y="18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9" y="8"/>
                  </a:lnTo>
                  <a:lnTo>
                    <a:pt x="169" y="5"/>
                  </a:lnTo>
                  <a:lnTo>
                    <a:pt x="166" y="1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9" y="1"/>
                  </a:lnTo>
                  <a:lnTo>
                    <a:pt x="1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1" name="Freeform 290"/>
            <p:cNvSpPr/>
            <p:nvPr/>
          </p:nvSpPr>
          <p:spPr bwMode="auto">
            <a:xfrm>
              <a:off x="4235451" y="1122363"/>
              <a:ext cx="74613" cy="65088"/>
            </a:xfrm>
            <a:custGeom>
              <a:avLst/>
              <a:gdLst/>
              <a:ahLst/>
              <a:cxnLst>
                <a:cxn ang="0">
                  <a:pos x="175" y="2"/>
                </a:cxn>
                <a:cxn ang="0">
                  <a:pos x="175" y="2"/>
                </a:cxn>
                <a:cxn ang="0">
                  <a:pos x="167" y="11"/>
                </a:cxn>
                <a:cxn ang="0">
                  <a:pos x="158" y="19"/>
                </a:cxn>
                <a:cxn ang="0">
                  <a:pos x="140" y="36"/>
                </a:cxn>
                <a:cxn ang="0">
                  <a:pos x="140" y="36"/>
                </a:cxn>
                <a:cxn ang="0">
                  <a:pos x="125" y="48"/>
                </a:cxn>
                <a:cxn ang="0">
                  <a:pos x="111" y="60"/>
                </a:cxn>
                <a:cxn ang="0">
                  <a:pos x="79" y="83"/>
                </a:cxn>
                <a:cxn ang="0">
                  <a:pos x="79" y="83"/>
                </a:cxn>
                <a:cxn ang="0">
                  <a:pos x="59" y="99"/>
                </a:cxn>
                <a:cxn ang="0">
                  <a:pos x="39" y="117"/>
                </a:cxn>
                <a:cxn ang="0">
                  <a:pos x="19" y="136"/>
                </a:cxn>
                <a:cxn ang="0">
                  <a:pos x="1" y="155"/>
                </a:cxn>
                <a:cxn ang="0">
                  <a:pos x="1" y="155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1" y="163"/>
                </a:cxn>
                <a:cxn ang="0">
                  <a:pos x="4" y="164"/>
                </a:cxn>
                <a:cxn ang="0">
                  <a:pos x="5" y="164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3"/>
                </a:cxn>
                <a:cxn ang="0">
                  <a:pos x="31" y="141"/>
                </a:cxn>
                <a:cxn ang="0">
                  <a:pos x="55" y="120"/>
                </a:cxn>
                <a:cxn ang="0">
                  <a:pos x="103" y="79"/>
                </a:cxn>
                <a:cxn ang="0">
                  <a:pos x="103" y="79"/>
                </a:cxn>
                <a:cxn ang="0">
                  <a:pos x="129" y="59"/>
                </a:cxn>
                <a:cxn ang="0">
                  <a:pos x="142" y="48"/>
                </a:cxn>
                <a:cxn ang="0">
                  <a:pos x="155" y="38"/>
                </a:cxn>
                <a:cxn ang="0">
                  <a:pos x="155" y="38"/>
                </a:cxn>
                <a:cxn ang="0">
                  <a:pos x="171" y="23"/>
                </a:cxn>
                <a:cxn ang="0">
                  <a:pos x="178" y="15"/>
                </a:cxn>
                <a:cxn ang="0">
                  <a:pos x="184" y="8"/>
                </a:cxn>
                <a:cxn ang="0">
                  <a:pos x="184" y="8"/>
                </a:cxn>
                <a:cxn ang="0">
                  <a:pos x="185" y="5"/>
                </a:cxn>
                <a:cxn ang="0">
                  <a:pos x="185" y="4"/>
                </a:cxn>
                <a:cxn ang="0">
                  <a:pos x="183" y="0"/>
                </a:cxn>
                <a:cxn ang="0">
                  <a:pos x="178" y="0"/>
                </a:cxn>
                <a:cxn ang="0">
                  <a:pos x="176" y="0"/>
                </a:cxn>
                <a:cxn ang="0">
                  <a:pos x="175" y="2"/>
                </a:cxn>
                <a:cxn ang="0">
                  <a:pos x="175" y="2"/>
                </a:cxn>
              </a:cxnLst>
              <a:rect l="0" t="0" r="r" b="b"/>
              <a:pathLst>
                <a:path w="185" h="164">
                  <a:moveTo>
                    <a:pt x="175" y="2"/>
                  </a:moveTo>
                  <a:lnTo>
                    <a:pt x="175" y="2"/>
                  </a:lnTo>
                  <a:lnTo>
                    <a:pt x="167" y="11"/>
                  </a:lnTo>
                  <a:lnTo>
                    <a:pt x="158" y="19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25" y="48"/>
                  </a:lnTo>
                  <a:lnTo>
                    <a:pt x="111" y="60"/>
                  </a:lnTo>
                  <a:lnTo>
                    <a:pt x="79" y="83"/>
                  </a:lnTo>
                  <a:lnTo>
                    <a:pt x="79" y="83"/>
                  </a:lnTo>
                  <a:lnTo>
                    <a:pt x="59" y="99"/>
                  </a:lnTo>
                  <a:lnTo>
                    <a:pt x="39" y="117"/>
                  </a:lnTo>
                  <a:lnTo>
                    <a:pt x="19" y="136"/>
                  </a:lnTo>
                  <a:lnTo>
                    <a:pt x="1" y="155"/>
                  </a:lnTo>
                  <a:lnTo>
                    <a:pt x="1" y="155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1" y="163"/>
                  </a:lnTo>
                  <a:lnTo>
                    <a:pt x="4" y="164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31" y="141"/>
                  </a:lnTo>
                  <a:lnTo>
                    <a:pt x="55" y="120"/>
                  </a:lnTo>
                  <a:lnTo>
                    <a:pt x="103" y="79"/>
                  </a:lnTo>
                  <a:lnTo>
                    <a:pt x="103" y="79"/>
                  </a:lnTo>
                  <a:lnTo>
                    <a:pt x="129" y="59"/>
                  </a:lnTo>
                  <a:lnTo>
                    <a:pt x="142" y="48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71" y="23"/>
                  </a:lnTo>
                  <a:lnTo>
                    <a:pt x="178" y="15"/>
                  </a:lnTo>
                  <a:lnTo>
                    <a:pt x="184" y="8"/>
                  </a:lnTo>
                  <a:lnTo>
                    <a:pt x="184" y="8"/>
                  </a:lnTo>
                  <a:lnTo>
                    <a:pt x="185" y="5"/>
                  </a:lnTo>
                  <a:lnTo>
                    <a:pt x="185" y="4"/>
                  </a:lnTo>
                  <a:lnTo>
                    <a:pt x="183" y="0"/>
                  </a:lnTo>
                  <a:lnTo>
                    <a:pt x="178" y="0"/>
                  </a:lnTo>
                  <a:lnTo>
                    <a:pt x="176" y="0"/>
                  </a:lnTo>
                  <a:lnTo>
                    <a:pt x="175" y="2"/>
                  </a:lnTo>
                  <a:lnTo>
                    <a:pt x="17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2" name="Freeform 291"/>
            <p:cNvSpPr/>
            <p:nvPr/>
          </p:nvSpPr>
          <p:spPr bwMode="auto">
            <a:xfrm>
              <a:off x="4232276" y="1285876"/>
              <a:ext cx="76200" cy="73025"/>
            </a:xfrm>
            <a:custGeom>
              <a:avLst/>
              <a:gdLst/>
              <a:ahLst/>
              <a:cxnLst>
                <a:cxn ang="0">
                  <a:pos x="181" y="1"/>
                </a:cxn>
                <a:cxn ang="0">
                  <a:pos x="181" y="1"/>
                </a:cxn>
                <a:cxn ang="0">
                  <a:pos x="156" y="24"/>
                </a:cxn>
                <a:cxn ang="0">
                  <a:pos x="132" y="44"/>
                </a:cxn>
                <a:cxn ang="0">
                  <a:pos x="105" y="65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56" y="111"/>
                </a:cxn>
                <a:cxn ang="0">
                  <a:pos x="31" y="137"/>
                </a:cxn>
                <a:cxn ang="0">
                  <a:pos x="31" y="137"/>
                </a:cxn>
                <a:cxn ang="0">
                  <a:pos x="14" y="154"/>
                </a:cxn>
                <a:cxn ang="0">
                  <a:pos x="6" y="163"/>
                </a:cxn>
                <a:cxn ang="0">
                  <a:pos x="1" y="174"/>
                </a:cxn>
                <a:cxn ang="0">
                  <a:pos x="1" y="174"/>
                </a:cxn>
                <a:cxn ang="0">
                  <a:pos x="0" y="177"/>
                </a:cxn>
                <a:cxn ang="0">
                  <a:pos x="1" y="179"/>
                </a:cxn>
                <a:cxn ang="0">
                  <a:pos x="3" y="182"/>
                </a:cxn>
                <a:cxn ang="0">
                  <a:pos x="5" y="183"/>
                </a:cxn>
                <a:cxn ang="0">
                  <a:pos x="7" y="183"/>
                </a:cxn>
                <a:cxn ang="0">
                  <a:pos x="9" y="182"/>
                </a:cxn>
                <a:cxn ang="0">
                  <a:pos x="10" y="180"/>
                </a:cxn>
                <a:cxn ang="0">
                  <a:pos x="10" y="180"/>
                </a:cxn>
                <a:cxn ang="0">
                  <a:pos x="18" y="169"/>
                </a:cxn>
                <a:cxn ang="0">
                  <a:pos x="27" y="157"/>
                </a:cxn>
                <a:cxn ang="0">
                  <a:pos x="45" y="137"/>
                </a:cxn>
                <a:cxn ang="0">
                  <a:pos x="45" y="137"/>
                </a:cxn>
                <a:cxn ang="0">
                  <a:pos x="68" y="116"/>
                </a:cxn>
                <a:cxn ang="0">
                  <a:pos x="90" y="95"/>
                </a:cxn>
                <a:cxn ang="0">
                  <a:pos x="90" y="95"/>
                </a:cxn>
                <a:cxn ang="0">
                  <a:pos x="139" y="52"/>
                </a:cxn>
                <a:cxn ang="0">
                  <a:pos x="189" y="9"/>
                </a:cxn>
                <a:cxn ang="0">
                  <a:pos x="189" y="9"/>
                </a:cxn>
                <a:cxn ang="0">
                  <a:pos x="190" y="8"/>
                </a:cxn>
                <a:cxn ang="0">
                  <a:pos x="192" y="5"/>
                </a:cxn>
                <a:cxn ang="0">
                  <a:pos x="189" y="3"/>
                </a:cxn>
                <a:cxn ang="0">
                  <a:pos x="185" y="0"/>
                </a:cxn>
                <a:cxn ang="0">
                  <a:pos x="184" y="0"/>
                </a:cxn>
                <a:cxn ang="0">
                  <a:pos x="181" y="1"/>
                </a:cxn>
                <a:cxn ang="0">
                  <a:pos x="181" y="1"/>
                </a:cxn>
              </a:cxnLst>
              <a:rect l="0" t="0" r="r" b="b"/>
              <a:pathLst>
                <a:path w="192" h="183">
                  <a:moveTo>
                    <a:pt x="181" y="1"/>
                  </a:moveTo>
                  <a:lnTo>
                    <a:pt x="181" y="1"/>
                  </a:lnTo>
                  <a:lnTo>
                    <a:pt x="156" y="24"/>
                  </a:lnTo>
                  <a:lnTo>
                    <a:pt x="132" y="44"/>
                  </a:lnTo>
                  <a:lnTo>
                    <a:pt x="105" y="65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56" y="11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14" y="154"/>
                  </a:lnTo>
                  <a:lnTo>
                    <a:pt x="6" y="163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0" y="177"/>
                  </a:lnTo>
                  <a:lnTo>
                    <a:pt x="1" y="179"/>
                  </a:lnTo>
                  <a:lnTo>
                    <a:pt x="3" y="182"/>
                  </a:lnTo>
                  <a:lnTo>
                    <a:pt x="5" y="183"/>
                  </a:lnTo>
                  <a:lnTo>
                    <a:pt x="7" y="183"/>
                  </a:lnTo>
                  <a:lnTo>
                    <a:pt x="9" y="182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8" y="169"/>
                  </a:lnTo>
                  <a:lnTo>
                    <a:pt x="27" y="157"/>
                  </a:lnTo>
                  <a:lnTo>
                    <a:pt x="45" y="137"/>
                  </a:lnTo>
                  <a:lnTo>
                    <a:pt x="45" y="137"/>
                  </a:lnTo>
                  <a:lnTo>
                    <a:pt x="68" y="116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139" y="52"/>
                  </a:lnTo>
                  <a:lnTo>
                    <a:pt x="189" y="9"/>
                  </a:lnTo>
                  <a:lnTo>
                    <a:pt x="189" y="9"/>
                  </a:lnTo>
                  <a:lnTo>
                    <a:pt x="190" y="8"/>
                  </a:lnTo>
                  <a:lnTo>
                    <a:pt x="192" y="5"/>
                  </a:lnTo>
                  <a:lnTo>
                    <a:pt x="189" y="3"/>
                  </a:lnTo>
                  <a:lnTo>
                    <a:pt x="185" y="0"/>
                  </a:lnTo>
                  <a:lnTo>
                    <a:pt x="184" y="0"/>
                  </a:lnTo>
                  <a:lnTo>
                    <a:pt x="181" y="1"/>
                  </a:lnTo>
                  <a:lnTo>
                    <a:pt x="18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3" name="Freeform 292"/>
            <p:cNvSpPr/>
            <p:nvPr/>
          </p:nvSpPr>
          <p:spPr bwMode="auto">
            <a:xfrm>
              <a:off x="4232276" y="1336676"/>
              <a:ext cx="69850" cy="60325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68" y="1"/>
                </a:cxn>
                <a:cxn ang="0">
                  <a:pos x="145" y="18"/>
                </a:cxn>
                <a:cxn ang="0">
                  <a:pos x="121" y="37"/>
                </a:cxn>
                <a:cxn ang="0">
                  <a:pos x="98" y="58"/>
                </a:cxn>
                <a:cxn ang="0">
                  <a:pos x="75" y="78"/>
                </a:cxn>
                <a:cxn ang="0">
                  <a:pos x="75" y="78"/>
                </a:cxn>
                <a:cxn ang="0">
                  <a:pos x="51" y="99"/>
                </a:cxn>
                <a:cxn ang="0">
                  <a:pos x="27" y="120"/>
                </a:cxn>
                <a:cxn ang="0">
                  <a:pos x="27" y="120"/>
                </a:cxn>
                <a:cxn ang="0">
                  <a:pos x="19" y="126"/>
                </a:cxn>
                <a:cxn ang="0">
                  <a:pos x="11" y="132"/>
                </a:cxn>
                <a:cxn ang="0">
                  <a:pos x="5" y="138"/>
                </a:cxn>
                <a:cxn ang="0">
                  <a:pos x="2" y="142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1" y="151"/>
                </a:cxn>
                <a:cxn ang="0">
                  <a:pos x="3" y="154"/>
                </a:cxn>
                <a:cxn ang="0">
                  <a:pos x="9" y="153"/>
                </a:cxn>
                <a:cxn ang="0">
                  <a:pos x="10" y="151"/>
                </a:cxn>
                <a:cxn ang="0">
                  <a:pos x="11" y="150"/>
                </a:cxn>
                <a:cxn ang="0">
                  <a:pos x="11" y="150"/>
                </a:cxn>
                <a:cxn ang="0">
                  <a:pos x="13" y="146"/>
                </a:cxn>
                <a:cxn ang="0">
                  <a:pos x="17" y="142"/>
                </a:cxn>
                <a:cxn ang="0">
                  <a:pos x="26" y="134"/>
                </a:cxn>
                <a:cxn ang="0">
                  <a:pos x="44" y="121"/>
                </a:cxn>
                <a:cxn ang="0">
                  <a:pos x="44" y="121"/>
                </a:cxn>
                <a:cxn ang="0">
                  <a:pos x="83" y="86"/>
                </a:cxn>
                <a:cxn ang="0">
                  <a:pos x="83" y="86"/>
                </a:cxn>
                <a:cxn ang="0">
                  <a:pos x="128" y="47"/>
                </a:cxn>
                <a:cxn ang="0">
                  <a:pos x="150" y="27"/>
                </a:cxn>
                <a:cxn ang="0">
                  <a:pos x="173" y="10"/>
                </a:cxn>
                <a:cxn ang="0">
                  <a:pos x="173" y="10"/>
                </a:cxn>
                <a:cxn ang="0">
                  <a:pos x="176" y="9"/>
                </a:cxn>
                <a:cxn ang="0">
                  <a:pos x="176" y="6"/>
                </a:cxn>
                <a:cxn ang="0">
                  <a:pos x="176" y="2"/>
                </a:cxn>
                <a:cxn ang="0">
                  <a:pos x="172" y="0"/>
                </a:cxn>
                <a:cxn ang="0">
                  <a:pos x="171" y="0"/>
                </a:cxn>
                <a:cxn ang="0">
                  <a:pos x="168" y="1"/>
                </a:cxn>
                <a:cxn ang="0">
                  <a:pos x="168" y="1"/>
                </a:cxn>
              </a:cxnLst>
              <a:rect l="0" t="0" r="r" b="b"/>
              <a:pathLst>
                <a:path w="176" h="154">
                  <a:moveTo>
                    <a:pt x="168" y="1"/>
                  </a:moveTo>
                  <a:lnTo>
                    <a:pt x="168" y="1"/>
                  </a:lnTo>
                  <a:lnTo>
                    <a:pt x="145" y="18"/>
                  </a:lnTo>
                  <a:lnTo>
                    <a:pt x="121" y="37"/>
                  </a:lnTo>
                  <a:lnTo>
                    <a:pt x="98" y="58"/>
                  </a:lnTo>
                  <a:lnTo>
                    <a:pt x="75" y="78"/>
                  </a:lnTo>
                  <a:lnTo>
                    <a:pt x="75" y="78"/>
                  </a:lnTo>
                  <a:lnTo>
                    <a:pt x="51" y="99"/>
                  </a:lnTo>
                  <a:lnTo>
                    <a:pt x="27" y="120"/>
                  </a:lnTo>
                  <a:lnTo>
                    <a:pt x="27" y="120"/>
                  </a:lnTo>
                  <a:lnTo>
                    <a:pt x="19" y="126"/>
                  </a:lnTo>
                  <a:lnTo>
                    <a:pt x="11" y="132"/>
                  </a:lnTo>
                  <a:lnTo>
                    <a:pt x="5" y="138"/>
                  </a:lnTo>
                  <a:lnTo>
                    <a:pt x="2" y="142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1" y="151"/>
                  </a:lnTo>
                  <a:lnTo>
                    <a:pt x="3" y="154"/>
                  </a:lnTo>
                  <a:lnTo>
                    <a:pt x="9" y="153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50"/>
                  </a:lnTo>
                  <a:lnTo>
                    <a:pt x="13" y="146"/>
                  </a:lnTo>
                  <a:lnTo>
                    <a:pt x="17" y="142"/>
                  </a:lnTo>
                  <a:lnTo>
                    <a:pt x="26" y="134"/>
                  </a:lnTo>
                  <a:lnTo>
                    <a:pt x="44" y="121"/>
                  </a:lnTo>
                  <a:lnTo>
                    <a:pt x="44" y="121"/>
                  </a:lnTo>
                  <a:lnTo>
                    <a:pt x="83" y="86"/>
                  </a:lnTo>
                  <a:lnTo>
                    <a:pt x="83" y="86"/>
                  </a:lnTo>
                  <a:lnTo>
                    <a:pt x="128" y="47"/>
                  </a:lnTo>
                  <a:lnTo>
                    <a:pt x="150" y="27"/>
                  </a:lnTo>
                  <a:lnTo>
                    <a:pt x="173" y="10"/>
                  </a:lnTo>
                  <a:lnTo>
                    <a:pt x="173" y="10"/>
                  </a:lnTo>
                  <a:lnTo>
                    <a:pt x="176" y="9"/>
                  </a:lnTo>
                  <a:lnTo>
                    <a:pt x="176" y="6"/>
                  </a:lnTo>
                  <a:lnTo>
                    <a:pt x="176" y="2"/>
                  </a:lnTo>
                  <a:lnTo>
                    <a:pt x="172" y="0"/>
                  </a:lnTo>
                  <a:lnTo>
                    <a:pt x="171" y="0"/>
                  </a:lnTo>
                  <a:lnTo>
                    <a:pt x="168" y="1"/>
                  </a:lnTo>
                  <a:lnTo>
                    <a:pt x="16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4" name="Freeform 293"/>
            <p:cNvSpPr/>
            <p:nvPr/>
          </p:nvSpPr>
          <p:spPr bwMode="auto">
            <a:xfrm>
              <a:off x="4233864" y="1349376"/>
              <a:ext cx="106363" cy="87313"/>
            </a:xfrm>
            <a:custGeom>
              <a:avLst/>
              <a:gdLst/>
              <a:ahLst/>
              <a:cxnLst>
                <a:cxn ang="0">
                  <a:pos x="259" y="1"/>
                </a:cxn>
                <a:cxn ang="0">
                  <a:pos x="259" y="1"/>
                </a:cxn>
                <a:cxn ang="0">
                  <a:pos x="244" y="10"/>
                </a:cxn>
                <a:cxn ang="0">
                  <a:pos x="229" y="22"/>
                </a:cxn>
                <a:cxn ang="0">
                  <a:pos x="202" y="45"/>
                </a:cxn>
                <a:cxn ang="0">
                  <a:pos x="202" y="45"/>
                </a:cxn>
                <a:cxn ang="0">
                  <a:pos x="184" y="61"/>
                </a:cxn>
                <a:cxn ang="0">
                  <a:pos x="164" y="77"/>
                </a:cxn>
                <a:cxn ang="0">
                  <a:pos x="123" y="107"/>
                </a:cxn>
                <a:cxn ang="0">
                  <a:pos x="123" y="107"/>
                </a:cxn>
                <a:cxn ang="0">
                  <a:pos x="59" y="154"/>
                </a:cxn>
                <a:cxn ang="0">
                  <a:pos x="44" y="166"/>
                </a:cxn>
                <a:cxn ang="0">
                  <a:pos x="29" y="179"/>
                </a:cxn>
                <a:cxn ang="0">
                  <a:pos x="15" y="193"/>
                </a:cxn>
                <a:cxn ang="0">
                  <a:pos x="2" y="207"/>
                </a:cxn>
                <a:cxn ang="0">
                  <a:pos x="2" y="207"/>
                </a:cxn>
                <a:cxn ang="0">
                  <a:pos x="0" y="209"/>
                </a:cxn>
                <a:cxn ang="0">
                  <a:pos x="0" y="211"/>
                </a:cxn>
                <a:cxn ang="0">
                  <a:pos x="2" y="215"/>
                </a:cxn>
                <a:cxn ang="0">
                  <a:pos x="3" y="217"/>
                </a:cxn>
                <a:cxn ang="0">
                  <a:pos x="6" y="217"/>
                </a:cxn>
                <a:cxn ang="0">
                  <a:pos x="8" y="217"/>
                </a:cxn>
                <a:cxn ang="0">
                  <a:pos x="10" y="215"/>
                </a:cxn>
                <a:cxn ang="0">
                  <a:pos x="10" y="215"/>
                </a:cxn>
                <a:cxn ang="0">
                  <a:pos x="23" y="201"/>
                </a:cxn>
                <a:cxn ang="0">
                  <a:pos x="36" y="188"/>
                </a:cxn>
                <a:cxn ang="0">
                  <a:pos x="51" y="175"/>
                </a:cxn>
                <a:cxn ang="0">
                  <a:pos x="67" y="163"/>
                </a:cxn>
                <a:cxn ang="0">
                  <a:pos x="99" y="139"/>
                </a:cxn>
                <a:cxn ang="0">
                  <a:pos x="130" y="117"/>
                </a:cxn>
                <a:cxn ang="0">
                  <a:pos x="130" y="117"/>
                </a:cxn>
                <a:cxn ang="0">
                  <a:pos x="159" y="95"/>
                </a:cxn>
                <a:cxn ang="0">
                  <a:pos x="187" y="73"/>
                </a:cxn>
                <a:cxn ang="0">
                  <a:pos x="187" y="73"/>
                </a:cxn>
                <a:cxn ang="0">
                  <a:pos x="206" y="57"/>
                </a:cxn>
                <a:cxn ang="0">
                  <a:pos x="225" y="40"/>
                </a:cxn>
                <a:cxn ang="0">
                  <a:pos x="245" y="24"/>
                </a:cxn>
                <a:cxn ang="0">
                  <a:pos x="254" y="17"/>
                </a:cxn>
                <a:cxn ang="0">
                  <a:pos x="265" y="10"/>
                </a:cxn>
                <a:cxn ang="0">
                  <a:pos x="265" y="10"/>
                </a:cxn>
                <a:cxn ang="0">
                  <a:pos x="267" y="9"/>
                </a:cxn>
                <a:cxn ang="0">
                  <a:pos x="269" y="7"/>
                </a:cxn>
                <a:cxn ang="0">
                  <a:pos x="267" y="3"/>
                </a:cxn>
                <a:cxn ang="0">
                  <a:pos x="265" y="0"/>
                </a:cxn>
                <a:cxn ang="0">
                  <a:pos x="262" y="0"/>
                </a:cxn>
                <a:cxn ang="0">
                  <a:pos x="259" y="1"/>
                </a:cxn>
                <a:cxn ang="0">
                  <a:pos x="259" y="1"/>
                </a:cxn>
              </a:cxnLst>
              <a:rect l="0" t="0" r="r" b="b"/>
              <a:pathLst>
                <a:path w="269" h="217">
                  <a:moveTo>
                    <a:pt x="259" y="1"/>
                  </a:moveTo>
                  <a:lnTo>
                    <a:pt x="259" y="1"/>
                  </a:lnTo>
                  <a:lnTo>
                    <a:pt x="244" y="10"/>
                  </a:lnTo>
                  <a:lnTo>
                    <a:pt x="229" y="22"/>
                  </a:lnTo>
                  <a:lnTo>
                    <a:pt x="202" y="45"/>
                  </a:lnTo>
                  <a:lnTo>
                    <a:pt x="202" y="45"/>
                  </a:lnTo>
                  <a:lnTo>
                    <a:pt x="184" y="61"/>
                  </a:lnTo>
                  <a:lnTo>
                    <a:pt x="164" y="77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59" y="154"/>
                  </a:lnTo>
                  <a:lnTo>
                    <a:pt x="44" y="166"/>
                  </a:lnTo>
                  <a:lnTo>
                    <a:pt x="29" y="179"/>
                  </a:lnTo>
                  <a:lnTo>
                    <a:pt x="15" y="193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2" y="215"/>
                  </a:lnTo>
                  <a:lnTo>
                    <a:pt x="3" y="217"/>
                  </a:lnTo>
                  <a:lnTo>
                    <a:pt x="6" y="217"/>
                  </a:lnTo>
                  <a:lnTo>
                    <a:pt x="8" y="217"/>
                  </a:lnTo>
                  <a:lnTo>
                    <a:pt x="10" y="215"/>
                  </a:lnTo>
                  <a:lnTo>
                    <a:pt x="10" y="215"/>
                  </a:lnTo>
                  <a:lnTo>
                    <a:pt x="23" y="201"/>
                  </a:lnTo>
                  <a:lnTo>
                    <a:pt x="36" y="188"/>
                  </a:lnTo>
                  <a:lnTo>
                    <a:pt x="51" y="175"/>
                  </a:lnTo>
                  <a:lnTo>
                    <a:pt x="67" y="163"/>
                  </a:lnTo>
                  <a:lnTo>
                    <a:pt x="99" y="139"/>
                  </a:lnTo>
                  <a:lnTo>
                    <a:pt x="130" y="117"/>
                  </a:lnTo>
                  <a:lnTo>
                    <a:pt x="130" y="117"/>
                  </a:lnTo>
                  <a:lnTo>
                    <a:pt x="159" y="95"/>
                  </a:lnTo>
                  <a:lnTo>
                    <a:pt x="187" y="73"/>
                  </a:lnTo>
                  <a:lnTo>
                    <a:pt x="187" y="73"/>
                  </a:lnTo>
                  <a:lnTo>
                    <a:pt x="206" y="57"/>
                  </a:lnTo>
                  <a:lnTo>
                    <a:pt x="225" y="40"/>
                  </a:lnTo>
                  <a:lnTo>
                    <a:pt x="245" y="24"/>
                  </a:lnTo>
                  <a:lnTo>
                    <a:pt x="254" y="17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67" y="9"/>
                  </a:lnTo>
                  <a:lnTo>
                    <a:pt x="269" y="7"/>
                  </a:lnTo>
                  <a:lnTo>
                    <a:pt x="267" y="3"/>
                  </a:lnTo>
                  <a:lnTo>
                    <a:pt x="265" y="0"/>
                  </a:lnTo>
                  <a:lnTo>
                    <a:pt x="262" y="0"/>
                  </a:lnTo>
                  <a:lnTo>
                    <a:pt x="259" y="1"/>
                  </a:lnTo>
                  <a:lnTo>
                    <a:pt x="2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5" name="Freeform 294"/>
            <p:cNvSpPr/>
            <p:nvPr/>
          </p:nvSpPr>
          <p:spPr bwMode="auto">
            <a:xfrm>
              <a:off x="4229101" y="1416051"/>
              <a:ext cx="77788" cy="63500"/>
            </a:xfrm>
            <a:custGeom>
              <a:avLst/>
              <a:gdLst/>
              <a:ahLst/>
              <a:cxnLst>
                <a:cxn ang="0">
                  <a:pos x="185" y="2"/>
                </a:cxn>
                <a:cxn ang="0">
                  <a:pos x="185" y="2"/>
                </a:cxn>
                <a:cxn ang="0">
                  <a:pos x="183" y="6"/>
                </a:cxn>
                <a:cxn ang="0">
                  <a:pos x="179" y="10"/>
                </a:cxn>
                <a:cxn ang="0">
                  <a:pos x="168" y="17"/>
                </a:cxn>
                <a:cxn ang="0">
                  <a:pos x="158" y="22"/>
                </a:cxn>
                <a:cxn ang="0">
                  <a:pos x="150" y="27"/>
                </a:cxn>
                <a:cxn ang="0">
                  <a:pos x="150" y="27"/>
                </a:cxn>
                <a:cxn ang="0">
                  <a:pos x="98" y="69"/>
                </a:cxn>
                <a:cxn ang="0">
                  <a:pos x="98" y="69"/>
                </a:cxn>
                <a:cxn ang="0">
                  <a:pos x="86" y="79"/>
                </a:cxn>
                <a:cxn ang="0">
                  <a:pos x="74" y="90"/>
                </a:cxn>
                <a:cxn ang="0">
                  <a:pos x="52" y="112"/>
                </a:cxn>
                <a:cxn ang="0">
                  <a:pos x="40" y="123"/>
                </a:cxn>
                <a:cxn ang="0">
                  <a:pos x="28" y="133"/>
                </a:cxn>
                <a:cxn ang="0">
                  <a:pos x="15" y="142"/>
                </a:cxn>
                <a:cxn ang="0">
                  <a:pos x="2" y="149"/>
                </a:cxn>
                <a:cxn ang="0">
                  <a:pos x="2" y="149"/>
                </a:cxn>
                <a:cxn ang="0">
                  <a:pos x="0" y="150"/>
                </a:cxn>
                <a:cxn ang="0">
                  <a:pos x="0" y="151"/>
                </a:cxn>
                <a:cxn ang="0">
                  <a:pos x="0" y="154"/>
                </a:cxn>
                <a:cxn ang="0">
                  <a:pos x="0" y="155"/>
                </a:cxn>
                <a:cxn ang="0">
                  <a:pos x="4" y="158"/>
                </a:cxn>
                <a:cxn ang="0">
                  <a:pos x="5" y="159"/>
                </a:cxn>
                <a:cxn ang="0">
                  <a:pos x="8" y="158"/>
                </a:cxn>
                <a:cxn ang="0">
                  <a:pos x="8" y="158"/>
                </a:cxn>
                <a:cxn ang="0">
                  <a:pos x="23" y="151"/>
                </a:cxn>
                <a:cxn ang="0">
                  <a:pos x="36" y="142"/>
                </a:cxn>
                <a:cxn ang="0">
                  <a:pos x="49" y="130"/>
                </a:cxn>
                <a:cxn ang="0">
                  <a:pos x="62" y="120"/>
                </a:cxn>
                <a:cxn ang="0">
                  <a:pos x="86" y="95"/>
                </a:cxn>
                <a:cxn ang="0">
                  <a:pos x="99" y="83"/>
                </a:cxn>
                <a:cxn ang="0">
                  <a:pos x="111" y="73"/>
                </a:cxn>
                <a:cxn ang="0">
                  <a:pos x="111" y="73"/>
                </a:cxn>
                <a:cxn ang="0">
                  <a:pos x="163" y="32"/>
                </a:cxn>
                <a:cxn ang="0">
                  <a:pos x="163" y="32"/>
                </a:cxn>
                <a:cxn ang="0">
                  <a:pos x="171" y="26"/>
                </a:cxn>
                <a:cxn ang="0">
                  <a:pos x="180" y="22"/>
                </a:cxn>
                <a:cxn ang="0">
                  <a:pos x="189" y="15"/>
                </a:cxn>
                <a:cxn ang="0">
                  <a:pos x="192" y="13"/>
                </a:cxn>
                <a:cxn ang="0">
                  <a:pos x="196" y="7"/>
                </a:cxn>
                <a:cxn ang="0">
                  <a:pos x="196" y="7"/>
                </a:cxn>
                <a:cxn ang="0">
                  <a:pos x="196" y="6"/>
                </a:cxn>
                <a:cxn ang="0">
                  <a:pos x="196" y="4"/>
                </a:cxn>
                <a:cxn ang="0">
                  <a:pos x="193" y="1"/>
                </a:cxn>
                <a:cxn ang="0">
                  <a:pos x="189" y="0"/>
                </a:cxn>
                <a:cxn ang="0">
                  <a:pos x="188" y="1"/>
                </a:cxn>
                <a:cxn ang="0">
                  <a:pos x="185" y="2"/>
                </a:cxn>
                <a:cxn ang="0">
                  <a:pos x="185" y="2"/>
                </a:cxn>
              </a:cxnLst>
              <a:rect l="0" t="0" r="r" b="b"/>
              <a:pathLst>
                <a:path w="196" h="159">
                  <a:moveTo>
                    <a:pt x="185" y="2"/>
                  </a:moveTo>
                  <a:lnTo>
                    <a:pt x="185" y="2"/>
                  </a:lnTo>
                  <a:lnTo>
                    <a:pt x="183" y="6"/>
                  </a:lnTo>
                  <a:lnTo>
                    <a:pt x="179" y="10"/>
                  </a:lnTo>
                  <a:lnTo>
                    <a:pt x="168" y="17"/>
                  </a:lnTo>
                  <a:lnTo>
                    <a:pt x="158" y="22"/>
                  </a:lnTo>
                  <a:lnTo>
                    <a:pt x="150" y="27"/>
                  </a:lnTo>
                  <a:lnTo>
                    <a:pt x="150" y="27"/>
                  </a:lnTo>
                  <a:lnTo>
                    <a:pt x="98" y="69"/>
                  </a:lnTo>
                  <a:lnTo>
                    <a:pt x="98" y="69"/>
                  </a:lnTo>
                  <a:lnTo>
                    <a:pt x="86" y="79"/>
                  </a:lnTo>
                  <a:lnTo>
                    <a:pt x="74" y="90"/>
                  </a:lnTo>
                  <a:lnTo>
                    <a:pt x="52" y="112"/>
                  </a:lnTo>
                  <a:lnTo>
                    <a:pt x="40" y="123"/>
                  </a:lnTo>
                  <a:lnTo>
                    <a:pt x="28" y="133"/>
                  </a:lnTo>
                  <a:lnTo>
                    <a:pt x="15" y="142"/>
                  </a:lnTo>
                  <a:lnTo>
                    <a:pt x="2" y="149"/>
                  </a:lnTo>
                  <a:lnTo>
                    <a:pt x="2" y="149"/>
                  </a:lnTo>
                  <a:lnTo>
                    <a:pt x="0" y="150"/>
                  </a:lnTo>
                  <a:lnTo>
                    <a:pt x="0" y="151"/>
                  </a:lnTo>
                  <a:lnTo>
                    <a:pt x="0" y="154"/>
                  </a:lnTo>
                  <a:lnTo>
                    <a:pt x="0" y="155"/>
                  </a:lnTo>
                  <a:lnTo>
                    <a:pt x="4" y="158"/>
                  </a:lnTo>
                  <a:lnTo>
                    <a:pt x="5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23" y="151"/>
                  </a:lnTo>
                  <a:lnTo>
                    <a:pt x="36" y="142"/>
                  </a:lnTo>
                  <a:lnTo>
                    <a:pt x="49" y="130"/>
                  </a:lnTo>
                  <a:lnTo>
                    <a:pt x="62" y="120"/>
                  </a:lnTo>
                  <a:lnTo>
                    <a:pt x="86" y="95"/>
                  </a:lnTo>
                  <a:lnTo>
                    <a:pt x="99" y="83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71" y="26"/>
                  </a:lnTo>
                  <a:lnTo>
                    <a:pt x="180" y="22"/>
                  </a:lnTo>
                  <a:lnTo>
                    <a:pt x="189" y="15"/>
                  </a:lnTo>
                  <a:lnTo>
                    <a:pt x="192" y="13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6" y="6"/>
                  </a:lnTo>
                  <a:lnTo>
                    <a:pt x="196" y="4"/>
                  </a:lnTo>
                  <a:lnTo>
                    <a:pt x="193" y="1"/>
                  </a:lnTo>
                  <a:lnTo>
                    <a:pt x="189" y="0"/>
                  </a:lnTo>
                  <a:lnTo>
                    <a:pt x="188" y="1"/>
                  </a:lnTo>
                  <a:lnTo>
                    <a:pt x="185" y="2"/>
                  </a:lnTo>
                  <a:lnTo>
                    <a:pt x="18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6" name="Freeform 295"/>
            <p:cNvSpPr/>
            <p:nvPr/>
          </p:nvSpPr>
          <p:spPr bwMode="auto">
            <a:xfrm>
              <a:off x="4335464" y="1350963"/>
              <a:ext cx="57150" cy="47625"/>
            </a:xfrm>
            <a:custGeom>
              <a:avLst/>
              <a:gdLst/>
              <a:ahLst/>
              <a:cxnLst>
                <a:cxn ang="0">
                  <a:pos x="136" y="3"/>
                </a:cxn>
                <a:cxn ang="0">
                  <a:pos x="136" y="3"/>
                </a:cxn>
                <a:cxn ang="0">
                  <a:pos x="105" y="32"/>
                </a:cxn>
                <a:cxn ang="0">
                  <a:pos x="72" y="59"/>
                </a:cxn>
                <a:cxn ang="0">
                  <a:pos x="38" y="85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2" y="111"/>
                </a:cxn>
                <a:cxn ang="0">
                  <a:pos x="0" y="114"/>
                </a:cxn>
                <a:cxn ang="0">
                  <a:pos x="2" y="118"/>
                </a:cxn>
                <a:cxn ang="0">
                  <a:pos x="4" y="120"/>
                </a:cxn>
                <a:cxn ang="0">
                  <a:pos x="7" y="120"/>
                </a:cxn>
                <a:cxn ang="0">
                  <a:pos x="8" y="119"/>
                </a:cxn>
                <a:cxn ang="0">
                  <a:pos x="8" y="119"/>
                </a:cxn>
                <a:cxn ang="0">
                  <a:pos x="45" y="96"/>
                </a:cxn>
                <a:cxn ang="0">
                  <a:pos x="79" y="68"/>
                </a:cxn>
                <a:cxn ang="0">
                  <a:pos x="113" y="41"/>
                </a:cxn>
                <a:cxn ang="0">
                  <a:pos x="144" y="11"/>
                </a:cxn>
                <a:cxn ang="0">
                  <a:pos x="144" y="11"/>
                </a:cxn>
                <a:cxn ang="0">
                  <a:pos x="145" y="8"/>
                </a:cxn>
                <a:cxn ang="0">
                  <a:pos x="145" y="7"/>
                </a:cxn>
                <a:cxn ang="0">
                  <a:pos x="144" y="3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6" y="3"/>
                </a:cxn>
                <a:cxn ang="0">
                  <a:pos x="136" y="3"/>
                </a:cxn>
              </a:cxnLst>
              <a:rect l="0" t="0" r="r" b="b"/>
              <a:pathLst>
                <a:path w="145" h="120">
                  <a:moveTo>
                    <a:pt x="136" y="3"/>
                  </a:moveTo>
                  <a:lnTo>
                    <a:pt x="136" y="3"/>
                  </a:lnTo>
                  <a:lnTo>
                    <a:pt x="105" y="32"/>
                  </a:lnTo>
                  <a:lnTo>
                    <a:pt x="72" y="59"/>
                  </a:lnTo>
                  <a:lnTo>
                    <a:pt x="38" y="85"/>
                  </a:lnTo>
                  <a:lnTo>
                    <a:pt x="3" y="110"/>
                  </a:lnTo>
                  <a:lnTo>
                    <a:pt x="3" y="110"/>
                  </a:lnTo>
                  <a:lnTo>
                    <a:pt x="2" y="111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7" y="120"/>
                  </a:lnTo>
                  <a:lnTo>
                    <a:pt x="8" y="119"/>
                  </a:lnTo>
                  <a:lnTo>
                    <a:pt x="8" y="119"/>
                  </a:lnTo>
                  <a:lnTo>
                    <a:pt x="45" y="96"/>
                  </a:lnTo>
                  <a:lnTo>
                    <a:pt x="79" y="68"/>
                  </a:lnTo>
                  <a:lnTo>
                    <a:pt x="113" y="41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5" y="8"/>
                  </a:lnTo>
                  <a:lnTo>
                    <a:pt x="145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6" y="3"/>
                  </a:lnTo>
                  <a:lnTo>
                    <a:pt x="13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7" name="Freeform 296"/>
            <p:cNvSpPr/>
            <p:nvPr/>
          </p:nvSpPr>
          <p:spPr bwMode="auto">
            <a:xfrm>
              <a:off x="4440239" y="1282701"/>
              <a:ext cx="53975" cy="36513"/>
            </a:xfrm>
            <a:custGeom>
              <a:avLst/>
              <a:gdLst/>
              <a:ahLst/>
              <a:cxnLst>
                <a:cxn ang="0">
                  <a:pos x="129" y="1"/>
                </a:cxn>
                <a:cxn ang="0">
                  <a:pos x="129" y="1"/>
                </a:cxn>
                <a:cxn ang="0">
                  <a:pos x="112" y="9"/>
                </a:cxn>
                <a:cxn ang="0">
                  <a:pos x="97" y="18"/>
                </a:cxn>
                <a:cxn ang="0">
                  <a:pos x="81" y="29"/>
                </a:cxn>
                <a:cxn ang="0">
                  <a:pos x="65" y="38"/>
                </a:cxn>
                <a:cxn ang="0">
                  <a:pos x="65" y="38"/>
                </a:cxn>
                <a:cxn ang="0">
                  <a:pos x="48" y="47"/>
                </a:cxn>
                <a:cxn ang="0">
                  <a:pos x="31" y="57"/>
                </a:cxn>
                <a:cxn ang="0">
                  <a:pos x="15" y="69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7"/>
                </a:cxn>
                <a:cxn ang="0">
                  <a:pos x="1" y="90"/>
                </a:cxn>
                <a:cxn ang="0">
                  <a:pos x="5" y="91"/>
                </a:cxn>
                <a:cxn ang="0">
                  <a:pos x="6" y="91"/>
                </a:cxn>
                <a:cxn ang="0">
                  <a:pos x="9" y="90"/>
                </a:cxn>
                <a:cxn ang="0">
                  <a:pos x="9" y="90"/>
                </a:cxn>
                <a:cxn ang="0">
                  <a:pos x="22" y="80"/>
                </a:cxn>
                <a:cxn ang="0">
                  <a:pos x="35" y="69"/>
                </a:cxn>
                <a:cxn ang="0">
                  <a:pos x="64" y="51"/>
                </a:cxn>
                <a:cxn ang="0">
                  <a:pos x="64" y="51"/>
                </a:cxn>
                <a:cxn ang="0">
                  <a:pos x="77" y="44"/>
                </a:cxn>
                <a:cxn ang="0">
                  <a:pos x="91" y="38"/>
                </a:cxn>
                <a:cxn ang="0">
                  <a:pos x="91" y="38"/>
                </a:cxn>
                <a:cxn ang="0">
                  <a:pos x="102" y="31"/>
                </a:cxn>
                <a:cxn ang="0">
                  <a:pos x="112" y="25"/>
                </a:cxn>
                <a:cxn ang="0">
                  <a:pos x="121" y="17"/>
                </a:cxn>
                <a:cxn ang="0">
                  <a:pos x="132" y="12"/>
                </a:cxn>
                <a:cxn ang="0">
                  <a:pos x="132" y="12"/>
                </a:cxn>
                <a:cxn ang="0">
                  <a:pos x="134" y="10"/>
                </a:cxn>
                <a:cxn ang="0">
                  <a:pos x="136" y="9"/>
                </a:cxn>
                <a:cxn ang="0">
                  <a:pos x="136" y="4"/>
                </a:cxn>
                <a:cxn ang="0">
                  <a:pos x="134" y="2"/>
                </a:cxn>
                <a:cxn ang="0">
                  <a:pos x="133" y="1"/>
                </a:cxn>
                <a:cxn ang="0">
                  <a:pos x="132" y="0"/>
                </a:cxn>
                <a:cxn ang="0">
                  <a:pos x="129" y="1"/>
                </a:cxn>
                <a:cxn ang="0">
                  <a:pos x="129" y="1"/>
                </a:cxn>
              </a:cxnLst>
              <a:rect l="0" t="0" r="r" b="b"/>
              <a:pathLst>
                <a:path w="136" h="91">
                  <a:moveTo>
                    <a:pt x="129" y="1"/>
                  </a:moveTo>
                  <a:lnTo>
                    <a:pt x="129" y="1"/>
                  </a:lnTo>
                  <a:lnTo>
                    <a:pt x="112" y="9"/>
                  </a:lnTo>
                  <a:lnTo>
                    <a:pt x="97" y="18"/>
                  </a:lnTo>
                  <a:lnTo>
                    <a:pt x="81" y="29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48" y="47"/>
                  </a:lnTo>
                  <a:lnTo>
                    <a:pt x="31" y="57"/>
                  </a:lnTo>
                  <a:lnTo>
                    <a:pt x="15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90"/>
                  </a:lnTo>
                  <a:lnTo>
                    <a:pt x="5" y="91"/>
                  </a:lnTo>
                  <a:lnTo>
                    <a:pt x="6" y="91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22" y="80"/>
                  </a:lnTo>
                  <a:lnTo>
                    <a:pt x="35" y="69"/>
                  </a:lnTo>
                  <a:lnTo>
                    <a:pt x="64" y="51"/>
                  </a:lnTo>
                  <a:lnTo>
                    <a:pt x="64" y="51"/>
                  </a:lnTo>
                  <a:lnTo>
                    <a:pt x="77" y="44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102" y="31"/>
                  </a:lnTo>
                  <a:lnTo>
                    <a:pt x="112" y="25"/>
                  </a:lnTo>
                  <a:lnTo>
                    <a:pt x="121" y="17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34" y="10"/>
                  </a:lnTo>
                  <a:lnTo>
                    <a:pt x="136" y="9"/>
                  </a:lnTo>
                  <a:lnTo>
                    <a:pt x="136" y="4"/>
                  </a:lnTo>
                  <a:lnTo>
                    <a:pt x="134" y="2"/>
                  </a:lnTo>
                  <a:lnTo>
                    <a:pt x="133" y="1"/>
                  </a:lnTo>
                  <a:lnTo>
                    <a:pt x="132" y="0"/>
                  </a:lnTo>
                  <a:lnTo>
                    <a:pt x="129" y="1"/>
                  </a:lnTo>
                  <a:lnTo>
                    <a:pt x="12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8" name="Freeform 297"/>
            <p:cNvSpPr/>
            <p:nvPr/>
          </p:nvSpPr>
          <p:spPr bwMode="auto">
            <a:xfrm>
              <a:off x="4400551" y="1333501"/>
              <a:ext cx="92075" cy="60325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226" y="0"/>
                </a:cxn>
                <a:cxn ang="0">
                  <a:pos x="219" y="0"/>
                </a:cxn>
                <a:cxn ang="0">
                  <a:pos x="214" y="2"/>
                </a:cxn>
                <a:cxn ang="0">
                  <a:pos x="202" y="8"/>
                </a:cxn>
                <a:cxn ang="0">
                  <a:pos x="180" y="19"/>
                </a:cxn>
                <a:cxn ang="0">
                  <a:pos x="180" y="19"/>
                </a:cxn>
                <a:cxn ang="0">
                  <a:pos x="159" y="31"/>
                </a:cxn>
                <a:cxn ang="0">
                  <a:pos x="140" y="44"/>
                </a:cxn>
                <a:cxn ang="0">
                  <a:pos x="100" y="72"/>
                </a:cxn>
                <a:cxn ang="0">
                  <a:pos x="100" y="72"/>
                </a:cxn>
                <a:cxn ang="0">
                  <a:pos x="40" y="112"/>
                </a:cxn>
                <a:cxn ang="0">
                  <a:pos x="40" y="112"/>
                </a:cxn>
                <a:cxn ang="0">
                  <a:pos x="19" y="125"/>
                </a:cxn>
                <a:cxn ang="0">
                  <a:pos x="9" y="133"/>
                </a:cxn>
                <a:cxn ang="0">
                  <a:pos x="5" y="137"/>
                </a:cxn>
                <a:cxn ang="0">
                  <a:pos x="1" y="142"/>
                </a:cxn>
                <a:cxn ang="0">
                  <a:pos x="1" y="142"/>
                </a:cxn>
                <a:cxn ang="0">
                  <a:pos x="0" y="144"/>
                </a:cxn>
                <a:cxn ang="0">
                  <a:pos x="1" y="146"/>
                </a:cxn>
                <a:cxn ang="0">
                  <a:pos x="4" y="149"/>
                </a:cxn>
                <a:cxn ang="0">
                  <a:pos x="7" y="150"/>
                </a:cxn>
                <a:cxn ang="0">
                  <a:pos x="9" y="149"/>
                </a:cxn>
                <a:cxn ang="0">
                  <a:pos x="11" y="147"/>
                </a:cxn>
                <a:cxn ang="0">
                  <a:pos x="11" y="147"/>
                </a:cxn>
                <a:cxn ang="0">
                  <a:pos x="14" y="142"/>
                </a:cxn>
                <a:cxn ang="0">
                  <a:pos x="19" y="138"/>
                </a:cxn>
                <a:cxn ang="0">
                  <a:pos x="31" y="130"/>
                </a:cxn>
                <a:cxn ang="0">
                  <a:pos x="53" y="116"/>
                </a:cxn>
                <a:cxn ang="0">
                  <a:pos x="53" y="116"/>
                </a:cxn>
                <a:cxn ang="0">
                  <a:pos x="79" y="99"/>
                </a:cxn>
                <a:cxn ang="0">
                  <a:pos x="106" y="81"/>
                </a:cxn>
                <a:cxn ang="0">
                  <a:pos x="106" y="81"/>
                </a:cxn>
                <a:cxn ang="0">
                  <a:pos x="167" y="42"/>
                </a:cxn>
                <a:cxn ang="0">
                  <a:pos x="167" y="42"/>
                </a:cxn>
                <a:cxn ang="0">
                  <a:pos x="196" y="23"/>
                </a:cxn>
                <a:cxn ang="0">
                  <a:pos x="212" y="14"/>
                </a:cxn>
                <a:cxn ang="0">
                  <a:pos x="218" y="11"/>
                </a:cxn>
                <a:cxn ang="0">
                  <a:pos x="226" y="10"/>
                </a:cxn>
                <a:cxn ang="0">
                  <a:pos x="226" y="10"/>
                </a:cxn>
                <a:cxn ang="0">
                  <a:pos x="229" y="10"/>
                </a:cxn>
                <a:cxn ang="0">
                  <a:pos x="230" y="9"/>
                </a:cxn>
                <a:cxn ang="0">
                  <a:pos x="231" y="5"/>
                </a:cxn>
                <a:cxn ang="0">
                  <a:pos x="231" y="2"/>
                </a:cxn>
                <a:cxn ang="0">
                  <a:pos x="230" y="1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226" y="0"/>
                </a:cxn>
              </a:cxnLst>
              <a:rect l="0" t="0" r="r" b="b"/>
              <a:pathLst>
                <a:path w="231" h="150">
                  <a:moveTo>
                    <a:pt x="226" y="0"/>
                  </a:moveTo>
                  <a:lnTo>
                    <a:pt x="226" y="0"/>
                  </a:lnTo>
                  <a:lnTo>
                    <a:pt x="219" y="0"/>
                  </a:lnTo>
                  <a:lnTo>
                    <a:pt x="214" y="2"/>
                  </a:lnTo>
                  <a:lnTo>
                    <a:pt x="202" y="8"/>
                  </a:lnTo>
                  <a:lnTo>
                    <a:pt x="180" y="19"/>
                  </a:lnTo>
                  <a:lnTo>
                    <a:pt x="180" y="19"/>
                  </a:lnTo>
                  <a:lnTo>
                    <a:pt x="159" y="31"/>
                  </a:lnTo>
                  <a:lnTo>
                    <a:pt x="140" y="44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19" y="125"/>
                  </a:lnTo>
                  <a:lnTo>
                    <a:pt x="9" y="133"/>
                  </a:lnTo>
                  <a:lnTo>
                    <a:pt x="5" y="137"/>
                  </a:lnTo>
                  <a:lnTo>
                    <a:pt x="1" y="142"/>
                  </a:lnTo>
                  <a:lnTo>
                    <a:pt x="1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9"/>
                  </a:lnTo>
                  <a:lnTo>
                    <a:pt x="7" y="150"/>
                  </a:lnTo>
                  <a:lnTo>
                    <a:pt x="9" y="149"/>
                  </a:lnTo>
                  <a:lnTo>
                    <a:pt x="11" y="147"/>
                  </a:lnTo>
                  <a:lnTo>
                    <a:pt x="11" y="147"/>
                  </a:lnTo>
                  <a:lnTo>
                    <a:pt x="14" y="142"/>
                  </a:lnTo>
                  <a:lnTo>
                    <a:pt x="19" y="138"/>
                  </a:lnTo>
                  <a:lnTo>
                    <a:pt x="31" y="130"/>
                  </a:lnTo>
                  <a:lnTo>
                    <a:pt x="53" y="116"/>
                  </a:lnTo>
                  <a:lnTo>
                    <a:pt x="53" y="116"/>
                  </a:lnTo>
                  <a:lnTo>
                    <a:pt x="79" y="99"/>
                  </a:lnTo>
                  <a:lnTo>
                    <a:pt x="106" y="81"/>
                  </a:lnTo>
                  <a:lnTo>
                    <a:pt x="106" y="81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96" y="23"/>
                  </a:lnTo>
                  <a:lnTo>
                    <a:pt x="212" y="14"/>
                  </a:lnTo>
                  <a:lnTo>
                    <a:pt x="218" y="11"/>
                  </a:lnTo>
                  <a:lnTo>
                    <a:pt x="226" y="10"/>
                  </a:lnTo>
                  <a:lnTo>
                    <a:pt x="226" y="10"/>
                  </a:lnTo>
                  <a:lnTo>
                    <a:pt x="229" y="10"/>
                  </a:lnTo>
                  <a:lnTo>
                    <a:pt x="230" y="9"/>
                  </a:lnTo>
                  <a:lnTo>
                    <a:pt x="231" y="5"/>
                  </a:lnTo>
                  <a:lnTo>
                    <a:pt x="231" y="2"/>
                  </a:lnTo>
                  <a:lnTo>
                    <a:pt x="230" y="1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89" name="Freeform 298"/>
            <p:cNvSpPr/>
            <p:nvPr/>
          </p:nvSpPr>
          <p:spPr bwMode="auto">
            <a:xfrm>
              <a:off x="4427539" y="1344613"/>
              <a:ext cx="85725" cy="63500"/>
            </a:xfrm>
            <a:custGeom>
              <a:avLst/>
              <a:gdLst/>
              <a:ahLst/>
              <a:cxnLst>
                <a:cxn ang="0">
                  <a:pos x="207" y="3"/>
                </a:cxn>
                <a:cxn ang="0">
                  <a:pos x="207" y="3"/>
                </a:cxn>
                <a:cxn ang="0">
                  <a:pos x="183" y="24"/>
                </a:cxn>
                <a:cxn ang="0">
                  <a:pos x="160" y="43"/>
                </a:cxn>
                <a:cxn ang="0">
                  <a:pos x="134" y="62"/>
                </a:cxn>
                <a:cxn ang="0">
                  <a:pos x="108" y="79"/>
                </a:cxn>
                <a:cxn ang="0">
                  <a:pos x="108" y="79"/>
                </a:cxn>
                <a:cxn ang="0">
                  <a:pos x="95" y="88"/>
                </a:cxn>
                <a:cxn ang="0">
                  <a:pos x="81" y="97"/>
                </a:cxn>
                <a:cxn ang="0">
                  <a:pos x="57" y="115"/>
                </a:cxn>
                <a:cxn ang="0">
                  <a:pos x="30" y="134"/>
                </a:cxn>
                <a:cxn ang="0">
                  <a:pos x="17" y="143"/>
                </a:cxn>
                <a:cxn ang="0">
                  <a:pos x="3" y="149"/>
                </a:cxn>
                <a:cxn ang="0">
                  <a:pos x="3" y="149"/>
                </a:cxn>
                <a:cxn ang="0">
                  <a:pos x="0" y="152"/>
                </a:cxn>
                <a:cxn ang="0">
                  <a:pos x="0" y="153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4" y="160"/>
                </a:cxn>
                <a:cxn ang="0">
                  <a:pos x="6" y="160"/>
                </a:cxn>
                <a:cxn ang="0">
                  <a:pos x="8" y="160"/>
                </a:cxn>
                <a:cxn ang="0">
                  <a:pos x="8" y="160"/>
                </a:cxn>
                <a:cxn ang="0">
                  <a:pos x="24" y="152"/>
                </a:cxn>
                <a:cxn ang="0">
                  <a:pos x="38" y="143"/>
                </a:cxn>
                <a:cxn ang="0">
                  <a:pos x="66" y="123"/>
                </a:cxn>
                <a:cxn ang="0">
                  <a:pos x="93" y="103"/>
                </a:cxn>
                <a:cxn ang="0">
                  <a:pos x="106" y="93"/>
                </a:cxn>
                <a:cxn ang="0">
                  <a:pos x="121" y="85"/>
                </a:cxn>
                <a:cxn ang="0">
                  <a:pos x="121" y="85"/>
                </a:cxn>
                <a:cxn ang="0">
                  <a:pos x="147" y="68"/>
                </a:cxn>
                <a:cxn ang="0">
                  <a:pos x="170" y="50"/>
                </a:cxn>
                <a:cxn ang="0">
                  <a:pos x="193" y="30"/>
                </a:cxn>
                <a:cxn ang="0">
                  <a:pos x="215" y="11"/>
                </a:cxn>
                <a:cxn ang="0">
                  <a:pos x="215" y="11"/>
                </a:cxn>
                <a:cxn ang="0">
                  <a:pos x="216" y="8"/>
                </a:cxn>
                <a:cxn ang="0">
                  <a:pos x="217" y="7"/>
                </a:cxn>
                <a:cxn ang="0">
                  <a:pos x="215" y="3"/>
                </a:cxn>
                <a:cxn ang="0">
                  <a:pos x="211" y="0"/>
                </a:cxn>
                <a:cxn ang="0">
                  <a:pos x="210" y="1"/>
                </a:cxn>
                <a:cxn ang="0">
                  <a:pos x="207" y="3"/>
                </a:cxn>
                <a:cxn ang="0">
                  <a:pos x="207" y="3"/>
                </a:cxn>
              </a:cxnLst>
              <a:rect l="0" t="0" r="r" b="b"/>
              <a:pathLst>
                <a:path w="217" h="160">
                  <a:moveTo>
                    <a:pt x="207" y="3"/>
                  </a:moveTo>
                  <a:lnTo>
                    <a:pt x="207" y="3"/>
                  </a:lnTo>
                  <a:lnTo>
                    <a:pt x="183" y="24"/>
                  </a:lnTo>
                  <a:lnTo>
                    <a:pt x="160" y="43"/>
                  </a:lnTo>
                  <a:lnTo>
                    <a:pt x="134" y="62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5" y="88"/>
                  </a:lnTo>
                  <a:lnTo>
                    <a:pt x="81" y="97"/>
                  </a:lnTo>
                  <a:lnTo>
                    <a:pt x="57" y="115"/>
                  </a:lnTo>
                  <a:lnTo>
                    <a:pt x="30" y="134"/>
                  </a:lnTo>
                  <a:lnTo>
                    <a:pt x="17" y="143"/>
                  </a:lnTo>
                  <a:lnTo>
                    <a:pt x="3" y="149"/>
                  </a:lnTo>
                  <a:lnTo>
                    <a:pt x="3" y="149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4" y="160"/>
                  </a:lnTo>
                  <a:lnTo>
                    <a:pt x="6" y="160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24" y="152"/>
                  </a:lnTo>
                  <a:lnTo>
                    <a:pt x="38" y="143"/>
                  </a:lnTo>
                  <a:lnTo>
                    <a:pt x="66" y="123"/>
                  </a:lnTo>
                  <a:lnTo>
                    <a:pt x="93" y="103"/>
                  </a:lnTo>
                  <a:lnTo>
                    <a:pt x="106" y="93"/>
                  </a:lnTo>
                  <a:lnTo>
                    <a:pt x="121" y="85"/>
                  </a:lnTo>
                  <a:lnTo>
                    <a:pt x="121" y="85"/>
                  </a:lnTo>
                  <a:lnTo>
                    <a:pt x="147" y="68"/>
                  </a:lnTo>
                  <a:lnTo>
                    <a:pt x="170" y="50"/>
                  </a:lnTo>
                  <a:lnTo>
                    <a:pt x="193" y="30"/>
                  </a:lnTo>
                  <a:lnTo>
                    <a:pt x="215" y="11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7" y="7"/>
                  </a:lnTo>
                  <a:lnTo>
                    <a:pt x="215" y="3"/>
                  </a:lnTo>
                  <a:lnTo>
                    <a:pt x="211" y="0"/>
                  </a:lnTo>
                  <a:lnTo>
                    <a:pt x="210" y="1"/>
                  </a:lnTo>
                  <a:lnTo>
                    <a:pt x="207" y="3"/>
                  </a:lnTo>
                  <a:lnTo>
                    <a:pt x="20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0" name="Freeform 299"/>
            <p:cNvSpPr/>
            <p:nvPr/>
          </p:nvSpPr>
          <p:spPr bwMode="auto">
            <a:xfrm>
              <a:off x="4237039" y="1452563"/>
              <a:ext cx="71438" cy="68263"/>
            </a:xfrm>
            <a:custGeom>
              <a:avLst/>
              <a:gdLst/>
              <a:ahLst/>
              <a:cxnLst>
                <a:cxn ang="0">
                  <a:pos x="170" y="1"/>
                </a:cxn>
                <a:cxn ang="0">
                  <a:pos x="170" y="1"/>
                </a:cxn>
                <a:cxn ang="0">
                  <a:pos x="147" y="21"/>
                </a:cxn>
                <a:cxn ang="0">
                  <a:pos x="123" y="39"/>
                </a:cxn>
                <a:cxn ang="0">
                  <a:pos x="100" y="59"/>
                </a:cxn>
                <a:cxn ang="0">
                  <a:pos x="76" y="78"/>
                </a:cxn>
                <a:cxn ang="0">
                  <a:pos x="76" y="78"/>
                </a:cxn>
                <a:cxn ang="0">
                  <a:pos x="55" y="98"/>
                </a:cxn>
                <a:cxn ang="0">
                  <a:pos x="37" y="119"/>
                </a:cxn>
                <a:cxn ang="0">
                  <a:pos x="37" y="119"/>
                </a:cxn>
                <a:cxn ang="0">
                  <a:pos x="20" y="138"/>
                </a:cxn>
                <a:cxn ang="0">
                  <a:pos x="2" y="158"/>
                </a:cxn>
                <a:cxn ang="0">
                  <a:pos x="2" y="158"/>
                </a:cxn>
                <a:cxn ang="0">
                  <a:pos x="0" y="161"/>
                </a:cxn>
                <a:cxn ang="0">
                  <a:pos x="0" y="162"/>
                </a:cxn>
                <a:cxn ang="0">
                  <a:pos x="2" y="166"/>
                </a:cxn>
                <a:cxn ang="0">
                  <a:pos x="6" y="168"/>
                </a:cxn>
                <a:cxn ang="0">
                  <a:pos x="8" y="167"/>
                </a:cxn>
                <a:cxn ang="0">
                  <a:pos x="11" y="166"/>
                </a:cxn>
                <a:cxn ang="0">
                  <a:pos x="11" y="166"/>
                </a:cxn>
                <a:cxn ang="0">
                  <a:pos x="17" y="158"/>
                </a:cxn>
                <a:cxn ang="0">
                  <a:pos x="24" y="149"/>
                </a:cxn>
                <a:cxn ang="0">
                  <a:pos x="32" y="140"/>
                </a:cxn>
                <a:cxn ang="0">
                  <a:pos x="38" y="131"/>
                </a:cxn>
                <a:cxn ang="0">
                  <a:pos x="38" y="131"/>
                </a:cxn>
                <a:cxn ang="0">
                  <a:pos x="60" y="108"/>
                </a:cxn>
                <a:cxn ang="0">
                  <a:pos x="84" y="86"/>
                </a:cxn>
                <a:cxn ang="0">
                  <a:pos x="84" y="86"/>
                </a:cxn>
                <a:cxn ang="0">
                  <a:pos x="108" y="66"/>
                </a:cxn>
                <a:cxn ang="0">
                  <a:pos x="131" y="48"/>
                </a:cxn>
                <a:cxn ang="0">
                  <a:pos x="156" y="29"/>
                </a:cxn>
                <a:cxn ang="0">
                  <a:pos x="178" y="9"/>
                </a:cxn>
                <a:cxn ang="0">
                  <a:pos x="178" y="9"/>
                </a:cxn>
                <a:cxn ang="0">
                  <a:pos x="179" y="8"/>
                </a:cxn>
                <a:cxn ang="0">
                  <a:pos x="181" y="5"/>
                </a:cxn>
                <a:cxn ang="0">
                  <a:pos x="178" y="1"/>
                </a:cxn>
                <a:cxn ang="0">
                  <a:pos x="174" y="0"/>
                </a:cxn>
                <a:cxn ang="0">
                  <a:pos x="173" y="0"/>
                </a:cxn>
                <a:cxn ang="0">
                  <a:pos x="170" y="1"/>
                </a:cxn>
                <a:cxn ang="0">
                  <a:pos x="170" y="1"/>
                </a:cxn>
              </a:cxnLst>
              <a:rect l="0" t="0" r="r" b="b"/>
              <a:pathLst>
                <a:path w="181" h="168">
                  <a:moveTo>
                    <a:pt x="170" y="1"/>
                  </a:moveTo>
                  <a:lnTo>
                    <a:pt x="170" y="1"/>
                  </a:lnTo>
                  <a:lnTo>
                    <a:pt x="147" y="21"/>
                  </a:lnTo>
                  <a:lnTo>
                    <a:pt x="123" y="39"/>
                  </a:lnTo>
                  <a:lnTo>
                    <a:pt x="100" y="59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55" y="98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20" y="138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0" y="161"/>
                  </a:lnTo>
                  <a:lnTo>
                    <a:pt x="0" y="162"/>
                  </a:lnTo>
                  <a:lnTo>
                    <a:pt x="2" y="166"/>
                  </a:lnTo>
                  <a:lnTo>
                    <a:pt x="6" y="168"/>
                  </a:lnTo>
                  <a:lnTo>
                    <a:pt x="8" y="167"/>
                  </a:lnTo>
                  <a:lnTo>
                    <a:pt x="11" y="166"/>
                  </a:lnTo>
                  <a:lnTo>
                    <a:pt x="11" y="166"/>
                  </a:lnTo>
                  <a:lnTo>
                    <a:pt x="17" y="158"/>
                  </a:lnTo>
                  <a:lnTo>
                    <a:pt x="24" y="149"/>
                  </a:lnTo>
                  <a:lnTo>
                    <a:pt x="32" y="140"/>
                  </a:lnTo>
                  <a:lnTo>
                    <a:pt x="38" y="131"/>
                  </a:lnTo>
                  <a:lnTo>
                    <a:pt x="38" y="131"/>
                  </a:lnTo>
                  <a:lnTo>
                    <a:pt x="60" y="108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108" y="66"/>
                  </a:lnTo>
                  <a:lnTo>
                    <a:pt x="131" y="48"/>
                  </a:lnTo>
                  <a:lnTo>
                    <a:pt x="156" y="29"/>
                  </a:lnTo>
                  <a:lnTo>
                    <a:pt x="178" y="9"/>
                  </a:lnTo>
                  <a:lnTo>
                    <a:pt x="178" y="9"/>
                  </a:lnTo>
                  <a:lnTo>
                    <a:pt x="179" y="8"/>
                  </a:lnTo>
                  <a:lnTo>
                    <a:pt x="181" y="5"/>
                  </a:lnTo>
                  <a:lnTo>
                    <a:pt x="178" y="1"/>
                  </a:lnTo>
                  <a:lnTo>
                    <a:pt x="174" y="0"/>
                  </a:lnTo>
                  <a:lnTo>
                    <a:pt x="173" y="0"/>
                  </a:lnTo>
                  <a:lnTo>
                    <a:pt x="170" y="1"/>
                  </a:lnTo>
                  <a:lnTo>
                    <a:pt x="17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1" name="Freeform 300"/>
            <p:cNvSpPr/>
            <p:nvPr/>
          </p:nvSpPr>
          <p:spPr bwMode="auto">
            <a:xfrm>
              <a:off x="4237039" y="1466851"/>
              <a:ext cx="109538" cy="92075"/>
            </a:xfrm>
            <a:custGeom>
              <a:avLst/>
              <a:gdLst/>
              <a:ahLst/>
              <a:cxnLst>
                <a:cxn ang="0">
                  <a:pos x="268" y="1"/>
                </a:cxn>
                <a:cxn ang="0">
                  <a:pos x="268" y="1"/>
                </a:cxn>
                <a:cxn ang="0">
                  <a:pos x="251" y="13"/>
                </a:cxn>
                <a:cxn ang="0">
                  <a:pos x="233" y="26"/>
                </a:cxn>
                <a:cxn ang="0">
                  <a:pos x="200" y="55"/>
                </a:cxn>
                <a:cxn ang="0">
                  <a:pos x="168" y="82"/>
                </a:cxn>
                <a:cxn ang="0">
                  <a:pos x="151" y="97"/>
                </a:cxn>
                <a:cxn ang="0">
                  <a:pos x="134" y="108"/>
                </a:cxn>
                <a:cxn ang="0">
                  <a:pos x="134" y="108"/>
                </a:cxn>
                <a:cxn ang="0">
                  <a:pos x="98" y="134"/>
                </a:cxn>
                <a:cxn ang="0">
                  <a:pos x="64" y="161"/>
                </a:cxn>
                <a:cxn ang="0">
                  <a:pos x="33" y="189"/>
                </a:cxn>
                <a:cxn ang="0">
                  <a:pos x="2" y="221"/>
                </a:cxn>
                <a:cxn ang="0">
                  <a:pos x="2" y="221"/>
                </a:cxn>
                <a:cxn ang="0">
                  <a:pos x="0" y="223"/>
                </a:cxn>
                <a:cxn ang="0">
                  <a:pos x="0" y="226"/>
                </a:cxn>
                <a:cxn ang="0">
                  <a:pos x="3" y="230"/>
                </a:cxn>
                <a:cxn ang="0">
                  <a:pos x="6" y="231"/>
                </a:cxn>
                <a:cxn ang="0">
                  <a:pos x="8" y="231"/>
                </a:cxn>
                <a:cxn ang="0">
                  <a:pos x="11" y="230"/>
                </a:cxn>
                <a:cxn ang="0">
                  <a:pos x="11" y="230"/>
                </a:cxn>
                <a:cxn ang="0">
                  <a:pos x="25" y="213"/>
                </a:cxn>
                <a:cxn ang="0">
                  <a:pos x="42" y="197"/>
                </a:cxn>
                <a:cxn ang="0">
                  <a:pos x="75" y="167"/>
                </a:cxn>
                <a:cxn ang="0">
                  <a:pos x="110" y="140"/>
                </a:cxn>
                <a:cxn ang="0">
                  <a:pos x="147" y="114"/>
                </a:cxn>
                <a:cxn ang="0">
                  <a:pos x="147" y="114"/>
                </a:cxn>
                <a:cxn ang="0">
                  <a:pos x="161" y="103"/>
                </a:cxn>
                <a:cxn ang="0">
                  <a:pos x="174" y="91"/>
                </a:cxn>
                <a:cxn ang="0">
                  <a:pos x="199" y="68"/>
                </a:cxn>
                <a:cxn ang="0">
                  <a:pos x="199" y="68"/>
                </a:cxn>
                <a:cxn ang="0">
                  <a:pos x="216" y="52"/>
                </a:cxn>
                <a:cxn ang="0">
                  <a:pos x="236" y="38"/>
                </a:cxn>
                <a:cxn ang="0">
                  <a:pos x="255" y="23"/>
                </a:cxn>
                <a:cxn ang="0">
                  <a:pos x="275" y="10"/>
                </a:cxn>
                <a:cxn ang="0">
                  <a:pos x="275" y="10"/>
                </a:cxn>
                <a:cxn ang="0">
                  <a:pos x="276" y="9"/>
                </a:cxn>
                <a:cxn ang="0">
                  <a:pos x="278" y="6"/>
                </a:cxn>
                <a:cxn ang="0">
                  <a:pos x="276" y="2"/>
                </a:cxn>
                <a:cxn ang="0">
                  <a:pos x="274" y="0"/>
                </a:cxn>
                <a:cxn ang="0">
                  <a:pos x="271" y="0"/>
                </a:cxn>
                <a:cxn ang="0">
                  <a:pos x="268" y="1"/>
                </a:cxn>
                <a:cxn ang="0">
                  <a:pos x="268" y="1"/>
                </a:cxn>
              </a:cxnLst>
              <a:rect l="0" t="0" r="r" b="b"/>
              <a:pathLst>
                <a:path w="278" h="231">
                  <a:moveTo>
                    <a:pt x="268" y="1"/>
                  </a:moveTo>
                  <a:lnTo>
                    <a:pt x="268" y="1"/>
                  </a:lnTo>
                  <a:lnTo>
                    <a:pt x="251" y="13"/>
                  </a:lnTo>
                  <a:lnTo>
                    <a:pt x="233" y="26"/>
                  </a:lnTo>
                  <a:lnTo>
                    <a:pt x="200" y="55"/>
                  </a:lnTo>
                  <a:lnTo>
                    <a:pt x="168" y="82"/>
                  </a:lnTo>
                  <a:lnTo>
                    <a:pt x="151" y="97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98" y="134"/>
                  </a:lnTo>
                  <a:lnTo>
                    <a:pt x="64" y="161"/>
                  </a:lnTo>
                  <a:lnTo>
                    <a:pt x="33" y="189"/>
                  </a:lnTo>
                  <a:lnTo>
                    <a:pt x="2" y="221"/>
                  </a:lnTo>
                  <a:lnTo>
                    <a:pt x="2" y="221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3" y="230"/>
                  </a:lnTo>
                  <a:lnTo>
                    <a:pt x="6" y="231"/>
                  </a:lnTo>
                  <a:lnTo>
                    <a:pt x="8" y="231"/>
                  </a:lnTo>
                  <a:lnTo>
                    <a:pt x="11" y="230"/>
                  </a:lnTo>
                  <a:lnTo>
                    <a:pt x="11" y="230"/>
                  </a:lnTo>
                  <a:lnTo>
                    <a:pt x="25" y="213"/>
                  </a:lnTo>
                  <a:lnTo>
                    <a:pt x="42" y="197"/>
                  </a:lnTo>
                  <a:lnTo>
                    <a:pt x="75" y="167"/>
                  </a:lnTo>
                  <a:lnTo>
                    <a:pt x="110" y="140"/>
                  </a:lnTo>
                  <a:lnTo>
                    <a:pt x="147" y="114"/>
                  </a:lnTo>
                  <a:lnTo>
                    <a:pt x="147" y="114"/>
                  </a:lnTo>
                  <a:lnTo>
                    <a:pt x="161" y="103"/>
                  </a:lnTo>
                  <a:lnTo>
                    <a:pt x="174" y="91"/>
                  </a:lnTo>
                  <a:lnTo>
                    <a:pt x="199" y="68"/>
                  </a:lnTo>
                  <a:lnTo>
                    <a:pt x="199" y="68"/>
                  </a:lnTo>
                  <a:lnTo>
                    <a:pt x="216" y="52"/>
                  </a:lnTo>
                  <a:lnTo>
                    <a:pt x="236" y="38"/>
                  </a:lnTo>
                  <a:lnTo>
                    <a:pt x="255" y="23"/>
                  </a:lnTo>
                  <a:lnTo>
                    <a:pt x="275" y="10"/>
                  </a:lnTo>
                  <a:lnTo>
                    <a:pt x="275" y="10"/>
                  </a:lnTo>
                  <a:lnTo>
                    <a:pt x="276" y="9"/>
                  </a:lnTo>
                  <a:lnTo>
                    <a:pt x="278" y="6"/>
                  </a:lnTo>
                  <a:lnTo>
                    <a:pt x="276" y="2"/>
                  </a:lnTo>
                  <a:lnTo>
                    <a:pt x="274" y="0"/>
                  </a:lnTo>
                  <a:lnTo>
                    <a:pt x="271" y="0"/>
                  </a:lnTo>
                  <a:lnTo>
                    <a:pt x="268" y="1"/>
                  </a:lnTo>
                  <a:lnTo>
                    <a:pt x="26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2" name="Freeform 301"/>
            <p:cNvSpPr/>
            <p:nvPr/>
          </p:nvSpPr>
          <p:spPr bwMode="auto">
            <a:xfrm>
              <a:off x="4238626" y="1539876"/>
              <a:ext cx="68263" cy="52388"/>
            </a:xfrm>
            <a:custGeom>
              <a:avLst/>
              <a:gdLst/>
              <a:ahLst/>
              <a:cxnLst>
                <a:cxn ang="0">
                  <a:pos x="165" y="1"/>
                </a:cxn>
                <a:cxn ang="0">
                  <a:pos x="165" y="1"/>
                </a:cxn>
                <a:cxn ang="0">
                  <a:pos x="156" y="10"/>
                </a:cxn>
                <a:cxn ang="0">
                  <a:pos x="145" y="19"/>
                </a:cxn>
                <a:cxn ang="0">
                  <a:pos x="123" y="36"/>
                </a:cxn>
                <a:cxn ang="0">
                  <a:pos x="99" y="52"/>
                </a:cxn>
                <a:cxn ang="0">
                  <a:pos x="76" y="68"/>
                </a:cxn>
                <a:cxn ang="0">
                  <a:pos x="76" y="68"/>
                </a:cxn>
                <a:cxn ang="0">
                  <a:pos x="60" y="78"/>
                </a:cxn>
                <a:cxn ang="0">
                  <a:pos x="51" y="84"/>
                </a:cxn>
                <a:cxn ang="0">
                  <a:pos x="44" y="90"/>
                </a:cxn>
                <a:cxn ang="0">
                  <a:pos x="44" y="90"/>
                </a:cxn>
                <a:cxn ang="0">
                  <a:pos x="29" y="106"/>
                </a:cxn>
                <a:cxn ang="0">
                  <a:pos x="18" y="114"/>
                </a:cxn>
                <a:cxn ang="0">
                  <a:pos x="9" y="120"/>
                </a:cxn>
                <a:cxn ang="0">
                  <a:pos x="9" y="120"/>
                </a:cxn>
                <a:cxn ang="0">
                  <a:pos x="6" y="120"/>
                </a:cxn>
                <a:cxn ang="0">
                  <a:pos x="4" y="120"/>
                </a:cxn>
                <a:cxn ang="0">
                  <a:pos x="1" y="121"/>
                </a:cxn>
                <a:cxn ang="0">
                  <a:pos x="0" y="12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8" y="133"/>
                </a:cxn>
                <a:cxn ang="0">
                  <a:pos x="8" y="133"/>
                </a:cxn>
                <a:cxn ang="0">
                  <a:pos x="16" y="131"/>
                </a:cxn>
                <a:cxn ang="0">
                  <a:pos x="21" y="125"/>
                </a:cxn>
                <a:cxn ang="0">
                  <a:pos x="33" y="115"/>
                </a:cxn>
                <a:cxn ang="0">
                  <a:pos x="33" y="115"/>
                </a:cxn>
                <a:cxn ang="0">
                  <a:pos x="44" y="104"/>
                </a:cxn>
                <a:cxn ang="0">
                  <a:pos x="56" y="95"/>
                </a:cxn>
                <a:cxn ang="0">
                  <a:pos x="82" y="78"/>
                </a:cxn>
                <a:cxn ang="0">
                  <a:pos x="82" y="78"/>
                </a:cxn>
                <a:cxn ang="0">
                  <a:pos x="105" y="63"/>
                </a:cxn>
                <a:cxn ang="0">
                  <a:pos x="129" y="46"/>
                </a:cxn>
                <a:cxn ang="0">
                  <a:pos x="153" y="29"/>
                </a:cxn>
                <a:cxn ang="0">
                  <a:pos x="163" y="19"/>
                </a:cxn>
                <a:cxn ang="0">
                  <a:pos x="173" y="9"/>
                </a:cxn>
                <a:cxn ang="0">
                  <a:pos x="173" y="9"/>
                </a:cxn>
                <a:cxn ang="0">
                  <a:pos x="174" y="6"/>
                </a:cxn>
                <a:cxn ang="0">
                  <a:pos x="174" y="5"/>
                </a:cxn>
                <a:cxn ang="0">
                  <a:pos x="173" y="1"/>
                </a:cxn>
                <a:cxn ang="0">
                  <a:pos x="170" y="0"/>
                </a:cxn>
                <a:cxn ang="0">
                  <a:pos x="169" y="0"/>
                </a:cxn>
                <a:cxn ang="0">
                  <a:pos x="166" y="0"/>
                </a:cxn>
                <a:cxn ang="0">
                  <a:pos x="165" y="1"/>
                </a:cxn>
                <a:cxn ang="0">
                  <a:pos x="165" y="1"/>
                </a:cxn>
              </a:cxnLst>
              <a:rect l="0" t="0" r="r" b="b"/>
              <a:pathLst>
                <a:path w="174" h="133">
                  <a:moveTo>
                    <a:pt x="165" y="1"/>
                  </a:moveTo>
                  <a:lnTo>
                    <a:pt x="165" y="1"/>
                  </a:lnTo>
                  <a:lnTo>
                    <a:pt x="156" y="10"/>
                  </a:lnTo>
                  <a:lnTo>
                    <a:pt x="145" y="19"/>
                  </a:lnTo>
                  <a:lnTo>
                    <a:pt x="123" y="36"/>
                  </a:lnTo>
                  <a:lnTo>
                    <a:pt x="99" y="52"/>
                  </a:lnTo>
                  <a:lnTo>
                    <a:pt x="76" y="68"/>
                  </a:lnTo>
                  <a:lnTo>
                    <a:pt x="76" y="68"/>
                  </a:lnTo>
                  <a:lnTo>
                    <a:pt x="60" y="78"/>
                  </a:lnTo>
                  <a:lnTo>
                    <a:pt x="51" y="84"/>
                  </a:lnTo>
                  <a:lnTo>
                    <a:pt x="44" y="90"/>
                  </a:lnTo>
                  <a:lnTo>
                    <a:pt x="44" y="90"/>
                  </a:lnTo>
                  <a:lnTo>
                    <a:pt x="29" y="106"/>
                  </a:lnTo>
                  <a:lnTo>
                    <a:pt x="18" y="114"/>
                  </a:lnTo>
                  <a:lnTo>
                    <a:pt x="9" y="120"/>
                  </a:lnTo>
                  <a:lnTo>
                    <a:pt x="9" y="120"/>
                  </a:lnTo>
                  <a:lnTo>
                    <a:pt x="6" y="120"/>
                  </a:lnTo>
                  <a:lnTo>
                    <a:pt x="4" y="120"/>
                  </a:lnTo>
                  <a:lnTo>
                    <a:pt x="1" y="121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16" y="131"/>
                  </a:lnTo>
                  <a:lnTo>
                    <a:pt x="21" y="125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44" y="104"/>
                  </a:lnTo>
                  <a:lnTo>
                    <a:pt x="56" y="95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105" y="63"/>
                  </a:lnTo>
                  <a:lnTo>
                    <a:pt x="129" y="46"/>
                  </a:lnTo>
                  <a:lnTo>
                    <a:pt x="153" y="29"/>
                  </a:lnTo>
                  <a:lnTo>
                    <a:pt x="163" y="19"/>
                  </a:lnTo>
                  <a:lnTo>
                    <a:pt x="173" y="9"/>
                  </a:lnTo>
                  <a:lnTo>
                    <a:pt x="173" y="9"/>
                  </a:lnTo>
                  <a:lnTo>
                    <a:pt x="174" y="6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3" name="Freeform 302"/>
            <p:cNvSpPr/>
            <p:nvPr/>
          </p:nvSpPr>
          <p:spPr bwMode="auto">
            <a:xfrm>
              <a:off x="4330701" y="1477963"/>
              <a:ext cx="58738" cy="42863"/>
            </a:xfrm>
            <a:custGeom>
              <a:avLst/>
              <a:gdLst/>
              <a:ahLst/>
              <a:cxnLst>
                <a:cxn ang="0">
                  <a:pos x="139" y="1"/>
                </a:cxn>
                <a:cxn ang="0">
                  <a:pos x="139" y="1"/>
                </a:cxn>
                <a:cxn ang="0">
                  <a:pos x="122" y="14"/>
                </a:cxn>
                <a:cxn ang="0">
                  <a:pos x="104" y="28"/>
                </a:cxn>
                <a:cxn ang="0">
                  <a:pos x="66" y="52"/>
                </a:cxn>
                <a:cxn ang="0">
                  <a:pos x="66" y="52"/>
                </a:cxn>
                <a:cxn ang="0">
                  <a:pos x="51" y="61"/>
                </a:cxn>
                <a:cxn ang="0">
                  <a:pos x="37" y="71"/>
                </a:cxn>
                <a:cxn ang="0">
                  <a:pos x="37" y="71"/>
                </a:cxn>
                <a:cxn ang="0">
                  <a:pos x="21" y="83"/>
                </a:cxn>
                <a:cxn ang="0">
                  <a:pos x="12" y="90"/>
                </a:cxn>
                <a:cxn ang="0">
                  <a:pos x="4" y="94"/>
                </a:cxn>
                <a:cxn ang="0">
                  <a:pos x="4" y="94"/>
                </a:cxn>
                <a:cxn ang="0">
                  <a:pos x="3" y="95"/>
                </a:cxn>
                <a:cxn ang="0">
                  <a:pos x="2" y="96"/>
                </a:cxn>
                <a:cxn ang="0">
                  <a:pos x="0" y="100"/>
                </a:cxn>
                <a:cxn ang="0">
                  <a:pos x="3" y="104"/>
                </a:cxn>
                <a:cxn ang="0">
                  <a:pos x="6" y="105"/>
                </a:cxn>
                <a:cxn ang="0">
                  <a:pos x="8" y="104"/>
                </a:cxn>
                <a:cxn ang="0">
                  <a:pos x="8" y="104"/>
                </a:cxn>
                <a:cxn ang="0">
                  <a:pos x="12" y="103"/>
                </a:cxn>
                <a:cxn ang="0">
                  <a:pos x="17" y="100"/>
                </a:cxn>
                <a:cxn ang="0">
                  <a:pos x="25" y="94"/>
                </a:cxn>
                <a:cxn ang="0">
                  <a:pos x="25" y="94"/>
                </a:cxn>
                <a:cxn ang="0">
                  <a:pos x="37" y="85"/>
                </a:cxn>
                <a:cxn ang="0">
                  <a:pos x="49" y="77"/>
                </a:cxn>
                <a:cxn ang="0">
                  <a:pos x="61" y="69"/>
                </a:cxn>
                <a:cxn ang="0">
                  <a:pos x="72" y="61"/>
                </a:cxn>
                <a:cxn ang="0">
                  <a:pos x="72" y="61"/>
                </a:cxn>
                <a:cxn ang="0">
                  <a:pos x="91" y="48"/>
                </a:cxn>
                <a:cxn ang="0">
                  <a:pos x="110" y="36"/>
                </a:cxn>
                <a:cxn ang="0">
                  <a:pos x="129" y="23"/>
                </a:cxn>
                <a:cxn ang="0">
                  <a:pos x="147" y="9"/>
                </a:cxn>
                <a:cxn ang="0">
                  <a:pos x="147" y="9"/>
                </a:cxn>
                <a:cxn ang="0">
                  <a:pos x="148" y="7"/>
                </a:cxn>
                <a:cxn ang="0">
                  <a:pos x="150" y="5"/>
                </a:cxn>
                <a:cxn ang="0">
                  <a:pos x="148" y="3"/>
                </a:cxn>
                <a:cxn ang="0">
                  <a:pos x="147" y="1"/>
                </a:cxn>
                <a:cxn ang="0">
                  <a:pos x="143" y="0"/>
                </a:cxn>
                <a:cxn ang="0">
                  <a:pos x="142" y="0"/>
                </a:cxn>
                <a:cxn ang="0">
                  <a:pos x="139" y="1"/>
                </a:cxn>
                <a:cxn ang="0">
                  <a:pos x="139" y="1"/>
                </a:cxn>
              </a:cxnLst>
              <a:rect l="0" t="0" r="r" b="b"/>
              <a:pathLst>
                <a:path w="150" h="105">
                  <a:moveTo>
                    <a:pt x="139" y="1"/>
                  </a:moveTo>
                  <a:lnTo>
                    <a:pt x="139" y="1"/>
                  </a:lnTo>
                  <a:lnTo>
                    <a:pt x="122" y="14"/>
                  </a:lnTo>
                  <a:lnTo>
                    <a:pt x="104" y="28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51" y="61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21" y="83"/>
                  </a:lnTo>
                  <a:lnTo>
                    <a:pt x="12" y="90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3" y="95"/>
                  </a:lnTo>
                  <a:lnTo>
                    <a:pt x="2" y="96"/>
                  </a:lnTo>
                  <a:lnTo>
                    <a:pt x="0" y="100"/>
                  </a:lnTo>
                  <a:lnTo>
                    <a:pt x="3" y="104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2" y="103"/>
                  </a:lnTo>
                  <a:lnTo>
                    <a:pt x="17" y="100"/>
                  </a:lnTo>
                  <a:lnTo>
                    <a:pt x="25" y="94"/>
                  </a:lnTo>
                  <a:lnTo>
                    <a:pt x="25" y="94"/>
                  </a:lnTo>
                  <a:lnTo>
                    <a:pt x="37" y="85"/>
                  </a:lnTo>
                  <a:lnTo>
                    <a:pt x="49" y="77"/>
                  </a:lnTo>
                  <a:lnTo>
                    <a:pt x="61" y="69"/>
                  </a:lnTo>
                  <a:lnTo>
                    <a:pt x="72" y="61"/>
                  </a:lnTo>
                  <a:lnTo>
                    <a:pt x="72" y="61"/>
                  </a:lnTo>
                  <a:lnTo>
                    <a:pt x="91" y="48"/>
                  </a:lnTo>
                  <a:lnTo>
                    <a:pt x="110" y="36"/>
                  </a:lnTo>
                  <a:lnTo>
                    <a:pt x="129" y="23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48" y="7"/>
                  </a:lnTo>
                  <a:lnTo>
                    <a:pt x="150" y="5"/>
                  </a:lnTo>
                  <a:lnTo>
                    <a:pt x="148" y="3"/>
                  </a:lnTo>
                  <a:lnTo>
                    <a:pt x="147" y="1"/>
                  </a:lnTo>
                  <a:lnTo>
                    <a:pt x="143" y="0"/>
                  </a:lnTo>
                  <a:lnTo>
                    <a:pt x="142" y="0"/>
                  </a:lnTo>
                  <a:lnTo>
                    <a:pt x="139" y="1"/>
                  </a:lnTo>
                  <a:lnTo>
                    <a:pt x="1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4" name="Freeform 303"/>
            <p:cNvSpPr/>
            <p:nvPr/>
          </p:nvSpPr>
          <p:spPr bwMode="auto">
            <a:xfrm>
              <a:off x="4383089" y="1444626"/>
              <a:ext cx="104775" cy="74613"/>
            </a:xfrm>
            <a:custGeom>
              <a:avLst/>
              <a:gdLst/>
              <a:ahLst/>
              <a:cxnLst>
                <a:cxn ang="0">
                  <a:pos x="257" y="2"/>
                </a:cxn>
                <a:cxn ang="0">
                  <a:pos x="257" y="2"/>
                </a:cxn>
                <a:cxn ang="0">
                  <a:pos x="224" y="24"/>
                </a:cxn>
                <a:cxn ang="0">
                  <a:pos x="191" y="47"/>
                </a:cxn>
                <a:cxn ang="0">
                  <a:pos x="158" y="71"/>
                </a:cxn>
                <a:cxn ang="0">
                  <a:pos x="126" y="93"/>
                </a:cxn>
                <a:cxn ang="0">
                  <a:pos x="126" y="93"/>
                </a:cxn>
                <a:cxn ang="0">
                  <a:pos x="89" y="114"/>
                </a:cxn>
                <a:cxn ang="0">
                  <a:pos x="72" y="124"/>
                </a:cxn>
                <a:cxn ang="0">
                  <a:pos x="54" y="135"/>
                </a:cxn>
                <a:cxn ang="0">
                  <a:pos x="54" y="135"/>
                </a:cxn>
                <a:cxn ang="0">
                  <a:pos x="32" y="153"/>
                </a:cxn>
                <a:cxn ang="0">
                  <a:pos x="32" y="153"/>
                </a:cxn>
                <a:cxn ang="0">
                  <a:pos x="18" y="166"/>
                </a:cxn>
                <a:cxn ang="0">
                  <a:pos x="12" y="173"/>
                </a:cxn>
                <a:cxn ang="0">
                  <a:pos x="8" y="175"/>
                </a:cxn>
                <a:cxn ang="0">
                  <a:pos x="4" y="178"/>
                </a:cxn>
                <a:cxn ang="0">
                  <a:pos x="4" y="178"/>
                </a:cxn>
                <a:cxn ang="0">
                  <a:pos x="1" y="179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3" y="189"/>
                </a:cxn>
                <a:cxn ang="0">
                  <a:pos x="4" y="189"/>
                </a:cxn>
                <a:cxn ang="0">
                  <a:pos x="7" y="189"/>
                </a:cxn>
                <a:cxn ang="0">
                  <a:pos x="7" y="189"/>
                </a:cxn>
                <a:cxn ang="0">
                  <a:pos x="12" y="186"/>
                </a:cxn>
                <a:cxn ang="0">
                  <a:pos x="17" y="183"/>
                </a:cxn>
                <a:cxn ang="0">
                  <a:pos x="28" y="174"/>
                </a:cxn>
                <a:cxn ang="0">
                  <a:pos x="37" y="165"/>
                </a:cxn>
                <a:cxn ang="0">
                  <a:pos x="46" y="156"/>
                </a:cxn>
                <a:cxn ang="0">
                  <a:pos x="46" y="156"/>
                </a:cxn>
                <a:cxn ang="0">
                  <a:pos x="64" y="143"/>
                </a:cxn>
                <a:cxn ang="0">
                  <a:pos x="84" y="130"/>
                </a:cxn>
                <a:cxn ang="0">
                  <a:pos x="123" y="107"/>
                </a:cxn>
                <a:cxn ang="0">
                  <a:pos x="123" y="107"/>
                </a:cxn>
                <a:cxn ang="0">
                  <a:pos x="141" y="97"/>
                </a:cxn>
                <a:cxn ang="0">
                  <a:pos x="158" y="85"/>
                </a:cxn>
                <a:cxn ang="0">
                  <a:pos x="194" y="60"/>
                </a:cxn>
                <a:cxn ang="0">
                  <a:pos x="228" y="36"/>
                </a:cxn>
                <a:cxn ang="0">
                  <a:pos x="262" y="12"/>
                </a:cxn>
                <a:cxn ang="0">
                  <a:pos x="262" y="12"/>
                </a:cxn>
                <a:cxn ang="0">
                  <a:pos x="264" y="9"/>
                </a:cxn>
                <a:cxn ang="0">
                  <a:pos x="264" y="8"/>
                </a:cxn>
                <a:cxn ang="0">
                  <a:pos x="264" y="3"/>
                </a:cxn>
                <a:cxn ang="0">
                  <a:pos x="260" y="0"/>
                </a:cxn>
                <a:cxn ang="0">
                  <a:pos x="259" y="0"/>
                </a:cxn>
                <a:cxn ang="0">
                  <a:pos x="257" y="2"/>
                </a:cxn>
                <a:cxn ang="0">
                  <a:pos x="257" y="2"/>
                </a:cxn>
              </a:cxnLst>
              <a:rect l="0" t="0" r="r" b="b"/>
              <a:pathLst>
                <a:path w="264" h="189">
                  <a:moveTo>
                    <a:pt x="257" y="2"/>
                  </a:moveTo>
                  <a:lnTo>
                    <a:pt x="257" y="2"/>
                  </a:lnTo>
                  <a:lnTo>
                    <a:pt x="224" y="24"/>
                  </a:lnTo>
                  <a:lnTo>
                    <a:pt x="191" y="47"/>
                  </a:lnTo>
                  <a:lnTo>
                    <a:pt x="158" y="71"/>
                  </a:lnTo>
                  <a:lnTo>
                    <a:pt x="126" y="93"/>
                  </a:lnTo>
                  <a:lnTo>
                    <a:pt x="126" y="93"/>
                  </a:lnTo>
                  <a:lnTo>
                    <a:pt x="89" y="114"/>
                  </a:lnTo>
                  <a:lnTo>
                    <a:pt x="72" y="124"/>
                  </a:lnTo>
                  <a:lnTo>
                    <a:pt x="54" y="135"/>
                  </a:lnTo>
                  <a:lnTo>
                    <a:pt x="54" y="135"/>
                  </a:lnTo>
                  <a:lnTo>
                    <a:pt x="32" y="153"/>
                  </a:lnTo>
                  <a:lnTo>
                    <a:pt x="32" y="153"/>
                  </a:lnTo>
                  <a:lnTo>
                    <a:pt x="18" y="166"/>
                  </a:lnTo>
                  <a:lnTo>
                    <a:pt x="12" y="173"/>
                  </a:lnTo>
                  <a:lnTo>
                    <a:pt x="8" y="175"/>
                  </a:lnTo>
                  <a:lnTo>
                    <a:pt x="4" y="178"/>
                  </a:lnTo>
                  <a:lnTo>
                    <a:pt x="4" y="178"/>
                  </a:lnTo>
                  <a:lnTo>
                    <a:pt x="1" y="179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3" y="189"/>
                  </a:lnTo>
                  <a:lnTo>
                    <a:pt x="4" y="189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12" y="186"/>
                  </a:lnTo>
                  <a:lnTo>
                    <a:pt x="17" y="183"/>
                  </a:lnTo>
                  <a:lnTo>
                    <a:pt x="28" y="174"/>
                  </a:lnTo>
                  <a:lnTo>
                    <a:pt x="37" y="165"/>
                  </a:lnTo>
                  <a:lnTo>
                    <a:pt x="46" y="156"/>
                  </a:lnTo>
                  <a:lnTo>
                    <a:pt x="46" y="156"/>
                  </a:lnTo>
                  <a:lnTo>
                    <a:pt x="64" y="143"/>
                  </a:lnTo>
                  <a:lnTo>
                    <a:pt x="84" y="130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41" y="97"/>
                  </a:lnTo>
                  <a:lnTo>
                    <a:pt x="158" y="85"/>
                  </a:lnTo>
                  <a:lnTo>
                    <a:pt x="194" y="60"/>
                  </a:lnTo>
                  <a:lnTo>
                    <a:pt x="228" y="36"/>
                  </a:lnTo>
                  <a:lnTo>
                    <a:pt x="262" y="12"/>
                  </a:lnTo>
                  <a:lnTo>
                    <a:pt x="262" y="12"/>
                  </a:lnTo>
                  <a:lnTo>
                    <a:pt x="264" y="9"/>
                  </a:lnTo>
                  <a:lnTo>
                    <a:pt x="264" y="8"/>
                  </a:lnTo>
                  <a:lnTo>
                    <a:pt x="264" y="3"/>
                  </a:lnTo>
                  <a:lnTo>
                    <a:pt x="260" y="0"/>
                  </a:lnTo>
                  <a:lnTo>
                    <a:pt x="259" y="0"/>
                  </a:lnTo>
                  <a:lnTo>
                    <a:pt x="257" y="2"/>
                  </a:lnTo>
                  <a:lnTo>
                    <a:pt x="25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5" name="Freeform 304"/>
            <p:cNvSpPr/>
            <p:nvPr/>
          </p:nvSpPr>
          <p:spPr bwMode="auto">
            <a:xfrm>
              <a:off x="4419601" y="1466851"/>
              <a:ext cx="95250" cy="60325"/>
            </a:xfrm>
            <a:custGeom>
              <a:avLst/>
              <a:gdLst/>
              <a:ahLst/>
              <a:cxnLst>
                <a:cxn ang="0">
                  <a:pos x="232" y="1"/>
                </a:cxn>
                <a:cxn ang="0">
                  <a:pos x="232" y="1"/>
                </a:cxn>
                <a:cxn ang="0">
                  <a:pos x="206" y="18"/>
                </a:cxn>
                <a:cxn ang="0">
                  <a:pos x="180" y="35"/>
                </a:cxn>
                <a:cxn ang="0">
                  <a:pos x="152" y="51"/>
                </a:cxn>
                <a:cxn ang="0">
                  <a:pos x="123" y="65"/>
                </a:cxn>
                <a:cxn ang="0">
                  <a:pos x="123" y="65"/>
                </a:cxn>
                <a:cxn ang="0">
                  <a:pos x="108" y="73"/>
                </a:cxn>
                <a:cxn ang="0">
                  <a:pos x="93" y="82"/>
                </a:cxn>
                <a:cxn ang="0">
                  <a:pos x="63" y="102"/>
                </a:cxn>
                <a:cxn ang="0">
                  <a:pos x="34" y="123"/>
                </a:cxn>
                <a:cxn ang="0">
                  <a:pos x="19" y="132"/>
                </a:cxn>
                <a:cxn ang="0">
                  <a:pos x="4" y="141"/>
                </a:cxn>
                <a:cxn ang="0">
                  <a:pos x="4" y="141"/>
                </a:cxn>
                <a:cxn ang="0">
                  <a:pos x="2" y="142"/>
                </a:cxn>
                <a:cxn ang="0">
                  <a:pos x="0" y="144"/>
                </a:cxn>
                <a:cxn ang="0">
                  <a:pos x="2" y="148"/>
                </a:cxn>
                <a:cxn ang="0">
                  <a:pos x="4" y="150"/>
                </a:cxn>
                <a:cxn ang="0">
                  <a:pos x="7" y="151"/>
                </a:cxn>
                <a:cxn ang="0">
                  <a:pos x="10" y="150"/>
                </a:cxn>
                <a:cxn ang="0">
                  <a:pos x="10" y="150"/>
                </a:cxn>
                <a:cxn ang="0">
                  <a:pos x="25" y="141"/>
                </a:cxn>
                <a:cxn ang="0">
                  <a:pos x="40" y="132"/>
                </a:cxn>
                <a:cxn ang="0">
                  <a:pos x="70" y="112"/>
                </a:cxn>
                <a:cxn ang="0">
                  <a:pos x="99" y="93"/>
                </a:cxn>
                <a:cxn ang="0">
                  <a:pos x="130" y="74"/>
                </a:cxn>
                <a:cxn ang="0">
                  <a:pos x="130" y="74"/>
                </a:cxn>
                <a:cxn ang="0">
                  <a:pos x="185" y="44"/>
                </a:cxn>
                <a:cxn ang="0">
                  <a:pos x="211" y="27"/>
                </a:cxn>
                <a:cxn ang="0">
                  <a:pos x="238" y="10"/>
                </a:cxn>
                <a:cxn ang="0">
                  <a:pos x="238" y="10"/>
                </a:cxn>
                <a:cxn ang="0">
                  <a:pos x="240" y="9"/>
                </a:cxn>
                <a:cxn ang="0">
                  <a:pos x="240" y="6"/>
                </a:cxn>
                <a:cxn ang="0">
                  <a:pos x="240" y="2"/>
                </a:cxn>
                <a:cxn ang="0">
                  <a:pos x="238" y="1"/>
                </a:cxn>
                <a:cxn ang="0">
                  <a:pos x="236" y="0"/>
                </a:cxn>
                <a:cxn ang="0">
                  <a:pos x="235" y="0"/>
                </a:cxn>
                <a:cxn ang="0">
                  <a:pos x="232" y="1"/>
                </a:cxn>
                <a:cxn ang="0">
                  <a:pos x="232" y="1"/>
                </a:cxn>
              </a:cxnLst>
              <a:rect l="0" t="0" r="r" b="b"/>
              <a:pathLst>
                <a:path w="240" h="151">
                  <a:moveTo>
                    <a:pt x="232" y="1"/>
                  </a:moveTo>
                  <a:lnTo>
                    <a:pt x="232" y="1"/>
                  </a:lnTo>
                  <a:lnTo>
                    <a:pt x="206" y="18"/>
                  </a:lnTo>
                  <a:lnTo>
                    <a:pt x="180" y="35"/>
                  </a:lnTo>
                  <a:lnTo>
                    <a:pt x="152" y="51"/>
                  </a:lnTo>
                  <a:lnTo>
                    <a:pt x="123" y="65"/>
                  </a:lnTo>
                  <a:lnTo>
                    <a:pt x="123" y="65"/>
                  </a:lnTo>
                  <a:lnTo>
                    <a:pt x="108" y="73"/>
                  </a:lnTo>
                  <a:lnTo>
                    <a:pt x="93" y="82"/>
                  </a:lnTo>
                  <a:lnTo>
                    <a:pt x="63" y="102"/>
                  </a:lnTo>
                  <a:lnTo>
                    <a:pt x="34" y="123"/>
                  </a:lnTo>
                  <a:lnTo>
                    <a:pt x="19" y="132"/>
                  </a:lnTo>
                  <a:lnTo>
                    <a:pt x="4" y="141"/>
                  </a:lnTo>
                  <a:lnTo>
                    <a:pt x="4" y="141"/>
                  </a:lnTo>
                  <a:lnTo>
                    <a:pt x="2" y="142"/>
                  </a:lnTo>
                  <a:lnTo>
                    <a:pt x="0" y="144"/>
                  </a:lnTo>
                  <a:lnTo>
                    <a:pt x="2" y="148"/>
                  </a:lnTo>
                  <a:lnTo>
                    <a:pt x="4" y="150"/>
                  </a:lnTo>
                  <a:lnTo>
                    <a:pt x="7" y="151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25" y="141"/>
                  </a:lnTo>
                  <a:lnTo>
                    <a:pt x="40" y="132"/>
                  </a:lnTo>
                  <a:lnTo>
                    <a:pt x="70" y="112"/>
                  </a:lnTo>
                  <a:lnTo>
                    <a:pt x="99" y="93"/>
                  </a:lnTo>
                  <a:lnTo>
                    <a:pt x="130" y="74"/>
                  </a:lnTo>
                  <a:lnTo>
                    <a:pt x="130" y="74"/>
                  </a:lnTo>
                  <a:lnTo>
                    <a:pt x="185" y="44"/>
                  </a:lnTo>
                  <a:lnTo>
                    <a:pt x="211" y="27"/>
                  </a:lnTo>
                  <a:lnTo>
                    <a:pt x="238" y="10"/>
                  </a:lnTo>
                  <a:lnTo>
                    <a:pt x="238" y="10"/>
                  </a:lnTo>
                  <a:lnTo>
                    <a:pt x="240" y="9"/>
                  </a:lnTo>
                  <a:lnTo>
                    <a:pt x="240" y="6"/>
                  </a:lnTo>
                  <a:lnTo>
                    <a:pt x="240" y="2"/>
                  </a:lnTo>
                  <a:lnTo>
                    <a:pt x="238" y="1"/>
                  </a:lnTo>
                  <a:lnTo>
                    <a:pt x="236" y="0"/>
                  </a:lnTo>
                  <a:lnTo>
                    <a:pt x="235" y="0"/>
                  </a:lnTo>
                  <a:lnTo>
                    <a:pt x="232" y="1"/>
                  </a:lnTo>
                  <a:lnTo>
                    <a:pt x="23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6" name="Freeform 305"/>
            <p:cNvSpPr/>
            <p:nvPr/>
          </p:nvSpPr>
          <p:spPr bwMode="auto">
            <a:xfrm>
              <a:off x="4440239" y="1401763"/>
              <a:ext cx="50800" cy="34925"/>
            </a:xfrm>
            <a:custGeom>
              <a:avLst/>
              <a:gdLst/>
              <a:ahLst/>
              <a:cxnLst>
                <a:cxn ang="0">
                  <a:pos x="117" y="1"/>
                </a:cxn>
                <a:cxn ang="0">
                  <a:pos x="117" y="1"/>
                </a:cxn>
                <a:cxn ang="0">
                  <a:pos x="104" y="10"/>
                </a:cxn>
                <a:cxn ang="0">
                  <a:pos x="89" y="19"/>
                </a:cxn>
                <a:cxn ang="0">
                  <a:pos x="73" y="27"/>
                </a:cxn>
                <a:cxn ang="0">
                  <a:pos x="57" y="35"/>
                </a:cxn>
                <a:cxn ang="0">
                  <a:pos x="57" y="35"/>
                </a:cxn>
                <a:cxn ang="0">
                  <a:pos x="42" y="43"/>
                </a:cxn>
                <a:cxn ang="0">
                  <a:pos x="27" y="52"/>
                </a:cxn>
                <a:cxn ang="0">
                  <a:pos x="14" y="62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5" y="85"/>
                </a:cxn>
                <a:cxn ang="0">
                  <a:pos x="8" y="85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72"/>
                </a:cxn>
                <a:cxn ang="0">
                  <a:pos x="36" y="61"/>
                </a:cxn>
                <a:cxn ang="0">
                  <a:pos x="51" y="52"/>
                </a:cxn>
                <a:cxn ang="0">
                  <a:pos x="66" y="44"/>
                </a:cxn>
                <a:cxn ang="0">
                  <a:pos x="98" y="28"/>
                </a:cxn>
                <a:cxn ang="0">
                  <a:pos x="112" y="19"/>
                </a:cxn>
                <a:cxn ang="0">
                  <a:pos x="127" y="9"/>
                </a:cxn>
                <a:cxn ang="0">
                  <a:pos x="127" y="9"/>
                </a:cxn>
                <a:cxn ang="0">
                  <a:pos x="128" y="7"/>
                </a:cxn>
                <a:cxn ang="0">
                  <a:pos x="128" y="5"/>
                </a:cxn>
                <a:cxn ang="0">
                  <a:pos x="128" y="4"/>
                </a:cxn>
                <a:cxn ang="0">
                  <a:pos x="127" y="1"/>
                </a:cxn>
                <a:cxn ang="0">
                  <a:pos x="123" y="0"/>
                </a:cxn>
                <a:cxn ang="0">
                  <a:pos x="120" y="0"/>
                </a:cxn>
                <a:cxn ang="0">
                  <a:pos x="117" y="1"/>
                </a:cxn>
                <a:cxn ang="0">
                  <a:pos x="117" y="1"/>
                </a:cxn>
              </a:cxnLst>
              <a:rect l="0" t="0" r="r" b="b"/>
              <a:pathLst>
                <a:path w="128" h="85">
                  <a:moveTo>
                    <a:pt x="117" y="1"/>
                  </a:moveTo>
                  <a:lnTo>
                    <a:pt x="117" y="1"/>
                  </a:lnTo>
                  <a:lnTo>
                    <a:pt x="104" y="10"/>
                  </a:lnTo>
                  <a:lnTo>
                    <a:pt x="89" y="19"/>
                  </a:lnTo>
                  <a:lnTo>
                    <a:pt x="73" y="27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42" y="43"/>
                  </a:lnTo>
                  <a:lnTo>
                    <a:pt x="27" y="52"/>
                  </a:lnTo>
                  <a:lnTo>
                    <a:pt x="14" y="62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5" y="85"/>
                  </a:lnTo>
                  <a:lnTo>
                    <a:pt x="8" y="85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72"/>
                  </a:lnTo>
                  <a:lnTo>
                    <a:pt x="36" y="61"/>
                  </a:lnTo>
                  <a:lnTo>
                    <a:pt x="51" y="52"/>
                  </a:lnTo>
                  <a:lnTo>
                    <a:pt x="66" y="44"/>
                  </a:lnTo>
                  <a:lnTo>
                    <a:pt x="98" y="28"/>
                  </a:lnTo>
                  <a:lnTo>
                    <a:pt x="112" y="19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28" y="7"/>
                  </a:lnTo>
                  <a:lnTo>
                    <a:pt x="128" y="5"/>
                  </a:lnTo>
                  <a:lnTo>
                    <a:pt x="128" y="4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1"/>
                  </a:lnTo>
                  <a:lnTo>
                    <a:pt x="11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7" name="Freeform 306"/>
            <p:cNvSpPr/>
            <p:nvPr/>
          </p:nvSpPr>
          <p:spPr bwMode="auto">
            <a:xfrm>
              <a:off x="4240214" y="1582738"/>
              <a:ext cx="63500" cy="4127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1" y="0"/>
                </a:cxn>
                <a:cxn ang="0">
                  <a:pos x="109" y="25"/>
                </a:cxn>
                <a:cxn ang="0">
                  <a:pos x="88" y="37"/>
                </a:cxn>
                <a:cxn ang="0">
                  <a:pos x="66" y="49"/>
                </a:cxn>
                <a:cxn ang="0">
                  <a:pos x="66" y="49"/>
                </a:cxn>
                <a:cxn ang="0">
                  <a:pos x="49" y="58"/>
                </a:cxn>
                <a:cxn ang="0">
                  <a:pos x="31" y="70"/>
                </a:cxn>
                <a:cxn ang="0">
                  <a:pos x="14" y="83"/>
                </a:cxn>
                <a:cxn ang="0">
                  <a:pos x="6" y="89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100"/>
                </a:cxn>
                <a:cxn ang="0">
                  <a:pos x="0" y="101"/>
                </a:cxn>
                <a:cxn ang="0">
                  <a:pos x="3" y="105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1" y="102"/>
                </a:cxn>
                <a:cxn ang="0">
                  <a:pos x="11" y="102"/>
                </a:cxn>
                <a:cxn ang="0">
                  <a:pos x="17" y="95"/>
                </a:cxn>
                <a:cxn ang="0">
                  <a:pos x="27" y="88"/>
                </a:cxn>
                <a:cxn ang="0">
                  <a:pos x="46" y="76"/>
                </a:cxn>
                <a:cxn ang="0">
                  <a:pos x="46" y="76"/>
                </a:cxn>
                <a:cxn ang="0">
                  <a:pos x="67" y="63"/>
                </a:cxn>
                <a:cxn ang="0">
                  <a:pos x="88" y="50"/>
                </a:cxn>
                <a:cxn ang="0">
                  <a:pos x="88" y="50"/>
                </a:cxn>
                <a:cxn ang="0">
                  <a:pos x="106" y="41"/>
                </a:cxn>
                <a:cxn ang="0">
                  <a:pos x="123" y="30"/>
                </a:cxn>
                <a:cxn ang="0">
                  <a:pos x="157" y="11"/>
                </a:cxn>
                <a:cxn ang="0">
                  <a:pos x="157" y="11"/>
                </a:cxn>
                <a:cxn ang="0">
                  <a:pos x="159" y="8"/>
                </a:cxn>
                <a:cxn ang="0">
                  <a:pos x="160" y="7"/>
                </a:cxn>
                <a:cxn ang="0">
                  <a:pos x="159" y="3"/>
                </a:cxn>
                <a:cxn ang="0">
                  <a:pos x="156" y="0"/>
                </a:cxn>
                <a:cxn ang="0">
                  <a:pos x="153" y="0"/>
                </a:cxn>
                <a:cxn ang="0">
                  <a:pos x="151" y="0"/>
                </a:cxn>
                <a:cxn ang="0">
                  <a:pos x="151" y="0"/>
                </a:cxn>
              </a:cxnLst>
              <a:rect l="0" t="0" r="r" b="b"/>
              <a:pathLst>
                <a:path w="160" h="105">
                  <a:moveTo>
                    <a:pt x="151" y="0"/>
                  </a:moveTo>
                  <a:lnTo>
                    <a:pt x="151" y="0"/>
                  </a:lnTo>
                  <a:lnTo>
                    <a:pt x="109" y="25"/>
                  </a:lnTo>
                  <a:lnTo>
                    <a:pt x="88" y="37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49" y="58"/>
                  </a:lnTo>
                  <a:lnTo>
                    <a:pt x="31" y="70"/>
                  </a:lnTo>
                  <a:lnTo>
                    <a:pt x="14" y="83"/>
                  </a:lnTo>
                  <a:lnTo>
                    <a:pt x="6" y="89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0" y="100"/>
                  </a:lnTo>
                  <a:lnTo>
                    <a:pt x="0" y="101"/>
                  </a:lnTo>
                  <a:lnTo>
                    <a:pt x="3" y="105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1" y="102"/>
                  </a:lnTo>
                  <a:lnTo>
                    <a:pt x="11" y="102"/>
                  </a:lnTo>
                  <a:lnTo>
                    <a:pt x="17" y="95"/>
                  </a:lnTo>
                  <a:lnTo>
                    <a:pt x="27" y="8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67" y="63"/>
                  </a:lnTo>
                  <a:lnTo>
                    <a:pt x="88" y="50"/>
                  </a:lnTo>
                  <a:lnTo>
                    <a:pt x="88" y="50"/>
                  </a:lnTo>
                  <a:lnTo>
                    <a:pt x="106" y="41"/>
                  </a:lnTo>
                  <a:lnTo>
                    <a:pt x="123" y="30"/>
                  </a:lnTo>
                  <a:lnTo>
                    <a:pt x="157" y="11"/>
                  </a:lnTo>
                  <a:lnTo>
                    <a:pt x="157" y="11"/>
                  </a:lnTo>
                  <a:lnTo>
                    <a:pt x="159" y="8"/>
                  </a:lnTo>
                  <a:lnTo>
                    <a:pt x="160" y="7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8" name="Freeform 307"/>
            <p:cNvSpPr/>
            <p:nvPr/>
          </p:nvSpPr>
          <p:spPr bwMode="auto">
            <a:xfrm>
              <a:off x="4257676" y="1597026"/>
              <a:ext cx="92075" cy="6032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2" y="8"/>
                </a:cxn>
                <a:cxn ang="0">
                  <a:pos x="197" y="16"/>
                </a:cxn>
                <a:cxn ang="0">
                  <a:pos x="184" y="22"/>
                </a:cxn>
                <a:cxn ang="0">
                  <a:pos x="171" y="30"/>
                </a:cxn>
                <a:cxn ang="0">
                  <a:pos x="171" y="30"/>
                </a:cxn>
                <a:cxn ang="0">
                  <a:pos x="141" y="52"/>
                </a:cxn>
                <a:cxn ang="0">
                  <a:pos x="125" y="63"/>
                </a:cxn>
                <a:cxn ang="0">
                  <a:pos x="109" y="73"/>
                </a:cxn>
                <a:cxn ang="0">
                  <a:pos x="109" y="73"/>
                </a:cxn>
                <a:cxn ang="0">
                  <a:pos x="82" y="90"/>
                </a:cxn>
                <a:cxn ang="0">
                  <a:pos x="55" y="107"/>
                </a:cxn>
                <a:cxn ang="0">
                  <a:pos x="55" y="107"/>
                </a:cxn>
                <a:cxn ang="0">
                  <a:pos x="30" y="126"/>
                </a:cxn>
                <a:cxn ang="0">
                  <a:pos x="17" y="133"/>
                </a:cxn>
                <a:cxn ang="0">
                  <a:pos x="10" y="137"/>
                </a:cxn>
                <a:cxn ang="0">
                  <a:pos x="4" y="140"/>
                </a:cxn>
                <a:cxn ang="0">
                  <a:pos x="4" y="140"/>
                </a:cxn>
                <a:cxn ang="0">
                  <a:pos x="1" y="141"/>
                </a:cxn>
                <a:cxn ang="0">
                  <a:pos x="0" y="143"/>
                </a:cxn>
                <a:cxn ang="0">
                  <a:pos x="0" y="148"/>
                </a:cxn>
                <a:cxn ang="0">
                  <a:pos x="1" y="150"/>
                </a:cxn>
                <a:cxn ang="0">
                  <a:pos x="4" y="152"/>
                </a:cxn>
                <a:cxn ang="0">
                  <a:pos x="6" y="150"/>
                </a:cxn>
                <a:cxn ang="0">
                  <a:pos x="6" y="150"/>
                </a:cxn>
                <a:cxn ang="0">
                  <a:pos x="17" y="146"/>
                </a:cxn>
                <a:cxn ang="0">
                  <a:pos x="26" y="140"/>
                </a:cxn>
                <a:cxn ang="0">
                  <a:pos x="44" y="127"/>
                </a:cxn>
                <a:cxn ang="0">
                  <a:pos x="44" y="127"/>
                </a:cxn>
                <a:cxn ang="0">
                  <a:pos x="75" y="107"/>
                </a:cxn>
                <a:cxn ang="0">
                  <a:pos x="108" y="88"/>
                </a:cxn>
                <a:cxn ang="0">
                  <a:pos x="108" y="88"/>
                </a:cxn>
                <a:cxn ang="0">
                  <a:pos x="124" y="78"/>
                </a:cxn>
                <a:cxn ang="0">
                  <a:pos x="140" y="67"/>
                </a:cxn>
                <a:cxn ang="0">
                  <a:pos x="168" y="46"/>
                </a:cxn>
                <a:cxn ang="0">
                  <a:pos x="168" y="46"/>
                </a:cxn>
                <a:cxn ang="0">
                  <a:pos x="184" y="35"/>
                </a:cxn>
                <a:cxn ang="0">
                  <a:pos x="200" y="27"/>
                </a:cxn>
                <a:cxn ang="0">
                  <a:pos x="215" y="20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1" y="9"/>
                </a:cxn>
                <a:cxn ang="0">
                  <a:pos x="232" y="7"/>
                </a:cxn>
                <a:cxn ang="0">
                  <a:pos x="231" y="3"/>
                </a:cxn>
                <a:cxn ang="0">
                  <a:pos x="229" y="0"/>
                </a:cxn>
                <a:cxn ang="0">
                  <a:pos x="226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2" h="152">
                  <a:moveTo>
                    <a:pt x="225" y="1"/>
                  </a:moveTo>
                  <a:lnTo>
                    <a:pt x="225" y="1"/>
                  </a:lnTo>
                  <a:lnTo>
                    <a:pt x="212" y="8"/>
                  </a:lnTo>
                  <a:lnTo>
                    <a:pt x="197" y="16"/>
                  </a:lnTo>
                  <a:lnTo>
                    <a:pt x="184" y="22"/>
                  </a:lnTo>
                  <a:lnTo>
                    <a:pt x="171" y="30"/>
                  </a:lnTo>
                  <a:lnTo>
                    <a:pt x="171" y="30"/>
                  </a:lnTo>
                  <a:lnTo>
                    <a:pt x="141" y="52"/>
                  </a:lnTo>
                  <a:lnTo>
                    <a:pt x="125" y="63"/>
                  </a:lnTo>
                  <a:lnTo>
                    <a:pt x="109" y="73"/>
                  </a:lnTo>
                  <a:lnTo>
                    <a:pt x="109" y="73"/>
                  </a:lnTo>
                  <a:lnTo>
                    <a:pt x="82" y="90"/>
                  </a:lnTo>
                  <a:lnTo>
                    <a:pt x="55" y="107"/>
                  </a:lnTo>
                  <a:lnTo>
                    <a:pt x="55" y="107"/>
                  </a:lnTo>
                  <a:lnTo>
                    <a:pt x="30" y="126"/>
                  </a:lnTo>
                  <a:lnTo>
                    <a:pt x="17" y="133"/>
                  </a:lnTo>
                  <a:lnTo>
                    <a:pt x="10" y="137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1" y="141"/>
                  </a:lnTo>
                  <a:lnTo>
                    <a:pt x="0" y="143"/>
                  </a:lnTo>
                  <a:lnTo>
                    <a:pt x="0" y="148"/>
                  </a:lnTo>
                  <a:lnTo>
                    <a:pt x="1" y="150"/>
                  </a:lnTo>
                  <a:lnTo>
                    <a:pt x="4" y="152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17" y="146"/>
                  </a:lnTo>
                  <a:lnTo>
                    <a:pt x="26" y="140"/>
                  </a:lnTo>
                  <a:lnTo>
                    <a:pt x="44" y="127"/>
                  </a:lnTo>
                  <a:lnTo>
                    <a:pt x="44" y="127"/>
                  </a:lnTo>
                  <a:lnTo>
                    <a:pt x="75" y="107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24" y="78"/>
                  </a:lnTo>
                  <a:lnTo>
                    <a:pt x="140" y="67"/>
                  </a:lnTo>
                  <a:lnTo>
                    <a:pt x="168" y="46"/>
                  </a:lnTo>
                  <a:lnTo>
                    <a:pt x="168" y="46"/>
                  </a:lnTo>
                  <a:lnTo>
                    <a:pt x="184" y="35"/>
                  </a:lnTo>
                  <a:lnTo>
                    <a:pt x="200" y="27"/>
                  </a:lnTo>
                  <a:lnTo>
                    <a:pt x="215" y="20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1" y="9"/>
                  </a:lnTo>
                  <a:lnTo>
                    <a:pt x="232" y="7"/>
                  </a:lnTo>
                  <a:lnTo>
                    <a:pt x="231" y="3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99" name="Freeform 308"/>
            <p:cNvSpPr>
              <a:spLocks noEditPoints="1"/>
            </p:cNvSpPr>
            <p:nvPr/>
          </p:nvSpPr>
          <p:spPr bwMode="auto">
            <a:xfrm>
              <a:off x="4219576" y="1004888"/>
              <a:ext cx="655638" cy="687388"/>
            </a:xfrm>
            <a:custGeom>
              <a:avLst/>
              <a:gdLst/>
              <a:ahLst/>
              <a:cxnLst>
                <a:cxn ang="0">
                  <a:pos x="516" y="1727"/>
                </a:cxn>
                <a:cxn ang="0">
                  <a:pos x="222" y="1701"/>
                </a:cxn>
                <a:cxn ang="0">
                  <a:pos x="54" y="1637"/>
                </a:cxn>
                <a:cxn ang="0">
                  <a:pos x="15" y="1577"/>
                </a:cxn>
                <a:cxn ang="0">
                  <a:pos x="12" y="1510"/>
                </a:cxn>
                <a:cxn ang="0">
                  <a:pos x="17" y="1363"/>
                </a:cxn>
                <a:cxn ang="0">
                  <a:pos x="8" y="1187"/>
                </a:cxn>
                <a:cxn ang="0">
                  <a:pos x="7" y="803"/>
                </a:cxn>
                <a:cxn ang="0">
                  <a:pos x="20" y="187"/>
                </a:cxn>
                <a:cxn ang="0">
                  <a:pos x="89" y="39"/>
                </a:cxn>
                <a:cxn ang="0">
                  <a:pos x="168" y="9"/>
                </a:cxn>
                <a:cxn ang="0">
                  <a:pos x="274" y="8"/>
                </a:cxn>
                <a:cxn ang="0">
                  <a:pos x="879" y="0"/>
                </a:cxn>
                <a:cxn ang="0">
                  <a:pos x="1429" y="17"/>
                </a:cxn>
                <a:cxn ang="0">
                  <a:pos x="1570" y="53"/>
                </a:cxn>
                <a:cxn ang="0">
                  <a:pos x="1612" y="120"/>
                </a:cxn>
                <a:cxn ang="0">
                  <a:pos x="1627" y="203"/>
                </a:cxn>
                <a:cxn ang="0">
                  <a:pos x="1633" y="230"/>
                </a:cxn>
                <a:cxn ang="0">
                  <a:pos x="1622" y="580"/>
                </a:cxn>
                <a:cxn ang="0">
                  <a:pos x="1651" y="825"/>
                </a:cxn>
                <a:cxn ang="0">
                  <a:pos x="1648" y="979"/>
                </a:cxn>
                <a:cxn ang="0">
                  <a:pos x="1647" y="1178"/>
                </a:cxn>
                <a:cxn ang="0">
                  <a:pos x="1639" y="1351"/>
                </a:cxn>
                <a:cxn ang="0">
                  <a:pos x="1643" y="1455"/>
                </a:cxn>
                <a:cxn ang="0">
                  <a:pos x="1630" y="1595"/>
                </a:cxn>
                <a:cxn ang="0">
                  <a:pos x="1589" y="1653"/>
                </a:cxn>
                <a:cxn ang="0">
                  <a:pos x="1448" y="1716"/>
                </a:cxn>
                <a:cxn ang="0">
                  <a:pos x="1133" y="1730"/>
                </a:cxn>
                <a:cxn ang="0">
                  <a:pos x="1269" y="1682"/>
                </a:cxn>
                <a:cxn ang="0">
                  <a:pos x="1421" y="1672"/>
                </a:cxn>
                <a:cxn ang="0">
                  <a:pos x="1533" y="1637"/>
                </a:cxn>
                <a:cxn ang="0">
                  <a:pos x="1586" y="1570"/>
                </a:cxn>
                <a:cxn ang="0">
                  <a:pos x="1595" y="1450"/>
                </a:cxn>
                <a:cxn ang="0">
                  <a:pos x="1597" y="1157"/>
                </a:cxn>
                <a:cxn ang="0">
                  <a:pos x="1604" y="856"/>
                </a:cxn>
                <a:cxn ang="0">
                  <a:pos x="1583" y="645"/>
                </a:cxn>
                <a:cxn ang="0">
                  <a:pos x="1578" y="426"/>
                </a:cxn>
                <a:cxn ang="0">
                  <a:pos x="1578" y="208"/>
                </a:cxn>
                <a:cxn ang="0">
                  <a:pos x="1558" y="111"/>
                </a:cxn>
                <a:cxn ang="0">
                  <a:pos x="1485" y="74"/>
                </a:cxn>
                <a:cxn ang="0">
                  <a:pos x="1329" y="56"/>
                </a:cxn>
                <a:cxn ang="0">
                  <a:pos x="754" y="50"/>
                </a:cxn>
                <a:cxn ang="0">
                  <a:pos x="344" y="55"/>
                </a:cxn>
                <a:cxn ang="0">
                  <a:pos x="195" y="57"/>
                </a:cxn>
                <a:cxn ang="0">
                  <a:pos x="106" y="98"/>
                </a:cxn>
                <a:cxn ang="0">
                  <a:pos x="68" y="186"/>
                </a:cxn>
                <a:cxn ang="0">
                  <a:pos x="58" y="567"/>
                </a:cxn>
                <a:cxn ang="0">
                  <a:pos x="51" y="890"/>
                </a:cxn>
                <a:cxn ang="0">
                  <a:pos x="58" y="1202"/>
                </a:cxn>
                <a:cxn ang="0">
                  <a:pos x="66" y="1344"/>
                </a:cxn>
                <a:cxn ang="0">
                  <a:pos x="64" y="1522"/>
                </a:cxn>
                <a:cxn ang="0">
                  <a:pos x="80" y="1598"/>
                </a:cxn>
                <a:cxn ang="0">
                  <a:pos x="153" y="1638"/>
                </a:cxn>
                <a:cxn ang="0">
                  <a:pos x="369" y="1675"/>
                </a:cxn>
                <a:cxn ang="0">
                  <a:pos x="557" y="1680"/>
                </a:cxn>
              </a:cxnLst>
              <a:rect l="0" t="0" r="r" b="b"/>
              <a:pathLst>
                <a:path w="1651" h="1730">
                  <a:moveTo>
                    <a:pt x="1133" y="1730"/>
                  </a:moveTo>
                  <a:lnTo>
                    <a:pt x="1133" y="1730"/>
                  </a:lnTo>
                  <a:lnTo>
                    <a:pt x="973" y="1729"/>
                  </a:lnTo>
                  <a:lnTo>
                    <a:pt x="973" y="1729"/>
                  </a:lnTo>
                  <a:lnTo>
                    <a:pt x="835" y="1727"/>
                  </a:lnTo>
                  <a:lnTo>
                    <a:pt x="516" y="1727"/>
                  </a:lnTo>
                  <a:lnTo>
                    <a:pt x="516" y="1727"/>
                  </a:lnTo>
                  <a:lnTo>
                    <a:pt x="480" y="1726"/>
                  </a:lnTo>
                  <a:lnTo>
                    <a:pt x="446" y="1725"/>
                  </a:lnTo>
                  <a:lnTo>
                    <a:pt x="377" y="1720"/>
                  </a:lnTo>
                  <a:lnTo>
                    <a:pt x="309" y="1712"/>
                  </a:lnTo>
                  <a:lnTo>
                    <a:pt x="239" y="1704"/>
                  </a:lnTo>
                  <a:lnTo>
                    <a:pt x="222" y="1701"/>
                  </a:lnTo>
                  <a:lnTo>
                    <a:pt x="222" y="1701"/>
                  </a:lnTo>
                  <a:lnTo>
                    <a:pt x="192" y="1696"/>
                  </a:lnTo>
                  <a:lnTo>
                    <a:pt x="165" y="1691"/>
                  </a:lnTo>
                  <a:lnTo>
                    <a:pt x="139" y="1683"/>
                  </a:lnTo>
                  <a:lnTo>
                    <a:pt x="115" y="1674"/>
                  </a:lnTo>
                  <a:lnTo>
                    <a:pt x="93" y="1663"/>
                  </a:lnTo>
                  <a:lnTo>
                    <a:pt x="72" y="1652"/>
                  </a:lnTo>
                  <a:lnTo>
                    <a:pt x="54" y="1637"/>
                  </a:lnTo>
                  <a:lnTo>
                    <a:pt x="37" y="1623"/>
                  </a:lnTo>
                  <a:lnTo>
                    <a:pt x="37" y="1623"/>
                  </a:lnTo>
                  <a:lnTo>
                    <a:pt x="30" y="1615"/>
                  </a:lnTo>
                  <a:lnTo>
                    <a:pt x="25" y="1606"/>
                  </a:lnTo>
                  <a:lnTo>
                    <a:pt x="20" y="1597"/>
                  </a:lnTo>
                  <a:lnTo>
                    <a:pt x="17" y="1586"/>
                  </a:lnTo>
                  <a:lnTo>
                    <a:pt x="15" y="1577"/>
                  </a:lnTo>
                  <a:lnTo>
                    <a:pt x="13" y="1567"/>
                  </a:lnTo>
                  <a:lnTo>
                    <a:pt x="13" y="1557"/>
                  </a:lnTo>
                  <a:lnTo>
                    <a:pt x="15" y="1548"/>
                  </a:lnTo>
                  <a:lnTo>
                    <a:pt x="15" y="1548"/>
                  </a:lnTo>
                  <a:lnTo>
                    <a:pt x="15" y="1538"/>
                  </a:lnTo>
                  <a:lnTo>
                    <a:pt x="15" y="1529"/>
                  </a:lnTo>
                  <a:lnTo>
                    <a:pt x="12" y="1510"/>
                  </a:lnTo>
                  <a:lnTo>
                    <a:pt x="12" y="1510"/>
                  </a:lnTo>
                  <a:lnTo>
                    <a:pt x="12" y="1492"/>
                  </a:lnTo>
                  <a:lnTo>
                    <a:pt x="13" y="1458"/>
                  </a:lnTo>
                  <a:lnTo>
                    <a:pt x="17" y="1393"/>
                  </a:lnTo>
                  <a:lnTo>
                    <a:pt x="17" y="1393"/>
                  </a:lnTo>
                  <a:lnTo>
                    <a:pt x="17" y="1363"/>
                  </a:lnTo>
                  <a:lnTo>
                    <a:pt x="17" y="1363"/>
                  </a:lnTo>
                  <a:lnTo>
                    <a:pt x="16" y="1327"/>
                  </a:lnTo>
                  <a:lnTo>
                    <a:pt x="13" y="1292"/>
                  </a:lnTo>
                  <a:lnTo>
                    <a:pt x="13" y="1292"/>
                  </a:lnTo>
                  <a:lnTo>
                    <a:pt x="11" y="1258"/>
                  </a:lnTo>
                  <a:lnTo>
                    <a:pt x="9" y="1224"/>
                  </a:lnTo>
                  <a:lnTo>
                    <a:pt x="9" y="1224"/>
                  </a:lnTo>
                  <a:lnTo>
                    <a:pt x="8" y="1187"/>
                  </a:lnTo>
                  <a:lnTo>
                    <a:pt x="7" y="1151"/>
                  </a:lnTo>
                  <a:lnTo>
                    <a:pt x="0" y="1080"/>
                  </a:lnTo>
                  <a:lnTo>
                    <a:pt x="0" y="1080"/>
                  </a:lnTo>
                  <a:lnTo>
                    <a:pt x="0" y="1050"/>
                  </a:lnTo>
                  <a:lnTo>
                    <a:pt x="0" y="1008"/>
                  </a:lnTo>
                  <a:lnTo>
                    <a:pt x="3" y="904"/>
                  </a:lnTo>
                  <a:lnTo>
                    <a:pt x="7" y="803"/>
                  </a:lnTo>
                  <a:lnTo>
                    <a:pt x="9" y="747"/>
                  </a:lnTo>
                  <a:lnTo>
                    <a:pt x="9" y="747"/>
                  </a:lnTo>
                  <a:lnTo>
                    <a:pt x="13" y="503"/>
                  </a:lnTo>
                  <a:lnTo>
                    <a:pt x="16" y="323"/>
                  </a:lnTo>
                  <a:lnTo>
                    <a:pt x="18" y="212"/>
                  </a:lnTo>
                  <a:lnTo>
                    <a:pt x="18" y="212"/>
                  </a:lnTo>
                  <a:lnTo>
                    <a:pt x="20" y="187"/>
                  </a:lnTo>
                  <a:lnTo>
                    <a:pt x="24" y="163"/>
                  </a:lnTo>
                  <a:lnTo>
                    <a:pt x="30" y="141"/>
                  </a:lnTo>
                  <a:lnTo>
                    <a:pt x="38" y="118"/>
                  </a:lnTo>
                  <a:lnTo>
                    <a:pt x="49" y="97"/>
                  </a:lnTo>
                  <a:lnTo>
                    <a:pt x="60" y="76"/>
                  </a:lnTo>
                  <a:lnTo>
                    <a:pt x="73" y="56"/>
                  </a:lnTo>
                  <a:lnTo>
                    <a:pt x="89" y="39"/>
                  </a:lnTo>
                  <a:lnTo>
                    <a:pt x="89" y="39"/>
                  </a:lnTo>
                  <a:lnTo>
                    <a:pt x="94" y="34"/>
                  </a:lnTo>
                  <a:lnTo>
                    <a:pt x="100" y="29"/>
                  </a:lnTo>
                  <a:lnTo>
                    <a:pt x="114" y="22"/>
                  </a:lnTo>
                  <a:lnTo>
                    <a:pt x="131" y="17"/>
                  </a:lnTo>
                  <a:lnTo>
                    <a:pt x="148" y="13"/>
                  </a:lnTo>
                  <a:lnTo>
                    <a:pt x="168" y="9"/>
                  </a:lnTo>
                  <a:lnTo>
                    <a:pt x="186" y="8"/>
                  </a:lnTo>
                  <a:lnTo>
                    <a:pt x="222" y="8"/>
                  </a:lnTo>
                  <a:lnTo>
                    <a:pt x="222" y="8"/>
                  </a:lnTo>
                  <a:lnTo>
                    <a:pt x="253" y="8"/>
                  </a:lnTo>
                  <a:lnTo>
                    <a:pt x="253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423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720" y="1"/>
                  </a:lnTo>
                  <a:lnTo>
                    <a:pt x="869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1015" y="0"/>
                  </a:lnTo>
                  <a:lnTo>
                    <a:pt x="1153" y="2"/>
                  </a:lnTo>
                  <a:lnTo>
                    <a:pt x="1222" y="4"/>
                  </a:lnTo>
                  <a:lnTo>
                    <a:pt x="1290" y="6"/>
                  </a:lnTo>
                  <a:lnTo>
                    <a:pt x="1359" y="12"/>
                  </a:lnTo>
                  <a:lnTo>
                    <a:pt x="1429" y="17"/>
                  </a:lnTo>
                  <a:lnTo>
                    <a:pt x="1429" y="17"/>
                  </a:lnTo>
                  <a:lnTo>
                    <a:pt x="1464" y="21"/>
                  </a:lnTo>
                  <a:lnTo>
                    <a:pt x="1483" y="23"/>
                  </a:lnTo>
                  <a:lnTo>
                    <a:pt x="1504" y="27"/>
                  </a:lnTo>
                  <a:lnTo>
                    <a:pt x="1525" y="33"/>
                  </a:lnTo>
                  <a:lnTo>
                    <a:pt x="1545" y="40"/>
                  </a:lnTo>
                  <a:lnTo>
                    <a:pt x="1562" y="50"/>
                  </a:lnTo>
                  <a:lnTo>
                    <a:pt x="1570" y="53"/>
                  </a:lnTo>
                  <a:lnTo>
                    <a:pt x="1576" y="60"/>
                  </a:lnTo>
                  <a:lnTo>
                    <a:pt x="1576" y="60"/>
                  </a:lnTo>
                  <a:lnTo>
                    <a:pt x="1587" y="72"/>
                  </a:lnTo>
                  <a:lnTo>
                    <a:pt x="1596" y="84"/>
                  </a:lnTo>
                  <a:lnTo>
                    <a:pt x="1603" y="95"/>
                  </a:lnTo>
                  <a:lnTo>
                    <a:pt x="1608" y="107"/>
                  </a:lnTo>
                  <a:lnTo>
                    <a:pt x="1612" y="120"/>
                  </a:lnTo>
                  <a:lnTo>
                    <a:pt x="1616" y="133"/>
                  </a:lnTo>
                  <a:lnTo>
                    <a:pt x="1620" y="161"/>
                  </a:lnTo>
                  <a:lnTo>
                    <a:pt x="1620" y="161"/>
                  </a:lnTo>
                  <a:lnTo>
                    <a:pt x="1622" y="180"/>
                  </a:lnTo>
                  <a:lnTo>
                    <a:pt x="1626" y="200"/>
                  </a:lnTo>
                  <a:lnTo>
                    <a:pt x="1627" y="201"/>
                  </a:lnTo>
                  <a:lnTo>
                    <a:pt x="1627" y="203"/>
                  </a:lnTo>
                  <a:lnTo>
                    <a:pt x="1627" y="203"/>
                  </a:lnTo>
                  <a:lnTo>
                    <a:pt x="1631" y="209"/>
                  </a:lnTo>
                  <a:lnTo>
                    <a:pt x="1633" y="217"/>
                  </a:lnTo>
                  <a:lnTo>
                    <a:pt x="1633" y="222"/>
                  </a:lnTo>
                  <a:lnTo>
                    <a:pt x="1633" y="222"/>
                  </a:lnTo>
                  <a:lnTo>
                    <a:pt x="1633" y="230"/>
                  </a:lnTo>
                  <a:lnTo>
                    <a:pt x="1633" y="230"/>
                  </a:lnTo>
                  <a:lnTo>
                    <a:pt x="1630" y="311"/>
                  </a:lnTo>
                  <a:lnTo>
                    <a:pt x="1626" y="391"/>
                  </a:lnTo>
                  <a:lnTo>
                    <a:pt x="1626" y="391"/>
                  </a:lnTo>
                  <a:lnTo>
                    <a:pt x="1623" y="465"/>
                  </a:lnTo>
                  <a:lnTo>
                    <a:pt x="1621" y="540"/>
                  </a:lnTo>
                  <a:lnTo>
                    <a:pt x="1621" y="540"/>
                  </a:lnTo>
                  <a:lnTo>
                    <a:pt x="1622" y="580"/>
                  </a:lnTo>
                  <a:lnTo>
                    <a:pt x="1626" y="621"/>
                  </a:lnTo>
                  <a:lnTo>
                    <a:pt x="1630" y="662"/>
                  </a:lnTo>
                  <a:lnTo>
                    <a:pt x="1637" y="702"/>
                  </a:lnTo>
                  <a:lnTo>
                    <a:pt x="1637" y="702"/>
                  </a:lnTo>
                  <a:lnTo>
                    <a:pt x="1644" y="764"/>
                  </a:lnTo>
                  <a:lnTo>
                    <a:pt x="1648" y="794"/>
                  </a:lnTo>
                  <a:lnTo>
                    <a:pt x="1651" y="825"/>
                  </a:lnTo>
                  <a:lnTo>
                    <a:pt x="1651" y="825"/>
                  </a:lnTo>
                  <a:lnTo>
                    <a:pt x="1651" y="849"/>
                  </a:lnTo>
                  <a:lnTo>
                    <a:pt x="1651" y="872"/>
                  </a:lnTo>
                  <a:lnTo>
                    <a:pt x="1650" y="919"/>
                  </a:lnTo>
                  <a:lnTo>
                    <a:pt x="1650" y="919"/>
                  </a:lnTo>
                  <a:lnTo>
                    <a:pt x="1648" y="979"/>
                  </a:lnTo>
                  <a:lnTo>
                    <a:pt x="1648" y="979"/>
                  </a:lnTo>
                  <a:lnTo>
                    <a:pt x="1650" y="1038"/>
                  </a:lnTo>
                  <a:lnTo>
                    <a:pt x="1650" y="1038"/>
                  </a:lnTo>
                  <a:lnTo>
                    <a:pt x="1651" y="1097"/>
                  </a:lnTo>
                  <a:lnTo>
                    <a:pt x="1650" y="1127"/>
                  </a:lnTo>
                  <a:lnTo>
                    <a:pt x="1648" y="1156"/>
                  </a:lnTo>
                  <a:lnTo>
                    <a:pt x="1648" y="1156"/>
                  </a:lnTo>
                  <a:lnTo>
                    <a:pt x="1647" y="1178"/>
                  </a:lnTo>
                  <a:lnTo>
                    <a:pt x="1643" y="1199"/>
                  </a:lnTo>
                  <a:lnTo>
                    <a:pt x="1643" y="1199"/>
                  </a:lnTo>
                  <a:lnTo>
                    <a:pt x="1639" y="1232"/>
                  </a:lnTo>
                  <a:lnTo>
                    <a:pt x="1638" y="1249"/>
                  </a:lnTo>
                  <a:lnTo>
                    <a:pt x="1638" y="1266"/>
                  </a:lnTo>
                  <a:lnTo>
                    <a:pt x="1638" y="1266"/>
                  </a:lnTo>
                  <a:lnTo>
                    <a:pt x="1639" y="1351"/>
                  </a:lnTo>
                  <a:lnTo>
                    <a:pt x="1640" y="1403"/>
                  </a:lnTo>
                  <a:lnTo>
                    <a:pt x="1642" y="1440"/>
                  </a:lnTo>
                  <a:lnTo>
                    <a:pt x="1642" y="1440"/>
                  </a:lnTo>
                  <a:lnTo>
                    <a:pt x="1643" y="1446"/>
                  </a:lnTo>
                  <a:lnTo>
                    <a:pt x="1643" y="1446"/>
                  </a:lnTo>
                  <a:lnTo>
                    <a:pt x="1643" y="1451"/>
                  </a:lnTo>
                  <a:lnTo>
                    <a:pt x="1643" y="1455"/>
                  </a:lnTo>
                  <a:lnTo>
                    <a:pt x="1643" y="1466"/>
                  </a:lnTo>
                  <a:lnTo>
                    <a:pt x="1643" y="1466"/>
                  </a:lnTo>
                  <a:lnTo>
                    <a:pt x="1643" y="1514"/>
                  </a:lnTo>
                  <a:lnTo>
                    <a:pt x="1642" y="1538"/>
                  </a:lnTo>
                  <a:lnTo>
                    <a:pt x="1639" y="1561"/>
                  </a:lnTo>
                  <a:lnTo>
                    <a:pt x="1634" y="1584"/>
                  </a:lnTo>
                  <a:lnTo>
                    <a:pt x="1630" y="1595"/>
                  </a:lnTo>
                  <a:lnTo>
                    <a:pt x="1626" y="1606"/>
                  </a:lnTo>
                  <a:lnTo>
                    <a:pt x="1621" y="1616"/>
                  </a:lnTo>
                  <a:lnTo>
                    <a:pt x="1616" y="1625"/>
                  </a:lnTo>
                  <a:lnTo>
                    <a:pt x="1608" y="1635"/>
                  </a:lnTo>
                  <a:lnTo>
                    <a:pt x="1600" y="1644"/>
                  </a:lnTo>
                  <a:lnTo>
                    <a:pt x="1600" y="1644"/>
                  </a:lnTo>
                  <a:lnTo>
                    <a:pt x="1589" y="1653"/>
                  </a:lnTo>
                  <a:lnTo>
                    <a:pt x="1579" y="1662"/>
                  </a:lnTo>
                  <a:lnTo>
                    <a:pt x="1558" y="1676"/>
                  </a:lnTo>
                  <a:lnTo>
                    <a:pt x="1536" y="1688"/>
                  </a:lnTo>
                  <a:lnTo>
                    <a:pt x="1512" y="1699"/>
                  </a:lnTo>
                  <a:lnTo>
                    <a:pt x="1490" y="1706"/>
                  </a:lnTo>
                  <a:lnTo>
                    <a:pt x="1469" y="1712"/>
                  </a:lnTo>
                  <a:lnTo>
                    <a:pt x="1448" y="1716"/>
                  </a:lnTo>
                  <a:lnTo>
                    <a:pt x="1430" y="1718"/>
                  </a:lnTo>
                  <a:lnTo>
                    <a:pt x="1430" y="1718"/>
                  </a:lnTo>
                  <a:lnTo>
                    <a:pt x="1391" y="1721"/>
                  </a:lnTo>
                  <a:lnTo>
                    <a:pt x="1351" y="1723"/>
                  </a:lnTo>
                  <a:lnTo>
                    <a:pt x="1273" y="1727"/>
                  </a:lnTo>
                  <a:lnTo>
                    <a:pt x="1198" y="1729"/>
                  </a:lnTo>
                  <a:lnTo>
                    <a:pt x="1133" y="1730"/>
                  </a:lnTo>
                  <a:lnTo>
                    <a:pt x="1133" y="1730"/>
                  </a:lnTo>
                  <a:close/>
                  <a:moveTo>
                    <a:pt x="1168" y="1679"/>
                  </a:moveTo>
                  <a:lnTo>
                    <a:pt x="1168" y="1679"/>
                  </a:lnTo>
                  <a:lnTo>
                    <a:pt x="1202" y="1679"/>
                  </a:lnTo>
                  <a:lnTo>
                    <a:pt x="1235" y="1680"/>
                  </a:lnTo>
                  <a:lnTo>
                    <a:pt x="1235" y="1680"/>
                  </a:lnTo>
                  <a:lnTo>
                    <a:pt x="1269" y="1682"/>
                  </a:lnTo>
                  <a:lnTo>
                    <a:pt x="1303" y="1683"/>
                  </a:lnTo>
                  <a:lnTo>
                    <a:pt x="1303" y="1683"/>
                  </a:lnTo>
                  <a:lnTo>
                    <a:pt x="1338" y="1682"/>
                  </a:lnTo>
                  <a:lnTo>
                    <a:pt x="1370" y="1679"/>
                  </a:lnTo>
                  <a:lnTo>
                    <a:pt x="1381" y="1678"/>
                  </a:lnTo>
                  <a:lnTo>
                    <a:pt x="1381" y="1678"/>
                  </a:lnTo>
                  <a:lnTo>
                    <a:pt x="1421" y="1672"/>
                  </a:lnTo>
                  <a:lnTo>
                    <a:pt x="1440" y="1669"/>
                  </a:lnTo>
                  <a:lnTo>
                    <a:pt x="1461" y="1665"/>
                  </a:lnTo>
                  <a:lnTo>
                    <a:pt x="1481" y="1659"/>
                  </a:lnTo>
                  <a:lnTo>
                    <a:pt x="1499" y="1654"/>
                  </a:lnTo>
                  <a:lnTo>
                    <a:pt x="1517" y="1646"/>
                  </a:lnTo>
                  <a:lnTo>
                    <a:pt x="1533" y="1637"/>
                  </a:lnTo>
                  <a:lnTo>
                    <a:pt x="1533" y="1637"/>
                  </a:lnTo>
                  <a:lnTo>
                    <a:pt x="1545" y="1629"/>
                  </a:lnTo>
                  <a:lnTo>
                    <a:pt x="1554" y="1620"/>
                  </a:lnTo>
                  <a:lnTo>
                    <a:pt x="1563" y="1611"/>
                  </a:lnTo>
                  <a:lnTo>
                    <a:pt x="1570" y="1602"/>
                  </a:lnTo>
                  <a:lnTo>
                    <a:pt x="1576" y="1591"/>
                  </a:lnTo>
                  <a:lnTo>
                    <a:pt x="1582" y="1581"/>
                  </a:lnTo>
                  <a:lnTo>
                    <a:pt x="1586" y="1570"/>
                  </a:lnTo>
                  <a:lnTo>
                    <a:pt x="1588" y="1559"/>
                  </a:lnTo>
                  <a:lnTo>
                    <a:pt x="1592" y="1536"/>
                  </a:lnTo>
                  <a:lnTo>
                    <a:pt x="1595" y="1513"/>
                  </a:lnTo>
                  <a:lnTo>
                    <a:pt x="1595" y="1488"/>
                  </a:lnTo>
                  <a:lnTo>
                    <a:pt x="1595" y="1465"/>
                  </a:lnTo>
                  <a:lnTo>
                    <a:pt x="1595" y="1450"/>
                  </a:lnTo>
                  <a:lnTo>
                    <a:pt x="1595" y="1450"/>
                  </a:lnTo>
                  <a:lnTo>
                    <a:pt x="1592" y="1425"/>
                  </a:lnTo>
                  <a:lnTo>
                    <a:pt x="1591" y="1393"/>
                  </a:lnTo>
                  <a:lnTo>
                    <a:pt x="1589" y="1321"/>
                  </a:lnTo>
                  <a:lnTo>
                    <a:pt x="1591" y="1251"/>
                  </a:lnTo>
                  <a:lnTo>
                    <a:pt x="1593" y="1202"/>
                  </a:lnTo>
                  <a:lnTo>
                    <a:pt x="1593" y="1202"/>
                  </a:lnTo>
                  <a:lnTo>
                    <a:pt x="1597" y="1157"/>
                  </a:lnTo>
                  <a:lnTo>
                    <a:pt x="1600" y="1113"/>
                  </a:lnTo>
                  <a:lnTo>
                    <a:pt x="1603" y="1068"/>
                  </a:lnTo>
                  <a:lnTo>
                    <a:pt x="1604" y="1024"/>
                  </a:lnTo>
                  <a:lnTo>
                    <a:pt x="1605" y="941"/>
                  </a:lnTo>
                  <a:lnTo>
                    <a:pt x="1604" y="866"/>
                  </a:lnTo>
                  <a:lnTo>
                    <a:pt x="1604" y="856"/>
                  </a:lnTo>
                  <a:lnTo>
                    <a:pt x="1604" y="856"/>
                  </a:lnTo>
                  <a:lnTo>
                    <a:pt x="1603" y="812"/>
                  </a:lnTo>
                  <a:lnTo>
                    <a:pt x="1601" y="766"/>
                  </a:lnTo>
                  <a:lnTo>
                    <a:pt x="1597" y="722"/>
                  </a:lnTo>
                  <a:lnTo>
                    <a:pt x="1593" y="699"/>
                  </a:lnTo>
                  <a:lnTo>
                    <a:pt x="1589" y="677"/>
                  </a:lnTo>
                  <a:lnTo>
                    <a:pt x="1589" y="677"/>
                  </a:lnTo>
                  <a:lnTo>
                    <a:pt x="1583" y="645"/>
                  </a:lnTo>
                  <a:lnTo>
                    <a:pt x="1578" y="612"/>
                  </a:lnTo>
                  <a:lnTo>
                    <a:pt x="1574" y="577"/>
                  </a:lnTo>
                  <a:lnTo>
                    <a:pt x="1572" y="558"/>
                  </a:lnTo>
                  <a:lnTo>
                    <a:pt x="1572" y="540"/>
                  </a:lnTo>
                  <a:lnTo>
                    <a:pt x="1572" y="540"/>
                  </a:lnTo>
                  <a:lnTo>
                    <a:pt x="1578" y="426"/>
                  </a:lnTo>
                  <a:lnTo>
                    <a:pt x="1578" y="426"/>
                  </a:lnTo>
                  <a:lnTo>
                    <a:pt x="1582" y="328"/>
                  </a:lnTo>
                  <a:lnTo>
                    <a:pt x="1583" y="278"/>
                  </a:lnTo>
                  <a:lnTo>
                    <a:pt x="1584" y="229"/>
                  </a:lnTo>
                  <a:lnTo>
                    <a:pt x="1584" y="227"/>
                  </a:lnTo>
                  <a:lnTo>
                    <a:pt x="1584" y="227"/>
                  </a:lnTo>
                  <a:lnTo>
                    <a:pt x="1584" y="227"/>
                  </a:lnTo>
                  <a:lnTo>
                    <a:pt x="1578" y="208"/>
                  </a:lnTo>
                  <a:lnTo>
                    <a:pt x="1574" y="187"/>
                  </a:lnTo>
                  <a:lnTo>
                    <a:pt x="1570" y="166"/>
                  </a:lnTo>
                  <a:lnTo>
                    <a:pt x="1569" y="144"/>
                  </a:lnTo>
                  <a:lnTo>
                    <a:pt x="1569" y="144"/>
                  </a:lnTo>
                  <a:lnTo>
                    <a:pt x="1567" y="131"/>
                  </a:lnTo>
                  <a:lnTo>
                    <a:pt x="1563" y="120"/>
                  </a:lnTo>
                  <a:lnTo>
                    <a:pt x="1558" y="111"/>
                  </a:lnTo>
                  <a:lnTo>
                    <a:pt x="1550" y="104"/>
                  </a:lnTo>
                  <a:lnTo>
                    <a:pt x="1542" y="98"/>
                  </a:lnTo>
                  <a:lnTo>
                    <a:pt x="1533" y="93"/>
                  </a:lnTo>
                  <a:lnTo>
                    <a:pt x="1514" y="85"/>
                  </a:lnTo>
                  <a:lnTo>
                    <a:pt x="1507" y="81"/>
                  </a:lnTo>
                  <a:lnTo>
                    <a:pt x="1507" y="81"/>
                  </a:lnTo>
                  <a:lnTo>
                    <a:pt x="1485" y="74"/>
                  </a:lnTo>
                  <a:lnTo>
                    <a:pt x="1463" y="68"/>
                  </a:lnTo>
                  <a:lnTo>
                    <a:pt x="1438" y="64"/>
                  </a:lnTo>
                  <a:lnTo>
                    <a:pt x="1414" y="60"/>
                  </a:lnTo>
                  <a:lnTo>
                    <a:pt x="1389" y="59"/>
                  </a:lnTo>
                  <a:lnTo>
                    <a:pt x="1367" y="57"/>
                  </a:lnTo>
                  <a:lnTo>
                    <a:pt x="1329" y="56"/>
                  </a:lnTo>
                  <a:lnTo>
                    <a:pt x="1329" y="56"/>
                  </a:lnTo>
                  <a:lnTo>
                    <a:pt x="1214" y="55"/>
                  </a:lnTo>
                  <a:lnTo>
                    <a:pt x="1099" y="52"/>
                  </a:lnTo>
                  <a:lnTo>
                    <a:pt x="1099" y="52"/>
                  </a:lnTo>
                  <a:lnTo>
                    <a:pt x="984" y="50"/>
                  </a:lnTo>
                  <a:lnTo>
                    <a:pt x="869" y="48"/>
                  </a:lnTo>
                  <a:lnTo>
                    <a:pt x="869" y="48"/>
                  </a:lnTo>
                  <a:lnTo>
                    <a:pt x="754" y="50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526" y="55"/>
                  </a:lnTo>
                  <a:lnTo>
                    <a:pt x="411" y="56"/>
                  </a:lnTo>
                  <a:lnTo>
                    <a:pt x="411" y="56"/>
                  </a:lnTo>
                  <a:lnTo>
                    <a:pt x="378" y="55"/>
                  </a:lnTo>
                  <a:lnTo>
                    <a:pt x="344" y="55"/>
                  </a:lnTo>
                  <a:lnTo>
                    <a:pt x="344" y="55"/>
                  </a:lnTo>
                  <a:lnTo>
                    <a:pt x="309" y="53"/>
                  </a:lnTo>
                  <a:lnTo>
                    <a:pt x="274" y="52"/>
                  </a:lnTo>
                  <a:lnTo>
                    <a:pt x="274" y="52"/>
                  </a:lnTo>
                  <a:lnTo>
                    <a:pt x="245" y="53"/>
                  </a:lnTo>
                  <a:lnTo>
                    <a:pt x="219" y="55"/>
                  </a:lnTo>
                  <a:lnTo>
                    <a:pt x="195" y="57"/>
                  </a:lnTo>
                  <a:lnTo>
                    <a:pt x="173" y="61"/>
                  </a:lnTo>
                  <a:lnTo>
                    <a:pt x="173" y="61"/>
                  </a:lnTo>
                  <a:lnTo>
                    <a:pt x="156" y="65"/>
                  </a:lnTo>
                  <a:lnTo>
                    <a:pt x="141" y="72"/>
                  </a:lnTo>
                  <a:lnTo>
                    <a:pt x="128" y="80"/>
                  </a:lnTo>
                  <a:lnTo>
                    <a:pt x="117" y="87"/>
                  </a:lnTo>
                  <a:lnTo>
                    <a:pt x="106" y="98"/>
                  </a:lnTo>
                  <a:lnTo>
                    <a:pt x="97" y="108"/>
                  </a:lnTo>
                  <a:lnTo>
                    <a:pt x="89" y="120"/>
                  </a:lnTo>
                  <a:lnTo>
                    <a:pt x="84" y="133"/>
                  </a:lnTo>
                  <a:lnTo>
                    <a:pt x="79" y="146"/>
                  </a:lnTo>
                  <a:lnTo>
                    <a:pt x="73" y="159"/>
                  </a:lnTo>
                  <a:lnTo>
                    <a:pt x="71" y="172"/>
                  </a:lnTo>
                  <a:lnTo>
                    <a:pt x="68" y="186"/>
                  </a:lnTo>
                  <a:lnTo>
                    <a:pt x="66" y="210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64"/>
                  </a:lnTo>
                  <a:lnTo>
                    <a:pt x="66" y="311"/>
                  </a:lnTo>
                  <a:lnTo>
                    <a:pt x="63" y="424"/>
                  </a:lnTo>
                  <a:lnTo>
                    <a:pt x="58" y="567"/>
                  </a:lnTo>
                  <a:lnTo>
                    <a:pt x="58" y="567"/>
                  </a:lnTo>
                  <a:lnTo>
                    <a:pt x="58" y="628"/>
                  </a:lnTo>
                  <a:lnTo>
                    <a:pt x="58" y="628"/>
                  </a:lnTo>
                  <a:lnTo>
                    <a:pt x="58" y="686"/>
                  </a:lnTo>
                  <a:lnTo>
                    <a:pt x="58" y="747"/>
                  </a:lnTo>
                  <a:lnTo>
                    <a:pt x="58" y="747"/>
                  </a:lnTo>
                  <a:lnTo>
                    <a:pt x="51" y="890"/>
                  </a:lnTo>
                  <a:lnTo>
                    <a:pt x="49" y="991"/>
                  </a:lnTo>
                  <a:lnTo>
                    <a:pt x="49" y="1032"/>
                  </a:lnTo>
                  <a:lnTo>
                    <a:pt x="50" y="1060"/>
                  </a:lnTo>
                  <a:lnTo>
                    <a:pt x="50" y="1060"/>
                  </a:lnTo>
                  <a:lnTo>
                    <a:pt x="55" y="1131"/>
                  </a:lnTo>
                  <a:lnTo>
                    <a:pt x="56" y="1166"/>
                  </a:lnTo>
                  <a:lnTo>
                    <a:pt x="58" y="1202"/>
                  </a:lnTo>
                  <a:lnTo>
                    <a:pt x="58" y="1202"/>
                  </a:lnTo>
                  <a:lnTo>
                    <a:pt x="59" y="1238"/>
                  </a:lnTo>
                  <a:lnTo>
                    <a:pt x="62" y="1272"/>
                  </a:lnTo>
                  <a:lnTo>
                    <a:pt x="62" y="1272"/>
                  </a:lnTo>
                  <a:lnTo>
                    <a:pt x="64" y="1308"/>
                  </a:lnTo>
                  <a:lnTo>
                    <a:pt x="66" y="1344"/>
                  </a:lnTo>
                  <a:lnTo>
                    <a:pt x="66" y="1344"/>
                  </a:lnTo>
                  <a:lnTo>
                    <a:pt x="64" y="1378"/>
                  </a:lnTo>
                  <a:lnTo>
                    <a:pt x="64" y="1378"/>
                  </a:lnTo>
                  <a:lnTo>
                    <a:pt x="64" y="1408"/>
                  </a:lnTo>
                  <a:lnTo>
                    <a:pt x="64" y="1440"/>
                  </a:lnTo>
                  <a:lnTo>
                    <a:pt x="64" y="1500"/>
                  </a:lnTo>
                  <a:lnTo>
                    <a:pt x="64" y="1500"/>
                  </a:lnTo>
                  <a:lnTo>
                    <a:pt x="64" y="1522"/>
                  </a:lnTo>
                  <a:lnTo>
                    <a:pt x="63" y="1544"/>
                  </a:lnTo>
                  <a:lnTo>
                    <a:pt x="63" y="1564"/>
                  </a:lnTo>
                  <a:lnTo>
                    <a:pt x="63" y="1570"/>
                  </a:lnTo>
                  <a:lnTo>
                    <a:pt x="64" y="1577"/>
                  </a:lnTo>
                  <a:lnTo>
                    <a:pt x="64" y="1577"/>
                  </a:lnTo>
                  <a:lnTo>
                    <a:pt x="71" y="1587"/>
                  </a:lnTo>
                  <a:lnTo>
                    <a:pt x="80" y="1598"/>
                  </a:lnTo>
                  <a:lnTo>
                    <a:pt x="90" y="1607"/>
                  </a:lnTo>
                  <a:lnTo>
                    <a:pt x="102" y="1615"/>
                  </a:lnTo>
                  <a:lnTo>
                    <a:pt x="115" y="1623"/>
                  </a:lnTo>
                  <a:lnTo>
                    <a:pt x="130" y="1629"/>
                  </a:lnTo>
                  <a:lnTo>
                    <a:pt x="141" y="1635"/>
                  </a:lnTo>
                  <a:lnTo>
                    <a:pt x="153" y="1638"/>
                  </a:lnTo>
                  <a:lnTo>
                    <a:pt x="153" y="1638"/>
                  </a:lnTo>
                  <a:lnTo>
                    <a:pt x="192" y="1648"/>
                  </a:lnTo>
                  <a:lnTo>
                    <a:pt x="233" y="1655"/>
                  </a:lnTo>
                  <a:lnTo>
                    <a:pt x="275" y="1662"/>
                  </a:lnTo>
                  <a:lnTo>
                    <a:pt x="315" y="1667"/>
                  </a:lnTo>
                  <a:lnTo>
                    <a:pt x="315" y="1667"/>
                  </a:lnTo>
                  <a:lnTo>
                    <a:pt x="369" y="1675"/>
                  </a:lnTo>
                  <a:lnTo>
                    <a:pt x="369" y="1675"/>
                  </a:lnTo>
                  <a:lnTo>
                    <a:pt x="394" y="1678"/>
                  </a:lnTo>
                  <a:lnTo>
                    <a:pt x="421" y="1680"/>
                  </a:lnTo>
                  <a:lnTo>
                    <a:pt x="450" y="1682"/>
                  </a:lnTo>
                  <a:lnTo>
                    <a:pt x="483" y="1682"/>
                  </a:lnTo>
                  <a:lnTo>
                    <a:pt x="483" y="1682"/>
                  </a:lnTo>
                  <a:lnTo>
                    <a:pt x="557" y="1680"/>
                  </a:lnTo>
                  <a:lnTo>
                    <a:pt x="557" y="1680"/>
                  </a:lnTo>
                  <a:lnTo>
                    <a:pt x="629" y="1679"/>
                  </a:lnTo>
                  <a:lnTo>
                    <a:pt x="1168" y="16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0" name="Freeform 309"/>
            <p:cNvSpPr>
              <a:spLocks noEditPoints="1"/>
            </p:cNvSpPr>
            <p:nvPr/>
          </p:nvSpPr>
          <p:spPr bwMode="auto">
            <a:xfrm>
              <a:off x="4292601" y="1087438"/>
              <a:ext cx="493713" cy="136525"/>
            </a:xfrm>
            <a:custGeom>
              <a:avLst/>
              <a:gdLst/>
              <a:ahLst/>
              <a:cxnLst>
                <a:cxn ang="0">
                  <a:pos x="1095" y="344"/>
                </a:cxn>
                <a:cxn ang="0">
                  <a:pos x="922" y="342"/>
                </a:cxn>
                <a:cxn ang="0">
                  <a:pos x="631" y="339"/>
                </a:cxn>
                <a:cxn ang="0">
                  <a:pos x="301" y="337"/>
                </a:cxn>
                <a:cxn ang="0">
                  <a:pos x="196" y="340"/>
                </a:cxn>
                <a:cxn ang="0">
                  <a:pos x="115" y="339"/>
                </a:cxn>
                <a:cxn ang="0">
                  <a:pos x="62" y="327"/>
                </a:cxn>
                <a:cxn ang="0">
                  <a:pos x="22" y="289"/>
                </a:cxn>
                <a:cxn ang="0">
                  <a:pos x="9" y="241"/>
                </a:cxn>
                <a:cxn ang="0">
                  <a:pos x="0" y="135"/>
                </a:cxn>
                <a:cxn ang="0">
                  <a:pos x="8" y="67"/>
                </a:cxn>
                <a:cxn ang="0">
                  <a:pos x="34" y="31"/>
                </a:cxn>
                <a:cxn ang="0">
                  <a:pos x="39" y="24"/>
                </a:cxn>
                <a:cxn ang="0">
                  <a:pos x="58" y="16"/>
                </a:cxn>
                <a:cxn ang="0">
                  <a:pos x="505" y="14"/>
                </a:cxn>
                <a:cxn ang="0">
                  <a:pos x="925" y="8"/>
                </a:cxn>
                <a:cxn ang="0">
                  <a:pos x="1036" y="0"/>
                </a:cxn>
                <a:cxn ang="0">
                  <a:pos x="1106" y="2"/>
                </a:cxn>
                <a:cxn ang="0">
                  <a:pos x="1178" y="21"/>
                </a:cxn>
                <a:cxn ang="0">
                  <a:pos x="1213" y="46"/>
                </a:cxn>
                <a:cxn ang="0">
                  <a:pos x="1236" y="104"/>
                </a:cxn>
                <a:cxn ang="0">
                  <a:pos x="1243" y="156"/>
                </a:cxn>
                <a:cxn ang="0">
                  <a:pos x="1238" y="238"/>
                </a:cxn>
                <a:cxn ang="0">
                  <a:pos x="1232" y="306"/>
                </a:cxn>
                <a:cxn ang="0">
                  <a:pos x="1232" y="312"/>
                </a:cxn>
                <a:cxn ang="0">
                  <a:pos x="1221" y="333"/>
                </a:cxn>
                <a:cxn ang="0">
                  <a:pos x="1171" y="346"/>
                </a:cxn>
                <a:cxn ang="0">
                  <a:pos x="297" y="287"/>
                </a:cxn>
                <a:cxn ang="0">
                  <a:pos x="510" y="288"/>
                </a:cxn>
                <a:cxn ang="0">
                  <a:pos x="883" y="293"/>
                </a:cxn>
                <a:cxn ang="0">
                  <a:pos x="1147" y="295"/>
                </a:cxn>
                <a:cxn ang="0">
                  <a:pos x="1184" y="295"/>
                </a:cxn>
                <a:cxn ang="0">
                  <a:pos x="1191" y="248"/>
                </a:cxn>
                <a:cxn ang="0">
                  <a:pos x="1196" y="173"/>
                </a:cxn>
                <a:cxn ang="0">
                  <a:pos x="1185" y="109"/>
                </a:cxn>
                <a:cxn ang="0">
                  <a:pos x="1174" y="78"/>
                </a:cxn>
                <a:cxn ang="0">
                  <a:pos x="1134" y="55"/>
                </a:cxn>
                <a:cxn ang="0">
                  <a:pos x="1078" y="53"/>
                </a:cxn>
                <a:cxn ang="0">
                  <a:pos x="980" y="54"/>
                </a:cxn>
                <a:cxn ang="0">
                  <a:pos x="729" y="59"/>
                </a:cxn>
                <a:cxn ang="0">
                  <a:pos x="111" y="65"/>
                </a:cxn>
                <a:cxn ang="0">
                  <a:pos x="94" y="71"/>
                </a:cxn>
                <a:cxn ang="0">
                  <a:pos x="70" y="68"/>
                </a:cxn>
                <a:cxn ang="0">
                  <a:pos x="56" y="74"/>
                </a:cxn>
                <a:cxn ang="0">
                  <a:pos x="50" y="95"/>
                </a:cxn>
                <a:cxn ang="0">
                  <a:pos x="50" y="136"/>
                </a:cxn>
                <a:cxn ang="0">
                  <a:pos x="56" y="229"/>
                </a:cxn>
                <a:cxn ang="0">
                  <a:pos x="60" y="257"/>
                </a:cxn>
                <a:cxn ang="0">
                  <a:pos x="74" y="276"/>
                </a:cxn>
                <a:cxn ang="0">
                  <a:pos x="106" y="289"/>
                </a:cxn>
                <a:cxn ang="0">
                  <a:pos x="144" y="289"/>
                </a:cxn>
                <a:cxn ang="0">
                  <a:pos x="297" y="287"/>
                </a:cxn>
              </a:cxnLst>
              <a:rect l="0" t="0" r="r" b="b"/>
              <a:pathLst>
                <a:path w="1244" h="347">
                  <a:moveTo>
                    <a:pt x="1149" y="347"/>
                  </a:moveTo>
                  <a:lnTo>
                    <a:pt x="1149" y="347"/>
                  </a:lnTo>
                  <a:lnTo>
                    <a:pt x="1123" y="346"/>
                  </a:lnTo>
                  <a:lnTo>
                    <a:pt x="1095" y="344"/>
                  </a:lnTo>
                  <a:lnTo>
                    <a:pt x="1095" y="344"/>
                  </a:lnTo>
                  <a:lnTo>
                    <a:pt x="1073" y="343"/>
                  </a:lnTo>
                  <a:lnTo>
                    <a:pt x="1052" y="342"/>
                  </a:lnTo>
                  <a:lnTo>
                    <a:pt x="922" y="342"/>
                  </a:lnTo>
                  <a:lnTo>
                    <a:pt x="922" y="342"/>
                  </a:lnTo>
                  <a:lnTo>
                    <a:pt x="813" y="342"/>
                  </a:lnTo>
                  <a:lnTo>
                    <a:pt x="813" y="342"/>
                  </a:lnTo>
                  <a:lnTo>
                    <a:pt x="631" y="339"/>
                  </a:lnTo>
                  <a:lnTo>
                    <a:pt x="631" y="339"/>
                  </a:lnTo>
                  <a:lnTo>
                    <a:pt x="466" y="337"/>
                  </a:lnTo>
                  <a:lnTo>
                    <a:pt x="301" y="337"/>
                  </a:lnTo>
                  <a:lnTo>
                    <a:pt x="301" y="337"/>
                  </a:lnTo>
                  <a:lnTo>
                    <a:pt x="268" y="337"/>
                  </a:lnTo>
                  <a:lnTo>
                    <a:pt x="233" y="339"/>
                  </a:lnTo>
                  <a:lnTo>
                    <a:pt x="233" y="339"/>
                  </a:lnTo>
                  <a:lnTo>
                    <a:pt x="196" y="340"/>
                  </a:lnTo>
                  <a:lnTo>
                    <a:pt x="160" y="342"/>
                  </a:lnTo>
                  <a:lnTo>
                    <a:pt x="160" y="342"/>
                  </a:lnTo>
                  <a:lnTo>
                    <a:pt x="136" y="340"/>
                  </a:lnTo>
                  <a:lnTo>
                    <a:pt x="115" y="339"/>
                  </a:lnTo>
                  <a:lnTo>
                    <a:pt x="96" y="337"/>
                  </a:lnTo>
                  <a:lnTo>
                    <a:pt x="79" y="333"/>
                  </a:lnTo>
                  <a:lnTo>
                    <a:pt x="79" y="333"/>
                  </a:lnTo>
                  <a:lnTo>
                    <a:pt x="62" y="327"/>
                  </a:lnTo>
                  <a:lnTo>
                    <a:pt x="47" y="321"/>
                  </a:lnTo>
                  <a:lnTo>
                    <a:pt x="37" y="312"/>
                  </a:lnTo>
                  <a:lnTo>
                    <a:pt x="29" y="303"/>
                  </a:lnTo>
                  <a:lnTo>
                    <a:pt x="22" y="289"/>
                  </a:lnTo>
                  <a:lnTo>
                    <a:pt x="17" y="275"/>
                  </a:lnTo>
                  <a:lnTo>
                    <a:pt x="13" y="259"/>
                  </a:lnTo>
                  <a:lnTo>
                    <a:pt x="9" y="241"/>
                  </a:lnTo>
                  <a:lnTo>
                    <a:pt x="9" y="241"/>
                  </a:lnTo>
                  <a:lnTo>
                    <a:pt x="4" y="202"/>
                  </a:lnTo>
                  <a:lnTo>
                    <a:pt x="2" y="181"/>
                  </a:lnTo>
                  <a:lnTo>
                    <a:pt x="0" y="157"/>
                  </a:lnTo>
                  <a:lnTo>
                    <a:pt x="0" y="135"/>
                  </a:lnTo>
                  <a:lnTo>
                    <a:pt x="2" y="112"/>
                  </a:lnTo>
                  <a:lnTo>
                    <a:pt x="3" y="8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2" y="55"/>
                  </a:lnTo>
                  <a:lnTo>
                    <a:pt x="17" y="45"/>
                  </a:lnTo>
                  <a:lnTo>
                    <a:pt x="25" y="37"/>
                  </a:lnTo>
                  <a:lnTo>
                    <a:pt x="34" y="31"/>
                  </a:lnTo>
                  <a:lnTo>
                    <a:pt x="37" y="31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9" y="24"/>
                  </a:lnTo>
                  <a:lnTo>
                    <a:pt x="43" y="20"/>
                  </a:lnTo>
                  <a:lnTo>
                    <a:pt x="50" y="17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169" y="15"/>
                  </a:lnTo>
                  <a:lnTo>
                    <a:pt x="283" y="14"/>
                  </a:lnTo>
                  <a:lnTo>
                    <a:pt x="505" y="14"/>
                  </a:lnTo>
                  <a:lnTo>
                    <a:pt x="505" y="14"/>
                  </a:lnTo>
                  <a:lnTo>
                    <a:pt x="696" y="12"/>
                  </a:lnTo>
                  <a:lnTo>
                    <a:pt x="888" y="11"/>
                  </a:lnTo>
                  <a:lnTo>
                    <a:pt x="888" y="11"/>
                  </a:lnTo>
                  <a:lnTo>
                    <a:pt x="925" y="8"/>
                  </a:lnTo>
                  <a:lnTo>
                    <a:pt x="964" y="6"/>
                  </a:lnTo>
                  <a:lnTo>
                    <a:pt x="964" y="6"/>
                  </a:lnTo>
                  <a:lnTo>
                    <a:pt x="1013" y="2"/>
                  </a:lnTo>
                  <a:lnTo>
                    <a:pt x="1036" y="0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85" y="0"/>
                  </a:lnTo>
                  <a:lnTo>
                    <a:pt x="1106" y="2"/>
                  </a:lnTo>
                  <a:lnTo>
                    <a:pt x="1127" y="6"/>
                  </a:lnTo>
                  <a:lnTo>
                    <a:pt x="1145" y="10"/>
                  </a:lnTo>
                  <a:lnTo>
                    <a:pt x="1162" y="15"/>
                  </a:lnTo>
                  <a:lnTo>
                    <a:pt x="1178" y="21"/>
                  </a:lnTo>
                  <a:lnTo>
                    <a:pt x="1192" y="29"/>
                  </a:lnTo>
                  <a:lnTo>
                    <a:pt x="1205" y="38"/>
                  </a:lnTo>
                  <a:lnTo>
                    <a:pt x="1205" y="38"/>
                  </a:lnTo>
                  <a:lnTo>
                    <a:pt x="1213" y="46"/>
                  </a:lnTo>
                  <a:lnTo>
                    <a:pt x="1221" y="58"/>
                  </a:lnTo>
                  <a:lnTo>
                    <a:pt x="1226" y="71"/>
                  </a:lnTo>
                  <a:lnTo>
                    <a:pt x="1231" y="87"/>
                  </a:lnTo>
                  <a:lnTo>
                    <a:pt x="1236" y="104"/>
                  </a:lnTo>
                  <a:lnTo>
                    <a:pt x="1239" y="121"/>
                  </a:lnTo>
                  <a:lnTo>
                    <a:pt x="1242" y="138"/>
                  </a:lnTo>
                  <a:lnTo>
                    <a:pt x="1243" y="156"/>
                  </a:lnTo>
                  <a:lnTo>
                    <a:pt x="1243" y="156"/>
                  </a:lnTo>
                  <a:lnTo>
                    <a:pt x="1244" y="177"/>
                  </a:lnTo>
                  <a:lnTo>
                    <a:pt x="1243" y="198"/>
                  </a:lnTo>
                  <a:lnTo>
                    <a:pt x="1238" y="238"/>
                  </a:lnTo>
                  <a:lnTo>
                    <a:pt x="1238" y="238"/>
                  </a:lnTo>
                  <a:lnTo>
                    <a:pt x="1234" y="272"/>
                  </a:lnTo>
                  <a:lnTo>
                    <a:pt x="1232" y="288"/>
                  </a:lnTo>
                  <a:lnTo>
                    <a:pt x="1232" y="306"/>
                  </a:lnTo>
                  <a:lnTo>
                    <a:pt x="1232" y="306"/>
                  </a:lnTo>
                  <a:lnTo>
                    <a:pt x="1232" y="310"/>
                  </a:lnTo>
                  <a:lnTo>
                    <a:pt x="1232" y="310"/>
                  </a:lnTo>
                  <a:lnTo>
                    <a:pt x="1232" y="312"/>
                  </a:lnTo>
                  <a:lnTo>
                    <a:pt x="1232" y="312"/>
                  </a:lnTo>
                  <a:lnTo>
                    <a:pt x="1232" y="316"/>
                  </a:lnTo>
                  <a:lnTo>
                    <a:pt x="1231" y="322"/>
                  </a:lnTo>
                  <a:lnTo>
                    <a:pt x="1227" y="327"/>
                  </a:lnTo>
                  <a:lnTo>
                    <a:pt x="1221" y="333"/>
                  </a:lnTo>
                  <a:lnTo>
                    <a:pt x="1221" y="333"/>
                  </a:lnTo>
                  <a:lnTo>
                    <a:pt x="1206" y="339"/>
                  </a:lnTo>
                  <a:lnTo>
                    <a:pt x="1191" y="343"/>
                  </a:lnTo>
                  <a:lnTo>
                    <a:pt x="1171" y="346"/>
                  </a:lnTo>
                  <a:lnTo>
                    <a:pt x="1149" y="347"/>
                  </a:lnTo>
                  <a:lnTo>
                    <a:pt x="1149" y="347"/>
                  </a:lnTo>
                  <a:close/>
                  <a:moveTo>
                    <a:pt x="297" y="287"/>
                  </a:moveTo>
                  <a:lnTo>
                    <a:pt x="297" y="287"/>
                  </a:lnTo>
                  <a:lnTo>
                    <a:pt x="380" y="287"/>
                  </a:lnTo>
                  <a:lnTo>
                    <a:pt x="462" y="288"/>
                  </a:lnTo>
                  <a:lnTo>
                    <a:pt x="510" y="288"/>
                  </a:lnTo>
                  <a:lnTo>
                    <a:pt x="510" y="288"/>
                  </a:lnTo>
                  <a:lnTo>
                    <a:pt x="631" y="291"/>
                  </a:lnTo>
                  <a:lnTo>
                    <a:pt x="631" y="291"/>
                  </a:lnTo>
                  <a:lnTo>
                    <a:pt x="756" y="293"/>
                  </a:lnTo>
                  <a:lnTo>
                    <a:pt x="883" y="293"/>
                  </a:lnTo>
                  <a:lnTo>
                    <a:pt x="1133" y="293"/>
                  </a:lnTo>
                  <a:lnTo>
                    <a:pt x="1133" y="293"/>
                  </a:lnTo>
                  <a:lnTo>
                    <a:pt x="1147" y="295"/>
                  </a:lnTo>
                  <a:lnTo>
                    <a:pt x="1147" y="295"/>
                  </a:lnTo>
                  <a:lnTo>
                    <a:pt x="1170" y="296"/>
                  </a:lnTo>
                  <a:lnTo>
                    <a:pt x="1170" y="296"/>
                  </a:lnTo>
                  <a:lnTo>
                    <a:pt x="1179" y="296"/>
                  </a:lnTo>
                  <a:lnTo>
                    <a:pt x="1184" y="295"/>
                  </a:lnTo>
                  <a:lnTo>
                    <a:pt x="1185" y="289"/>
                  </a:lnTo>
                  <a:lnTo>
                    <a:pt x="1185" y="289"/>
                  </a:lnTo>
                  <a:lnTo>
                    <a:pt x="1187" y="269"/>
                  </a:lnTo>
                  <a:lnTo>
                    <a:pt x="1191" y="248"/>
                  </a:lnTo>
                  <a:lnTo>
                    <a:pt x="1191" y="248"/>
                  </a:lnTo>
                  <a:lnTo>
                    <a:pt x="1196" y="211"/>
                  </a:lnTo>
                  <a:lnTo>
                    <a:pt x="1197" y="191"/>
                  </a:lnTo>
                  <a:lnTo>
                    <a:pt x="1196" y="173"/>
                  </a:lnTo>
                  <a:lnTo>
                    <a:pt x="1196" y="173"/>
                  </a:lnTo>
                  <a:lnTo>
                    <a:pt x="1195" y="152"/>
                  </a:lnTo>
                  <a:lnTo>
                    <a:pt x="1191" y="130"/>
                  </a:lnTo>
                  <a:lnTo>
                    <a:pt x="1185" y="109"/>
                  </a:lnTo>
                  <a:lnTo>
                    <a:pt x="1179" y="89"/>
                  </a:lnTo>
                  <a:lnTo>
                    <a:pt x="1179" y="89"/>
                  </a:lnTo>
                  <a:lnTo>
                    <a:pt x="1176" y="83"/>
                  </a:lnTo>
                  <a:lnTo>
                    <a:pt x="1174" y="78"/>
                  </a:lnTo>
                  <a:lnTo>
                    <a:pt x="1166" y="70"/>
                  </a:lnTo>
                  <a:lnTo>
                    <a:pt x="1157" y="63"/>
                  </a:lnTo>
                  <a:lnTo>
                    <a:pt x="1146" y="58"/>
                  </a:lnTo>
                  <a:lnTo>
                    <a:pt x="1134" y="55"/>
                  </a:lnTo>
                  <a:lnTo>
                    <a:pt x="1121" y="53"/>
                  </a:lnTo>
                  <a:lnTo>
                    <a:pt x="1098" y="53"/>
                  </a:lnTo>
                  <a:lnTo>
                    <a:pt x="1098" y="53"/>
                  </a:lnTo>
                  <a:lnTo>
                    <a:pt x="1078" y="53"/>
                  </a:lnTo>
                  <a:lnTo>
                    <a:pt x="1078" y="53"/>
                  </a:lnTo>
                  <a:lnTo>
                    <a:pt x="1064" y="53"/>
                  </a:lnTo>
                  <a:lnTo>
                    <a:pt x="1064" y="53"/>
                  </a:lnTo>
                  <a:lnTo>
                    <a:pt x="980" y="54"/>
                  </a:lnTo>
                  <a:lnTo>
                    <a:pt x="896" y="55"/>
                  </a:lnTo>
                  <a:lnTo>
                    <a:pt x="896" y="55"/>
                  </a:lnTo>
                  <a:lnTo>
                    <a:pt x="813" y="58"/>
                  </a:lnTo>
                  <a:lnTo>
                    <a:pt x="729" y="59"/>
                  </a:lnTo>
                  <a:lnTo>
                    <a:pt x="729" y="59"/>
                  </a:lnTo>
                  <a:lnTo>
                    <a:pt x="399" y="61"/>
                  </a:lnTo>
                  <a:lnTo>
                    <a:pt x="113" y="63"/>
                  </a:lnTo>
                  <a:lnTo>
                    <a:pt x="111" y="65"/>
                  </a:lnTo>
                  <a:lnTo>
                    <a:pt x="109" y="66"/>
                  </a:lnTo>
                  <a:lnTo>
                    <a:pt x="109" y="66"/>
                  </a:lnTo>
                  <a:lnTo>
                    <a:pt x="102" y="70"/>
                  </a:lnTo>
                  <a:lnTo>
                    <a:pt x="94" y="71"/>
                  </a:lnTo>
                  <a:lnTo>
                    <a:pt x="94" y="71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70" y="68"/>
                  </a:lnTo>
                  <a:lnTo>
                    <a:pt x="70" y="68"/>
                  </a:lnTo>
                  <a:lnTo>
                    <a:pt x="63" y="70"/>
                  </a:lnTo>
                  <a:lnTo>
                    <a:pt x="60" y="71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54" y="79"/>
                  </a:lnTo>
                  <a:lnTo>
                    <a:pt x="51" y="85"/>
                  </a:lnTo>
                  <a:lnTo>
                    <a:pt x="50" y="95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54" y="204"/>
                  </a:lnTo>
                  <a:lnTo>
                    <a:pt x="56" y="229"/>
                  </a:lnTo>
                  <a:lnTo>
                    <a:pt x="56" y="229"/>
                  </a:lnTo>
                  <a:lnTo>
                    <a:pt x="59" y="249"/>
                  </a:lnTo>
                  <a:lnTo>
                    <a:pt x="59" y="249"/>
                  </a:lnTo>
                  <a:lnTo>
                    <a:pt x="60" y="257"/>
                  </a:lnTo>
                  <a:lnTo>
                    <a:pt x="63" y="263"/>
                  </a:lnTo>
                  <a:lnTo>
                    <a:pt x="66" y="269"/>
                  </a:lnTo>
                  <a:lnTo>
                    <a:pt x="70" y="272"/>
                  </a:lnTo>
                  <a:lnTo>
                    <a:pt x="74" y="276"/>
                  </a:lnTo>
                  <a:lnTo>
                    <a:pt x="77" y="280"/>
                  </a:lnTo>
                  <a:lnTo>
                    <a:pt x="87" y="286"/>
                  </a:lnTo>
                  <a:lnTo>
                    <a:pt x="97" y="288"/>
                  </a:lnTo>
                  <a:lnTo>
                    <a:pt x="106" y="289"/>
                  </a:lnTo>
                  <a:lnTo>
                    <a:pt x="122" y="291"/>
                  </a:lnTo>
                  <a:lnTo>
                    <a:pt x="122" y="291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55" y="288"/>
                  </a:lnTo>
                  <a:lnTo>
                    <a:pt x="155" y="288"/>
                  </a:lnTo>
                  <a:lnTo>
                    <a:pt x="223" y="287"/>
                  </a:lnTo>
                  <a:lnTo>
                    <a:pt x="297" y="287"/>
                  </a:lnTo>
                  <a:lnTo>
                    <a:pt x="297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1" name="Freeform 310"/>
            <p:cNvSpPr>
              <a:spLocks noEditPoints="1"/>
            </p:cNvSpPr>
            <p:nvPr/>
          </p:nvSpPr>
          <p:spPr bwMode="auto">
            <a:xfrm>
              <a:off x="4297364" y="1265238"/>
              <a:ext cx="152400" cy="96838"/>
            </a:xfrm>
            <a:custGeom>
              <a:avLst/>
              <a:gdLst/>
              <a:ahLst/>
              <a:cxnLst>
                <a:cxn ang="0">
                  <a:pos x="292" y="245"/>
                </a:cxn>
                <a:cxn ang="0">
                  <a:pos x="283" y="243"/>
                </a:cxn>
                <a:cxn ang="0">
                  <a:pos x="165" y="241"/>
                </a:cxn>
                <a:cxn ang="0">
                  <a:pos x="131" y="241"/>
                </a:cxn>
                <a:cxn ang="0">
                  <a:pos x="101" y="239"/>
                </a:cxn>
                <a:cxn ang="0">
                  <a:pos x="64" y="233"/>
                </a:cxn>
                <a:cxn ang="0">
                  <a:pos x="38" y="220"/>
                </a:cxn>
                <a:cxn ang="0">
                  <a:pos x="23" y="204"/>
                </a:cxn>
                <a:cxn ang="0">
                  <a:pos x="8" y="170"/>
                </a:cxn>
                <a:cxn ang="0">
                  <a:pos x="2" y="119"/>
                </a:cxn>
                <a:cxn ang="0">
                  <a:pos x="0" y="103"/>
                </a:cxn>
                <a:cxn ang="0">
                  <a:pos x="4" y="71"/>
                </a:cxn>
                <a:cxn ang="0">
                  <a:pos x="15" y="43"/>
                </a:cxn>
                <a:cxn ang="0">
                  <a:pos x="32" y="22"/>
                </a:cxn>
                <a:cxn ang="0">
                  <a:pos x="54" y="8"/>
                </a:cxn>
                <a:cxn ang="0">
                  <a:pos x="83" y="0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94" y="4"/>
                </a:cxn>
                <a:cxn ang="0">
                  <a:pos x="299" y="8"/>
                </a:cxn>
                <a:cxn ang="0">
                  <a:pos x="310" y="10"/>
                </a:cxn>
                <a:cxn ang="0">
                  <a:pos x="327" y="16"/>
                </a:cxn>
                <a:cxn ang="0">
                  <a:pos x="355" y="34"/>
                </a:cxn>
                <a:cxn ang="0">
                  <a:pos x="378" y="79"/>
                </a:cxn>
                <a:cxn ang="0">
                  <a:pos x="385" y="120"/>
                </a:cxn>
                <a:cxn ang="0">
                  <a:pos x="377" y="179"/>
                </a:cxn>
                <a:cxn ang="0">
                  <a:pos x="364" y="205"/>
                </a:cxn>
                <a:cxn ang="0">
                  <a:pos x="343" y="226"/>
                </a:cxn>
                <a:cxn ang="0">
                  <a:pos x="314" y="241"/>
                </a:cxn>
                <a:cxn ang="0">
                  <a:pos x="299" y="245"/>
                </a:cxn>
                <a:cxn ang="0">
                  <a:pos x="81" y="186"/>
                </a:cxn>
                <a:cxn ang="0">
                  <a:pos x="101" y="186"/>
                </a:cxn>
                <a:cxn ang="0">
                  <a:pos x="231" y="188"/>
                </a:cxn>
                <a:cxn ang="0">
                  <a:pos x="292" y="190"/>
                </a:cxn>
                <a:cxn ang="0">
                  <a:pos x="305" y="188"/>
                </a:cxn>
                <a:cxn ang="0">
                  <a:pos x="329" y="170"/>
                </a:cxn>
                <a:cxn ang="0">
                  <a:pos x="339" y="140"/>
                </a:cxn>
                <a:cxn ang="0">
                  <a:pos x="339" y="115"/>
                </a:cxn>
                <a:cxn ang="0">
                  <a:pos x="329" y="80"/>
                </a:cxn>
                <a:cxn ang="0">
                  <a:pos x="304" y="58"/>
                </a:cxn>
                <a:cxn ang="0">
                  <a:pos x="292" y="56"/>
                </a:cxn>
                <a:cxn ang="0">
                  <a:pos x="242" y="54"/>
                </a:cxn>
                <a:cxn ang="0">
                  <a:pos x="144" y="50"/>
                </a:cxn>
                <a:cxn ang="0">
                  <a:pos x="80" y="48"/>
                </a:cxn>
                <a:cxn ang="0">
                  <a:pos x="66" y="52"/>
                </a:cxn>
                <a:cxn ang="0">
                  <a:pos x="55" y="64"/>
                </a:cxn>
                <a:cxn ang="0">
                  <a:pos x="49" y="86"/>
                </a:cxn>
                <a:cxn ang="0">
                  <a:pos x="50" y="115"/>
                </a:cxn>
                <a:cxn ang="0">
                  <a:pos x="50" y="123"/>
                </a:cxn>
                <a:cxn ang="0">
                  <a:pos x="54" y="164"/>
                </a:cxn>
                <a:cxn ang="0">
                  <a:pos x="67" y="182"/>
                </a:cxn>
                <a:cxn ang="0">
                  <a:pos x="78" y="186"/>
                </a:cxn>
                <a:cxn ang="0">
                  <a:pos x="81" y="186"/>
                </a:cxn>
                <a:cxn ang="0">
                  <a:pos x="81" y="186"/>
                </a:cxn>
              </a:cxnLst>
              <a:rect l="0" t="0" r="r" b="b"/>
              <a:pathLst>
                <a:path w="385" h="245">
                  <a:moveTo>
                    <a:pt x="295" y="245"/>
                  </a:moveTo>
                  <a:lnTo>
                    <a:pt x="295" y="245"/>
                  </a:lnTo>
                  <a:lnTo>
                    <a:pt x="292" y="245"/>
                  </a:lnTo>
                  <a:lnTo>
                    <a:pt x="289" y="245"/>
                  </a:lnTo>
                  <a:lnTo>
                    <a:pt x="289" y="245"/>
                  </a:lnTo>
                  <a:lnTo>
                    <a:pt x="283" y="243"/>
                  </a:lnTo>
                  <a:lnTo>
                    <a:pt x="283" y="243"/>
                  </a:lnTo>
                  <a:lnTo>
                    <a:pt x="236" y="241"/>
                  </a:lnTo>
                  <a:lnTo>
                    <a:pt x="165" y="241"/>
                  </a:lnTo>
                  <a:lnTo>
                    <a:pt x="165" y="241"/>
                  </a:lnTo>
                  <a:lnTo>
                    <a:pt x="131" y="241"/>
                  </a:lnTo>
                  <a:lnTo>
                    <a:pt x="131" y="241"/>
                  </a:lnTo>
                  <a:lnTo>
                    <a:pt x="114" y="241"/>
                  </a:lnTo>
                  <a:lnTo>
                    <a:pt x="114" y="241"/>
                  </a:lnTo>
                  <a:lnTo>
                    <a:pt x="101" y="239"/>
                  </a:lnTo>
                  <a:lnTo>
                    <a:pt x="88" y="238"/>
                  </a:lnTo>
                  <a:lnTo>
                    <a:pt x="75" y="235"/>
                  </a:lnTo>
                  <a:lnTo>
                    <a:pt x="64" y="233"/>
                  </a:lnTo>
                  <a:lnTo>
                    <a:pt x="54" y="229"/>
                  </a:lnTo>
                  <a:lnTo>
                    <a:pt x="46" y="225"/>
                  </a:lnTo>
                  <a:lnTo>
                    <a:pt x="38" y="220"/>
                  </a:lnTo>
                  <a:lnTo>
                    <a:pt x="32" y="215"/>
                  </a:lnTo>
                  <a:lnTo>
                    <a:pt x="32" y="215"/>
                  </a:lnTo>
                  <a:lnTo>
                    <a:pt x="23" y="204"/>
                  </a:lnTo>
                  <a:lnTo>
                    <a:pt x="16" y="194"/>
                  </a:lnTo>
                  <a:lnTo>
                    <a:pt x="12" y="182"/>
                  </a:lnTo>
                  <a:lnTo>
                    <a:pt x="8" y="170"/>
                  </a:lnTo>
                  <a:lnTo>
                    <a:pt x="6" y="158"/>
                  </a:lnTo>
                  <a:lnTo>
                    <a:pt x="4" y="145"/>
                  </a:lnTo>
                  <a:lnTo>
                    <a:pt x="2" y="119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0" y="103"/>
                  </a:lnTo>
                  <a:lnTo>
                    <a:pt x="2" y="92"/>
                  </a:lnTo>
                  <a:lnTo>
                    <a:pt x="3" y="81"/>
                  </a:lnTo>
                  <a:lnTo>
                    <a:pt x="4" y="71"/>
                  </a:lnTo>
                  <a:lnTo>
                    <a:pt x="7" y="62"/>
                  </a:lnTo>
                  <a:lnTo>
                    <a:pt x="11" y="52"/>
                  </a:lnTo>
                  <a:lnTo>
                    <a:pt x="15" y="43"/>
                  </a:lnTo>
                  <a:lnTo>
                    <a:pt x="20" y="35"/>
                  </a:lnTo>
                  <a:lnTo>
                    <a:pt x="25" y="29"/>
                  </a:lnTo>
                  <a:lnTo>
                    <a:pt x="32" y="22"/>
                  </a:lnTo>
                  <a:lnTo>
                    <a:pt x="38" y="17"/>
                  </a:lnTo>
                  <a:lnTo>
                    <a:pt x="46" y="12"/>
                  </a:lnTo>
                  <a:lnTo>
                    <a:pt x="54" y="8"/>
                  </a:lnTo>
                  <a:lnTo>
                    <a:pt x="63" y="5"/>
                  </a:lnTo>
                  <a:lnTo>
                    <a:pt x="72" y="3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98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48" y="1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7"/>
                  </a:lnTo>
                  <a:lnTo>
                    <a:pt x="299" y="8"/>
                  </a:lnTo>
                  <a:lnTo>
                    <a:pt x="299" y="8"/>
                  </a:lnTo>
                  <a:lnTo>
                    <a:pt x="305" y="8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2" y="10"/>
                  </a:lnTo>
                  <a:lnTo>
                    <a:pt x="312" y="10"/>
                  </a:lnTo>
                  <a:lnTo>
                    <a:pt x="327" y="16"/>
                  </a:lnTo>
                  <a:lnTo>
                    <a:pt x="342" y="24"/>
                  </a:lnTo>
                  <a:lnTo>
                    <a:pt x="348" y="29"/>
                  </a:lnTo>
                  <a:lnTo>
                    <a:pt x="355" y="34"/>
                  </a:lnTo>
                  <a:lnTo>
                    <a:pt x="364" y="46"/>
                  </a:lnTo>
                  <a:lnTo>
                    <a:pt x="372" y="62"/>
                  </a:lnTo>
                  <a:lnTo>
                    <a:pt x="378" y="79"/>
                  </a:lnTo>
                  <a:lnTo>
                    <a:pt x="382" y="98"/>
                  </a:lnTo>
                  <a:lnTo>
                    <a:pt x="385" y="120"/>
                  </a:lnTo>
                  <a:lnTo>
                    <a:pt x="385" y="120"/>
                  </a:lnTo>
                  <a:lnTo>
                    <a:pt x="385" y="140"/>
                  </a:lnTo>
                  <a:lnTo>
                    <a:pt x="382" y="160"/>
                  </a:lnTo>
                  <a:lnTo>
                    <a:pt x="377" y="179"/>
                  </a:lnTo>
                  <a:lnTo>
                    <a:pt x="373" y="188"/>
                  </a:lnTo>
                  <a:lnTo>
                    <a:pt x="369" y="198"/>
                  </a:lnTo>
                  <a:lnTo>
                    <a:pt x="364" y="205"/>
                  </a:lnTo>
                  <a:lnTo>
                    <a:pt x="357" y="213"/>
                  </a:lnTo>
                  <a:lnTo>
                    <a:pt x="351" y="220"/>
                  </a:lnTo>
                  <a:lnTo>
                    <a:pt x="343" y="226"/>
                  </a:lnTo>
                  <a:lnTo>
                    <a:pt x="335" y="232"/>
                  </a:lnTo>
                  <a:lnTo>
                    <a:pt x="325" y="237"/>
                  </a:lnTo>
                  <a:lnTo>
                    <a:pt x="314" y="241"/>
                  </a:lnTo>
                  <a:lnTo>
                    <a:pt x="304" y="243"/>
                  </a:lnTo>
                  <a:lnTo>
                    <a:pt x="304" y="243"/>
                  </a:lnTo>
                  <a:lnTo>
                    <a:pt x="299" y="245"/>
                  </a:lnTo>
                  <a:lnTo>
                    <a:pt x="295" y="245"/>
                  </a:lnTo>
                  <a:lnTo>
                    <a:pt x="295" y="245"/>
                  </a:lnTo>
                  <a:close/>
                  <a:moveTo>
                    <a:pt x="81" y="186"/>
                  </a:moveTo>
                  <a:lnTo>
                    <a:pt x="81" y="186"/>
                  </a:lnTo>
                  <a:lnTo>
                    <a:pt x="101" y="186"/>
                  </a:lnTo>
                  <a:lnTo>
                    <a:pt x="101" y="186"/>
                  </a:lnTo>
                  <a:lnTo>
                    <a:pt x="106" y="186"/>
                  </a:lnTo>
                  <a:lnTo>
                    <a:pt x="106" y="186"/>
                  </a:lnTo>
                  <a:lnTo>
                    <a:pt x="231" y="188"/>
                  </a:lnTo>
                  <a:lnTo>
                    <a:pt x="231" y="188"/>
                  </a:lnTo>
                  <a:lnTo>
                    <a:pt x="292" y="190"/>
                  </a:lnTo>
                  <a:lnTo>
                    <a:pt x="292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5" y="188"/>
                  </a:lnTo>
                  <a:lnTo>
                    <a:pt x="314" y="184"/>
                  </a:lnTo>
                  <a:lnTo>
                    <a:pt x="322" y="178"/>
                  </a:lnTo>
                  <a:lnTo>
                    <a:pt x="329" y="170"/>
                  </a:lnTo>
                  <a:lnTo>
                    <a:pt x="333" y="161"/>
                  </a:lnTo>
                  <a:lnTo>
                    <a:pt x="337" y="150"/>
                  </a:lnTo>
                  <a:lnTo>
                    <a:pt x="339" y="140"/>
                  </a:lnTo>
                  <a:lnTo>
                    <a:pt x="340" y="128"/>
                  </a:lnTo>
                  <a:lnTo>
                    <a:pt x="340" y="128"/>
                  </a:lnTo>
                  <a:lnTo>
                    <a:pt x="339" y="115"/>
                  </a:lnTo>
                  <a:lnTo>
                    <a:pt x="338" y="103"/>
                  </a:lnTo>
                  <a:lnTo>
                    <a:pt x="334" y="92"/>
                  </a:lnTo>
                  <a:lnTo>
                    <a:pt x="329" y="80"/>
                  </a:lnTo>
                  <a:lnTo>
                    <a:pt x="322" y="71"/>
                  </a:lnTo>
                  <a:lnTo>
                    <a:pt x="313" y="63"/>
                  </a:lnTo>
                  <a:lnTo>
                    <a:pt x="304" y="58"/>
                  </a:lnTo>
                  <a:lnTo>
                    <a:pt x="297" y="56"/>
                  </a:lnTo>
                  <a:lnTo>
                    <a:pt x="292" y="56"/>
                  </a:lnTo>
                  <a:lnTo>
                    <a:pt x="292" y="56"/>
                  </a:lnTo>
                  <a:lnTo>
                    <a:pt x="291" y="55"/>
                  </a:lnTo>
                  <a:lnTo>
                    <a:pt x="291" y="55"/>
                  </a:lnTo>
                  <a:lnTo>
                    <a:pt x="242" y="54"/>
                  </a:lnTo>
                  <a:lnTo>
                    <a:pt x="195" y="52"/>
                  </a:lnTo>
                  <a:lnTo>
                    <a:pt x="195" y="52"/>
                  </a:lnTo>
                  <a:lnTo>
                    <a:pt x="144" y="50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80" y="48"/>
                  </a:lnTo>
                  <a:lnTo>
                    <a:pt x="72" y="50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59" y="58"/>
                  </a:lnTo>
                  <a:lnTo>
                    <a:pt x="55" y="64"/>
                  </a:lnTo>
                  <a:lnTo>
                    <a:pt x="51" y="72"/>
                  </a:lnTo>
                  <a:lnTo>
                    <a:pt x="50" y="79"/>
                  </a:lnTo>
                  <a:lnTo>
                    <a:pt x="49" y="86"/>
                  </a:lnTo>
                  <a:lnTo>
                    <a:pt x="49" y="94"/>
                  </a:lnTo>
                  <a:lnTo>
                    <a:pt x="49" y="110"/>
                  </a:lnTo>
                  <a:lnTo>
                    <a:pt x="50" y="115"/>
                  </a:lnTo>
                  <a:lnTo>
                    <a:pt x="50" y="115"/>
                  </a:lnTo>
                  <a:lnTo>
                    <a:pt x="50" y="123"/>
                  </a:lnTo>
                  <a:lnTo>
                    <a:pt x="50" y="123"/>
                  </a:lnTo>
                  <a:lnTo>
                    <a:pt x="50" y="139"/>
                  </a:lnTo>
                  <a:lnTo>
                    <a:pt x="53" y="156"/>
                  </a:lnTo>
                  <a:lnTo>
                    <a:pt x="54" y="164"/>
                  </a:lnTo>
                  <a:lnTo>
                    <a:pt x="58" y="171"/>
                  </a:lnTo>
                  <a:lnTo>
                    <a:pt x="62" y="177"/>
                  </a:lnTo>
                  <a:lnTo>
                    <a:pt x="67" y="182"/>
                  </a:lnTo>
                  <a:lnTo>
                    <a:pt x="67" y="182"/>
                  </a:lnTo>
                  <a:lnTo>
                    <a:pt x="76" y="184"/>
                  </a:lnTo>
                  <a:lnTo>
                    <a:pt x="78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1" y="18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2" name="Freeform 311"/>
            <p:cNvSpPr>
              <a:spLocks noEditPoints="1"/>
            </p:cNvSpPr>
            <p:nvPr/>
          </p:nvSpPr>
          <p:spPr bwMode="auto">
            <a:xfrm>
              <a:off x="4297364" y="1387476"/>
              <a:ext cx="152400" cy="96838"/>
            </a:xfrm>
            <a:custGeom>
              <a:avLst/>
              <a:gdLst/>
              <a:ahLst/>
              <a:cxnLst>
                <a:cxn ang="0">
                  <a:pos x="292" y="244"/>
                </a:cxn>
                <a:cxn ang="0">
                  <a:pos x="283" y="244"/>
                </a:cxn>
                <a:cxn ang="0">
                  <a:pos x="165" y="240"/>
                </a:cxn>
                <a:cxn ang="0">
                  <a:pos x="131" y="240"/>
                </a:cxn>
                <a:cxn ang="0">
                  <a:pos x="101" y="240"/>
                </a:cxn>
                <a:cxn ang="0">
                  <a:pos x="64" y="232"/>
                </a:cxn>
                <a:cxn ang="0">
                  <a:pos x="38" y="219"/>
                </a:cxn>
                <a:cxn ang="0">
                  <a:pos x="23" y="204"/>
                </a:cxn>
                <a:cxn ang="0">
                  <a:pos x="8" y="170"/>
                </a:cxn>
                <a:cxn ang="0">
                  <a:pos x="2" y="120"/>
                </a:cxn>
                <a:cxn ang="0">
                  <a:pos x="0" y="103"/>
                </a:cxn>
                <a:cxn ang="0">
                  <a:pos x="4" y="70"/>
                </a:cxn>
                <a:cxn ang="0">
                  <a:pos x="15" y="44"/>
                </a:cxn>
                <a:cxn ang="0">
                  <a:pos x="32" y="22"/>
                </a:cxn>
                <a:cxn ang="0">
                  <a:pos x="54" y="8"/>
                </a:cxn>
                <a:cxn ang="0">
                  <a:pos x="83" y="1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94" y="4"/>
                </a:cxn>
                <a:cxn ang="0">
                  <a:pos x="299" y="8"/>
                </a:cxn>
                <a:cxn ang="0">
                  <a:pos x="310" y="10"/>
                </a:cxn>
                <a:cxn ang="0">
                  <a:pos x="327" y="15"/>
                </a:cxn>
                <a:cxn ang="0">
                  <a:pos x="355" y="34"/>
                </a:cxn>
                <a:cxn ang="0">
                  <a:pos x="378" y="78"/>
                </a:cxn>
                <a:cxn ang="0">
                  <a:pos x="385" y="120"/>
                </a:cxn>
                <a:cxn ang="0">
                  <a:pos x="377" y="179"/>
                </a:cxn>
                <a:cxn ang="0">
                  <a:pos x="364" y="205"/>
                </a:cxn>
                <a:cxn ang="0">
                  <a:pos x="343" y="226"/>
                </a:cxn>
                <a:cxn ang="0">
                  <a:pos x="314" y="240"/>
                </a:cxn>
                <a:cxn ang="0">
                  <a:pos x="299" y="244"/>
                </a:cxn>
                <a:cxn ang="0">
                  <a:pos x="81" y="185"/>
                </a:cxn>
                <a:cxn ang="0">
                  <a:pos x="101" y="187"/>
                </a:cxn>
                <a:cxn ang="0">
                  <a:pos x="231" y="188"/>
                </a:cxn>
                <a:cxn ang="0">
                  <a:pos x="292" y="189"/>
                </a:cxn>
                <a:cxn ang="0">
                  <a:pos x="305" y="188"/>
                </a:cxn>
                <a:cxn ang="0">
                  <a:pos x="329" y="171"/>
                </a:cxn>
                <a:cxn ang="0">
                  <a:pos x="339" y="140"/>
                </a:cxn>
                <a:cxn ang="0">
                  <a:pos x="339" y="116"/>
                </a:cxn>
                <a:cxn ang="0">
                  <a:pos x="329" y="81"/>
                </a:cxn>
                <a:cxn ang="0">
                  <a:pos x="304" y="59"/>
                </a:cxn>
                <a:cxn ang="0">
                  <a:pos x="292" y="56"/>
                </a:cxn>
                <a:cxn ang="0">
                  <a:pos x="242" y="55"/>
                </a:cxn>
                <a:cxn ang="0">
                  <a:pos x="144" y="49"/>
                </a:cxn>
                <a:cxn ang="0">
                  <a:pos x="80" y="48"/>
                </a:cxn>
                <a:cxn ang="0">
                  <a:pos x="66" y="53"/>
                </a:cxn>
                <a:cxn ang="0">
                  <a:pos x="55" y="65"/>
                </a:cxn>
                <a:cxn ang="0">
                  <a:pos x="49" y="87"/>
                </a:cxn>
                <a:cxn ang="0">
                  <a:pos x="50" y="116"/>
                </a:cxn>
                <a:cxn ang="0">
                  <a:pos x="50" y="123"/>
                </a:cxn>
                <a:cxn ang="0">
                  <a:pos x="54" y="164"/>
                </a:cxn>
                <a:cxn ang="0">
                  <a:pos x="67" y="181"/>
                </a:cxn>
                <a:cxn ang="0">
                  <a:pos x="78" y="185"/>
                </a:cxn>
                <a:cxn ang="0">
                  <a:pos x="81" y="185"/>
                </a:cxn>
                <a:cxn ang="0">
                  <a:pos x="81" y="185"/>
                </a:cxn>
              </a:cxnLst>
              <a:rect l="0" t="0" r="r" b="b"/>
              <a:pathLst>
                <a:path w="385" h="244">
                  <a:moveTo>
                    <a:pt x="295" y="244"/>
                  </a:moveTo>
                  <a:lnTo>
                    <a:pt x="295" y="244"/>
                  </a:lnTo>
                  <a:lnTo>
                    <a:pt x="292" y="244"/>
                  </a:lnTo>
                  <a:lnTo>
                    <a:pt x="289" y="244"/>
                  </a:lnTo>
                  <a:lnTo>
                    <a:pt x="289" y="244"/>
                  </a:lnTo>
                  <a:lnTo>
                    <a:pt x="283" y="244"/>
                  </a:lnTo>
                  <a:lnTo>
                    <a:pt x="283" y="244"/>
                  </a:lnTo>
                  <a:lnTo>
                    <a:pt x="236" y="242"/>
                  </a:lnTo>
                  <a:lnTo>
                    <a:pt x="165" y="240"/>
                  </a:lnTo>
                  <a:lnTo>
                    <a:pt x="165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14" y="240"/>
                  </a:lnTo>
                  <a:lnTo>
                    <a:pt x="114" y="240"/>
                  </a:lnTo>
                  <a:lnTo>
                    <a:pt x="101" y="240"/>
                  </a:lnTo>
                  <a:lnTo>
                    <a:pt x="88" y="238"/>
                  </a:lnTo>
                  <a:lnTo>
                    <a:pt x="75" y="236"/>
                  </a:lnTo>
                  <a:lnTo>
                    <a:pt x="64" y="232"/>
                  </a:lnTo>
                  <a:lnTo>
                    <a:pt x="54" y="230"/>
                  </a:lnTo>
                  <a:lnTo>
                    <a:pt x="46" y="225"/>
                  </a:lnTo>
                  <a:lnTo>
                    <a:pt x="38" y="219"/>
                  </a:lnTo>
                  <a:lnTo>
                    <a:pt x="32" y="214"/>
                  </a:lnTo>
                  <a:lnTo>
                    <a:pt x="32" y="214"/>
                  </a:lnTo>
                  <a:lnTo>
                    <a:pt x="23" y="204"/>
                  </a:lnTo>
                  <a:lnTo>
                    <a:pt x="16" y="193"/>
                  </a:lnTo>
                  <a:lnTo>
                    <a:pt x="12" y="183"/>
                  </a:lnTo>
                  <a:lnTo>
                    <a:pt x="8" y="170"/>
                  </a:lnTo>
                  <a:lnTo>
                    <a:pt x="6" y="158"/>
                  </a:lnTo>
                  <a:lnTo>
                    <a:pt x="4" y="145"/>
                  </a:lnTo>
                  <a:lnTo>
                    <a:pt x="2" y="12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0" y="103"/>
                  </a:lnTo>
                  <a:lnTo>
                    <a:pt x="2" y="91"/>
                  </a:lnTo>
                  <a:lnTo>
                    <a:pt x="3" y="81"/>
                  </a:lnTo>
                  <a:lnTo>
                    <a:pt x="4" y="70"/>
                  </a:lnTo>
                  <a:lnTo>
                    <a:pt x="7" y="61"/>
                  </a:lnTo>
                  <a:lnTo>
                    <a:pt x="11" y="52"/>
                  </a:lnTo>
                  <a:lnTo>
                    <a:pt x="15" y="44"/>
                  </a:lnTo>
                  <a:lnTo>
                    <a:pt x="20" y="36"/>
                  </a:lnTo>
                  <a:lnTo>
                    <a:pt x="25" y="28"/>
                  </a:lnTo>
                  <a:lnTo>
                    <a:pt x="32" y="22"/>
                  </a:lnTo>
                  <a:lnTo>
                    <a:pt x="38" y="17"/>
                  </a:lnTo>
                  <a:lnTo>
                    <a:pt x="46" y="11"/>
                  </a:lnTo>
                  <a:lnTo>
                    <a:pt x="54" y="8"/>
                  </a:lnTo>
                  <a:lnTo>
                    <a:pt x="63" y="5"/>
                  </a:lnTo>
                  <a:lnTo>
                    <a:pt x="72" y="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98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48" y="1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6"/>
                  </a:lnTo>
                  <a:lnTo>
                    <a:pt x="299" y="8"/>
                  </a:lnTo>
                  <a:lnTo>
                    <a:pt x="299" y="8"/>
                  </a:lnTo>
                  <a:lnTo>
                    <a:pt x="305" y="9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2" y="10"/>
                  </a:lnTo>
                  <a:lnTo>
                    <a:pt x="312" y="10"/>
                  </a:lnTo>
                  <a:lnTo>
                    <a:pt x="327" y="15"/>
                  </a:lnTo>
                  <a:lnTo>
                    <a:pt x="342" y="23"/>
                  </a:lnTo>
                  <a:lnTo>
                    <a:pt x="348" y="28"/>
                  </a:lnTo>
                  <a:lnTo>
                    <a:pt x="355" y="34"/>
                  </a:lnTo>
                  <a:lnTo>
                    <a:pt x="364" y="45"/>
                  </a:lnTo>
                  <a:lnTo>
                    <a:pt x="372" y="61"/>
                  </a:lnTo>
                  <a:lnTo>
                    <a:pt x="378" y="78"/>
                  </a:lnTo>
                  <a:lnTo>
                    <a:pt x="382" y="98"/>
                  </a:lnTo>
                  <a:lnTo>
                    <a:pt x="385" y="120"/>
                  </a:lnTo>
                  <a:lnTo>
                    <a:pt x="385" y="120"/>
                  </a:lnTo>
                  <a:lnTo>
                    <a:pt x="385" y="140"/>
                  </a:lnTo>
                  <a:lnTo>
                    <a:pt x="382" y="159"/>
                  </a:lnTo>
                  <a:lnTo>
                    <a:pt x="377" y="179"/>
                  </a:lnTo>
                  <a:lnTo>
                    <a:pt x="373" y="188"/>
                  </a:lnTo>
                  <a:lnTo>
                    <a:pt x="369" y="197"/>
                  </a:lnTo>
                  <a:lnTo>
                    <a:pt x="364" y="205"/>
                  </a:lnTo>
                  <a:lnTo>
                    <a:pt x="357" y="213"/>
                  </a:lnTo>
                  <a:lnTo>
                    <a:pt x="351" y="219"/>
                  </a:lnTo>
                  <a:lnTo>
                    <a:pt x="343" y="226"/>
                  </a:lnTo>
                  <a:lnTo>
                    <a:pt x="335" y="232"/>
                  </a:lnTo>
                  <a:lnTo>
                    <a:pt x="325" y="236"/>
                  </a:lnTo>
                  <a:lnTo>
                    <a:pt x="314" y="240"/>
                  </a:lnTo>
                  <a:lnTo>
                    <a:pt x="304" y="243"/>
                  </a:lnTo>
                  <a:lnTo>
                    <a:pt x="304" y="243"/>
                  </a:lnTo>
                  <a:lnTo>
                    <a:pt x="299" y="244"/>
                  </a:lnTo>
                  <a:lnTo>
                    <a:pt x="295" y="244"/>
                  </a:lnTo>
                  <a:lnTo>
                    <a:pt x="295" y="244"/>
                  </a:lnTo>
                  <a:close/>
                  <a:moveTo>
                    <a:pt x="81" y="185"/>
                  </a:moveTo>
                  <a:lnTo>
                    <a:pt x="81" y="185"/>
                  </a:lnTo>
                  <a:lnTo>
                    <a:pt x="101" y="187"/>
                  </a:lnTo>
                  <a:lnTo>
                    <a:pt x="101" y="187"/>
                  </a:lnTo>
                  <a:lnTo>
                    <a:pt x="106" y="187"/>
                  </a:lnTo>
                  <a:lnTo>
                    <a:pt x="106" y="187"/>
                  </a:lnTo>
                  <a:lnTo>
                    <a:pt x="231" y="188"/>
                  </a:lnTo>
                  <a:lnTo>
                    <a:pt x="231" y="188"/>
                  </a:lnTo>
                  <a:lnTo>
                    <a:pt x="292" y="189"/>
                  </a:lnTo>
                  <a:lnTo>
                    <a:pt x="292" y="189"/>
                  </a:lnTo>
                  <a:lnTo>
                    <a:pt x="295" y="189"/>
                  </a:lnTo>
                  <a:lnTo>
                    <a:pt x="295" y="189"/>
                  </a:lnTo>
                  <a:lnTo>
                    <a:pt x="305" y="188"/>
                  </a:lnTo>
                  <a:lnTo>
                    <a:pt x="314" y="184"/>
                  </a:lnTo>
                  <a:lnTo>
                    <a:pt x="322" y="178"/>
                  </a:lnTo>
                  <a:lnTo>
                    <a:pt x="329" y="171"/>
                  </a:lnTo>
                  <a:lnTo>
                    <a:pt x="333" y="161"/>
                  </a:lnTo>
                  <a:lnTo>
                    <a:pt x="337" y="151"/>
                  </a:lnTo>
                  <a:lnTo>
                    <a:pt x="339" y="140"/>
                  </a:lnTo>
                  <a:lnTo>
                    <a:pt x="340" y="129"/>
                  </a:lnTo>
                  <a:lnTo>
                    <a:pt x="340" y="129"/>
                  </a:lnTo>
                  <a:lnTo>
                    <a:pt x="339" y="116"/>
                  </a:lnTo>
                  <a:lnTo>
                    <a:pt x="338" y="103"/>
                  </a:lnTo>
                  <a:lnTo>
                    <a:pt x="334" y="91"/>
                  </a:lnTo>
                  <a:lnTo>
                    <a:pt x="329" y="81"/>
                  </a:lnTo>
                  <a:lnTo>
                    <a:pt x="322" y="70"/>
                  </a:lnTo>
                  <a:lnTo>
                    <a:pt x="313" y="64"/>
                  </a:lnTo>
                  <a:lnTo>
                    <a:pt x="304" y="59"/>
                  </a:lnTo>
                  <a:lnTo>
                    <a:pt x="297" y="57"/>
                  </a:lnTo>
                  <a:lnTo>
                    <a:pt x="292" y="56"/>
                  </a:lnTo>
                  <a:lnTo>
                    <a:pt x="292" y="56"/>
                  </a:lnTo>
                  <a:lnTo>
                    <a:pt x="291" y="56"/>
                  </a:lnTo>
                  <a:lnTo>
                    <a:pt x="291" y="56"/>
                  </a:lnTo>
                  <a:lnTo>
                    <a:pt x="242" y="55"/>
                  </a:lnTo>
                  <a:lnTo>
                    <a:pt x="195" y="52"/>
                  </a:lnTo>
                  <a:lnTo>
                    <a:pt x="195" y="52"/>
                  </a:lnTo>
                  <a:lnTo>
                    <a:pt x="144" y="49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80" y="48"/>
                  </a:lnTo>
                  <a:lnTo>
                    <a:pt x="72" y="51"/>
                  </a:lnTo>
                  <a:lnTo>
                    <a:pt x="68" y="52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59" y="59"/>
                  </a:lnTo>
                  <a:lnTo>
                    <a:pt x="55" y="65"/>
                  </a:lnTo>
                  <a:lnTo>
                    <a:pt x="51" y="72"/>
                  </a:lnTo>
                  <a:lnTo>
                    <a:pt x="50" y="79"/>
                  </a:lnTo>
                  <a:lnTo>
                    <a:pt x="49" y="87"/>
                  </a:lnTo>
                  <a:lnTo>
                    <a:pt x="49" y="95"/>
                  </a:lnTo>
                  <a:lnTo>
                    <a:pt x="49" y="110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50" y="123"/>
                  </a:lnTo>
                  <a:lnTo>
                    <a:pt x="50" y="123"/>
                  </a:lnTo>
                  <a:lnTo>
                    <a:pt x="50" y="140"/>
                  </a:lnTo>
                  <a:lnTo>
                    <a:pt x="53" y="157"/>
                  </a:lnTo>
                  <a:lnTo>
                    <a:pt x="54" y="164"/>
                  </a:lnTo>
                  <a:lnTo>
                    <a:pt x="58" y="171"/>
                  </a:lnTo>
                  <a:lnTo>
                    <a:pt x="62" y="178"/>
                  </a:lnTo>
                  <a:lnTo>
                    <a:pt x="67" y="181"/>
                  </a:lnTo>
                  <a:lnTo>
                    <a:pt x="67" y="181"/>
                  </a:lnTo>
                  <a:lnTo>
                    <a:pt x="76" y="185"/>
                  </a:lnTo>
                  <a:lnTo>
                    <a:pt x="78" y="185"/>
                  </a:lnTo>
                  <a:lnTo>
                    <a:pt x="80" y="185"/>
                  </a:lnTo>
                  <a:lnTo>
                    <a:pt x="80" y="185"/>
                  </a:lnTo>
                  <a:lnTo>
                    <a:pt x="81" y="185"/>
                  </a:lnTo>
                  <a:lnTo>
                    <a:pt x="81" y="185"/>
                  </a:lnTo>
                  <a:lnTo>
                    <a:pt x="81" y="185"/>
                  </a:lnTo>
                  <a:lnTo>
                    <a:pt x="81" y="18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3" name="Freeform 312"/>
            <p:cNvSpPr>
              <a:spLocks noEditPoints="1"/>
            </p:cNvSpPr>
            <p:nvPr/>
          </p:nvSpPr>
          <p:spPr bwMode="auto">
            <a:xfrm>
              <a:off x="4297364" y="1508126"/>
              <a:ext cx="152400" cy="98425"/>
            </a:xfrm>
            <a:custGeom>
              <a:avLst/>
              <a:gdLst/>
              <a:ahLst/>
              <a:cxnLst>
                <a:cxn ang="0">
                  <a:pos x="292" y="246"/>
                </a:cxn>
                <a:cxn ang="0">
                  <a:pos x="283" y="245"/>
                </a:cxn>
                <a:cxn ang="0">
                  <a:pos x="165" y="242"/>
                </a:cxn>
                <a:cxn ang="0">
                  <a:pos x="131" y="242"/>
                </a:cxn>
                <a:cxn ang="0">
                  <a:pos x="101" y="241"/>
                </a:cxn>
                <a:cxn ang="0">
                  <a:pos x="64" y="234"/>
                </a:cxn>
                <a:cxn ang="0">
                  <a:pos x="38" y="221"/>
                </a:cxn>
                <a:cxn ang="0">
                  <a:pos x="23" y="206"/>
                </a:cxn>
                <a:cxn ang="0">
                  <a:pos x="8" y="172"/>
                </a:cxn>
                <a:cxn ang="0">
                  <a:pos x="2" y="121"/>
                </a:cxn>
                <a:cxn ang="0">
                  <a:pos x="0" y="105"/>
                </a:cxn>
                <a:cxn ang="0">
                  <a:pos x="4" y="72"/>
                </a:cxn>
                <a:cxn ang="0">
                  <a:pos x="15" y="45"/>
                </a:cxn>
                <a:cxn ang="0">
                  <a:pos x="32" y="24"/>
                </a:cxn>
                <a:cxn ang="0">
                  <a:pos x="54" y="10"/>
                </a:cxn>
                <a:cxn ang="0">
                  <a:pos x="83" y="2"/>
                </a:cxn>
                <a:cxn ang="0">
                  <a:pos x="96" y="0"/>
                </a:cxn>
                <a:cxn ang="0">
                  <a:pos x="101" y="2"/>
                </a:cxn>
                <a:cxn ang="0">
                  <a:pos x="194" y="4"/>
                </a:cxn>
                <a:cxn ang="0">
                  <a:pos x="299" y="8"/>
                </a:cxn>
                <a:cxn ang="0">
                  <a:pos x="310" y="12"/>
                </a:cxn>
                <a:cxn ang="0">
                  <a:pos x="327" y="17"/>
                </a:cxn>
                <a:cxn ang="0">
                  <a:pos x="355" y="34"/>
                </a:cxn>
                <a:cxn ang="0">
                  <a:pos x="378" y="80"/>
                </a:cxn>
                <a:cxn ang="0">
                  <a:pos x="385" y="122"/>
                </a:cxn>
                <a:cxn ang="0">
                  <a:pos x="377" y="181"/>
                </a:cxn>
                <a:cxn ang="0">
                  <a:pos x="364" y="207"/>
                </a:cxn>
                <a:cxn ang="0">
                  <a:pos x="343" y="228"/>
                </a:cxn>
                <a:cxn ang="0">
                  <a:pos x="314" y="242"/>
                </a:cxn>
                <a:cxn ang="0">
                  <a:pos x="299" y="246"/>
                </a:cxn>
                <a:cxn ang="0">
                  <a:pos x="81" y="186"/>
                </a:cxn>
                <a:cxn ang="0">
                  <a:pos x="101" y="187"/>
                </a:cxn>
                <a:cxn ang="0">
                  <a:pos x="231" y="190"/>
                </a:cxn>
                <a:cxn ang="0">
                  <a:pos x="292" y="190"/>
                </a:cxn>
                <a:cxn ang="0">
                  <a:pos x="305" y="189"/>
                </a:cxn>
                <a:cxn ang="0">
                  <a:pos x="329" y="172"/>
                </a:cxn>
                <a:cxn ang="0">
                  <a:pos x="339" y="142"/>
                </a:cxn>
                <a:cxn ang="0">
                  <a:pos x="339" y="117"/>
                </a:cxn>
                <a:cxn ang="0">
                  <a:pos x="329" y="81"/>
                </a:cxn>
                <a:cxn ang="0">
                  <a:pos x="304" y="59"/>
                </a:cxn>
                <a:cxn ang="0">
                  <a:pos x="292" y="57"/>
                </a:cxn>
                <a:cxn ang="0">
                  <a:pos x="242" y="55"/>
                </a:cxn>
                <a:cxn ang="0">
                  <a:pos x="144" y="50"/>
                </a:cxn>
                <a:cxn ang="0">
                  <a:pos x="80" y="50"/>
                </a:cxn>
                <a:cxn ang="0">
                  <a:pos x="66" y="54"/>
                </a:cxn>
                <a:cxn ang="0">
                  <a:pos x="55" y="66"/>
                </a:cxn>
                <a:cxn ang="0">
                  <a:pos x="49" y="88"/>
                </a:cxn>
                <a:cxn ang="0">
                  <a:pos x="50" y="117"/>
                </a:cxn>
                <a:cxn ang="0">
                  <a:pos x="50" y="125"/>
                </a:cxn>
                <a:cxn ang="0">
                  <a:pos x="54" y="165"/>
                </a:cxn>
                <a:cxn ang="0">
                  <a:pos x="67" y="182"/>
                </a:cxn>
                <a:cxn ang="0">
                  <a:pos x="78" y="187"/>
                </a:cxn>
                <a:cxn ang="0">
                  <a:pos x="81" y="186"/>
                </a:cxn>
                <a:cxn ang="0">
                  <a:pos x="81" y="186"/>
                </a:cxn>
              </a:cxnLst>
              <a:rect l="0" t="0" r="r" b="b"/>
              <a:pathLst>
                <a:path w="385" h="246">
                  <a:moveTo>
                    <a:pt x="295" y="246"/>
                  </a:moveTo>
                  <a:lnTo>
                    <a:pt x="295" y="246"/>
                  </a:lnTo>
                  <a:lnTo>
                    <a:pt x="292" y="246"/>
                  </a:lnTo>
                  <a:lnTo>
                    <a:pt x="289" y="246"/>
                  </a:lnTo>
                  <a:lnTo>
                    <a:pt x="289" y="246"/>
                  </a:lnTo>
                  <a:lnTo>
                    <a:pt x="283" y="245"/>
                  </a:lnTo>
                  <a:lnTo>
                    <a:pt x="283" y="245"/>
                  </a:lnTo>
                  <a:lnTo>
                    <a:pt x="236" y="242"/>
                  </a:lnTo>
                  <a:lnTo>
                    <a:pt x="165" y="242"/>
                  </a:lnTo>
                  <a:lnTo>
                    <a:pt x="165" y="242"/>
                  </a:lnTo>
                  <a:lnTo>
                    <a:pt x="131" y="242"/>
                  </a:lnTo>
                  <a:lnTo>
                    <a:pt x="131" y="242"/>
                  </a:lnTo>
                  <a:lnTo>
                    <a:pt x="114" y="242"/>
                  </a:lnTo>
                  <a:lnTo>
                    <a:pt x="114" y="242"/>
                  </a:lnTo>
                  <a:lnTo>
                    <a:pt x="101" y="241"/>
                  </a:lnTo>
                  <a:lnTo>
                    <a:pt x="88" y="240"/>
                  </a:lnTo>
                  <a:lnTo>
                    <a:pt x="75" y="237"/>
                  </a:lnTo>
                  <a:lnTo>
                    <a:pt x="64" y="234"/>
                  </a:lnTo>
                  <a:lnTo>
                    <a:pt x="54" y="231"/>
                  </a:lnTo>
                  <a:lnTo>
                    <a:pt x="46" y="227"/>
                  </a:lnTo>
                  <a:lnTo>
                    <a:pt x="38" y="221"/>
                  </a:lnTo>
                  <a:lnTo>
                    <a:pt x="32" y="215"/>
                  </a:lnTo>
                  <a:lnTo>
                    <a:pt x="32" y="215"/>
                  </a:lnTo>
                  <a:lnTo>
                    <a:pt x="23" y="206"/>
                  </a:lnTo>
                  <a:lnTo>
                    <a:pt x="16" y="195"/>
                  </a:lnTo>
                  <a:lnTo>
                    <a:pt x="12" y="183"/>
                  </a:lnTo>
                  <a:lnTo>
                    <a:pt x="8" y="172"/>
                  </a:lnTo>
                  <a:lnTo>
                    <a:pt x="6" y="159"/>
                  </a:lnTo>
                  <a:lnTo>
                    <a:pt x="4" y="147"/>
                  </a:lnTo>
                  <a:lnTo>
                    <a:pt x="2" y="121"/>
                  </a:lnTo>
                  <a:lnTo>
                    <a:pt x="2" y="117"/>
                  </a:lnTo>
                  <a:lnTo>
                    <a:pt x="2" y="117"/>
                  </a:lnTo>
                  <a:lnTo>
                    <a:pt x="0" y="105"/>
                  </a:lnTo>
                  <a:lnTo>
                    <a:pt x="2" y="93"/>
                  </a:lnTo>
                  <a:lnTo>
                    <a:pt x="3" y="83"/>
                  </a:lnTo>
                  <a:lnTo>
                    <a:pt x="4" y="72"/>
                  </a:lnTo>
                  <a:lnTo>
                    <a:pt x="7" y="62"/>
                  </a:lnTo>
                  <a:lnTo>
                    <a:pt x="11" y="53"/>
                  </a:lnTo>
                  <a:lnTo>
                    <a:pt x="15" y="45"/>
                  </a:lnTo>
                  <a:lnTo>
                    <a:pt x="20" y="37"/>
                  </a:lnTo>
                  <a:lnTo>
                    <a:pt x="25" y="30"/>
                  </a:lnTo>
                  <a:lnTo>
                    <a:pt x="32" y="24"/>
                  </a:lnTo>
                  <a:lnTo>
                    <a:pt x="38" y="19"/>
                  </a:lnTo>
                  <a:lnTo>
                    <a:pt x="46" y="13"/>
                  </a:lnTo>
                  <a:lnTo>
                    <a:pt x="54" y="10"/>
                  </a:lnTo>
                  <a:lnTo>
                    <a:pt x="63" y="6"/>
                  </a:lnTo>
                  <a:lnTo>
                    <a:pt x="72" y="3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98" y="0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148" y="3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7"/>
                  </a:lnTo>
                  <a:lnTo>
                    <a:pt x="299" y="8"/>
                  </a:lnTo>
                  <a:lnTo>
                    <a:pt x="299" y="8"/>
                  </a:lnTo>
                  <a:lnTo>
                    <a:pt x="305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12" y="12"/>
                  </a:lnTo>
                  <a:lnTo>
                    <a:pt x="312" y="12"/>
                  </a:lnTo>
                  <a:lnTo>
                    <a:pt x="327" y="17"/>
                  </a:lnTo>
                  <a:lnTo>
                    <a:pt x="342" y="25"/>
                  </a:lnTo>
                  <a:lnTo>
                    <a:pt x="348" y="29"/>
                  </a:lnTo>
                  <a:lnTo>
                    <a:pt x="355" y="34"/>
                  </a:lnTo>
                  <a:lnTo>
                    <a:pt x="364" y="47"/>
                  </a:lnTo>
                  <a:lnTo>
                    <a:pt x="372" y="62"/>
                  </a:lnTo>
                  <a:lnTo>
                    <a:pt x="378" y="80"/>
                  </a:lnTo>
                  <a:lnTo>
                    <a:pt x="382" y="100"/>
                  </a:lnTo>
                  <a:lnTo>
                    <a:pt x="385" y="122"/>
                  </a:lnTo>
                  <a:lnTo>
                    <a:pt x="385" y="122"/>
                  </a:lnTo>
                  <a:lnTo>
                    <a:pt x="385" y="142"/>
                  </a:lnTo>
                  <a:lnTo>
                    <a:pt x="382" y="161"/>
                  </a:lnTo>
                  <a:lnTo>
                    <a:pt x="377" y="181"/>
                  </a:lnTo>
                  <a:lnTo>
                    <a:pt x="373" y="190"/>
                  </a:lnTo>
                  <a:lnTo>
                    <a:pt x="369" y="198"/>
                  </a:lnTo>
                  <a:lnTo>
                    <a:pt x="364" y="207"/>
                  </a:lnTo>
                  <a:lnTo>
                    <a:pt x="357" y="215"/>
                  </a:lnTo>
                  <a:lnTo>
                    <a:pt x="351" y="221"/>
                  </a:lnTo>
                  <a:lnTo>
                    <a:pt x="343" y="228"/>
                  </a:lnTo>
                  <a:lnTo>
                    <a:pt x="335" y="233"/>
                  </a:lnTo>
                  <a:lnTo>
                    <a:pt x="325" y="238"/>
                  </a:lnTo>
                  <a:lnTo>
                    <a:pt x="314" y="242"/>
                  </a:lnTo>
                  <a:lnTo>
                    <a:pt x="304" y="245"/>
                  </a:lnTo>
                  <a:lnTo>
                    <a:pt x="304" y="245"/>
                  </a:lnTo>
                  <a:lnTo>
                    <a:pt x="299" y="246"/>
                  </a:lnTo>
                  <a:lnTo>
                    <a:pt x="295" y="246"/>
                  </a:lnTo>
                  <a:lnTo>
                    <a:pt x="295" y="246"/>
                  </a:lnTo>
                  <a:close/>
                  <a:moveTo>
                    <a:pt x="81" y="186"/>
                  </a:moveTo>
                  <a:lnTo>
                    <a:pt x="81" y="186"/>
                  </a:lnTo>
                  <a:lnTo>
                    <a:pt x="101" y="187"/>
                  </a:lnTo>
                  <a:lnTo>
                    <a:pt x="101" y="187"/>
                  </a:lnTo>
                  <a:lnTo>
                    <a:pt x="106" y="187"/>
                  </a:lnTo>
                  <a:lnTo>
                    <a:pt x="106" y="187"/>
                  </a:lnTo>
                  <a:lnTo>
                    <a:pt x="231" y="190"/>
                  </a:lnTo>
                  <a:lnTo>
                    <a:pt x="231" y="190"/>
                  </a:lnTo>
                  <a:lnTo>
                    <a:pt x="292" y="190"/>
                  </a:lnTo>
                  <a:lnTo>
                    <a:pt x="292" y="190"/>
                  </a:lnTo>
                  <a:lnTo>
                    <a:pt x="295" y="191"/>
                  </a:lnTo>
                  <a:lnTo>
                    <a:pt x="295" y="191"/>
                  </a:lnTo>
                  <a:lnTo>
                    <a:pt x="305" y="189"/>
                  </a:lnTo>
                  <a:lnTo>
                    <a:pt x="314" y="186"/>
                  </a:lnTo>
                  <a:lnTo>
                    <a:pt x="322" y="180"/>
                  </a:lnTo>
                  <a:lnTo>
                    <a:pt x="329" y="172"/>
                  </a:lnTo>
                  <a:lnTo>
                    <a:pt x="333" y="163"/>
                  </a:lnTo>
                  <a:lnTo>
                    <a:pt x="337" y="152"/>
                  </a:lnTo>
                  <a:lnTo>
                    <a:pt x="339" y="142"/>
                  </a:lnTo>
                  <a:lnTo>
                    <a:pt x="340" y="130"/>
                  </a:lnTo>
                  <a:lnTo>
                    <a:pt x="340" y="130"/>
                  </a:lnTo>
                  <a:lnTo>
                    <a:pt x="339" y="117"/>
                  </a:lnTo>
                  <a:lnTo>
                    <a:pt x="338" y="105"/>
                  </a:lnTo>
                  <a:lnTo>
                    <a:pt x="334" y="92"/>
                  </a:lnTo>
                  <a:lnTo>
                    <a:pt x="329" y="81"/>
                  </a:lnTo>
                  <a:lnTo>
                    <a:pt x="322" y="72"/>
                  </a:lnTo>
                  <a:lnTo>
                    <a:pt x="313" y="64"/>
                  </a:lnTo>
                  <a:lnTo>
                    <a:pt x="304" y="59"/>
                  </a:lnTo>
                  <a:lnTo>
                    <a:pt x="297" y="58"/>
                  </a:lnTo>
                  <a:lnTo>
                    <a:pt x="292" y="57"/>
                  </a:lnTo>
                  <a:lnTo>
                    <a:pt x="292" y="57"/>
                  </a:lnTo>
                  <a:lnTo>
                    <a:pt x="291" y="57"/>
                  </a:lnTo>
                  <a:lnTo>
                    <a:pt x="291" y="57"/>
                  </a:lnTo>
                  <a:lnTo>
                    <a:pt x="242" y="55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144" y="50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80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59" y="59"/>
                  </a:lnTo>
                  <a:lnTo>
                    <a:pt x="55" y="66"/>
                  </a:lnTo>
                  <a:lnTo>
                    <a:pt x="51" y="72"/>
                  </a:lnTo>
                  <a:lnTo>
                    <a:pt x="50" y="80"/>
                  </a:lnTo>
                  <a:lnTo>
                    <a:pt x="49" y="88"/>
                  </a:lnTo>
                  <a:lnTo>
                    <a:pt x="49" y="96"/>
                  </a:lnTo>
                  <a:lnTo>
                    <a:pt x="49" y="110"/>
                  </a:lnTo>
                  <a:lnTo>
                    <a:pt x="50" y="117"/>
                  </a:lnTo>
                  <a:lnTo>
                    <a:pt x="50" y="117"/>
                  </a:lnTo>
                  <a:lnTo>
                    <a:pt x="50" y="125"/>
                  </a:lnTo>
                  <a:lnTo>
                    <a:pt x="50" y="125"/>
                  </a:lnTo>
                  <a:lnTo>
                    <a:pt x="50" y="140"/>
                  </a:lnTo>
                  <a:lnTo>
                    <a:pt x="53" y="157"/>
                  </a:lnTo>
                  <a:lnTo>
                    <a:pt x="54" y="165"/>
                  </a:lnTo>
                  <a:lnTo>
                    <a:pt x="58" y="172"/>
                  </a:lnTo>
                  <a:lnTo>
                    <a:pt x="62" y="178"/>
                  </a:lnTo>
                  <a:lnTo>
                    <a:pt x="67" y="182"/>
                  </a:lnTo>
                  <a:lnTo>
                    <a:pt x="67" y="182"/>
                  </a:lnTo>
                  <a:lnTo>
                    <a:pt x="76" y="186"/>
                  </a:lnTo>
                  <a:lnTo>
                    <a:pt x="78" y="187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1" y="186"/>
                  </a:lnTo>
                  <a:lnTo>
                    <a:pt x="81" y="18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4" name="Freeform 313"/>
            <p:cNvSpPr>
              <a:spLocks noEditPoints="1"/>
            </p:cNvSpPr>
            <p:nvPr/>
          </p:nvSpPr>
          <p:spPr bwMode="auto">
            <a:xfrm>
              <a:off x="4484689" y="1265238"/>
              <a:ext cx="152400" cy="96838"/>
            </a:xfrm>
            <a:custGeom>
              <a:avLst/>
              <a:gdLst/>
              <a:ahLst/>
              <a:cxnLst>
                <a:cxn ang="0">
                  <a:pos x="291" y="245"/>
                </a:cxn>
                <a:cxn ang="0">
                  <a:pos x="281" y="243"/>
                </a:cxn>
                <a:cxn ang="0">
                  <a:pos x="165" y="241"/>
                </a:cxn>
                <a:cxn ang="0">
                  <a:pos x="131" y="241"/>
                </a:cxn>
                <a:cxn ang="0">
                  <a:pos x="100" y="239"/>
                </a:cxn>
                <a:cxn ang="0">
                  <a:pos x="63" y="233"/>
                </a:cxn>
                <a:cxn ang="0">
                  <a:pos x="37" y="220"/>
                </a:cxn>
                <a:cxn ang="0">
                  <a:pos x="22" y="204"/>
                </a:cxn>
                <a:cxn ang="0">
                  <a:pos x="7" y="170"/>
                </a:cxn>
                <a:cxn ang="0">
                  <a:pos x="0" y="119"/>
                </a:cxn>
                <a:cxn ang="0">
                  <a:pos x="0" y="103"/>
                </a:cxn>
                <a:cxn ang="0">
                  <a:pos x="3" y="71"/>
                </a:cxn>
                <a:cxn ang="0">
                  <a:pos x="13" y="43"/>
                </a:cxn>
                <a:cxn ang="0">
                  <a:pos x="30" y="22"/>
                </a:cxn>
                <a:cxn ang="0">
                  <a:pos x="54" y="8"/>
                </a:cxn>
                <a:cxn ang="0">
                  <a:pos x="81" y="0"/>
                </a:cxn>
                <a:cxn ang="0">
                  <a:pos x="94" y="0"/>
                </a:cxn>
                <a:cxn ang="0">
                  <a:pos x="100" y="0"/>
                </a:cxn>
                <a:cxn ang="0">
                  <a:pos x="194" y="4"/>
                </a:cxn>
                <a:cxn ang="0">
                  <a:pos x="298" y="8"/>
                </a:cxn>
                <a:cxn ang="0">
                  <a:pos x="310" y="10"/>
                </a:cxn>
                <a:cxn ang="0">
                  <a:pos x="327" y="16"/>
                </a:cxn>
                <a:cxn ang="0">
                  <a:pos x="353" y="34"/>
                </a:cxn>
                <a:cxn ang="0">
                  <a:pos x="377" y="79"/>
                </a:cxn>
                <a:cxn ang="0">
                  <a:pos x="384" y="120"/>
                </a:cxn>
                <a:cxn ang="0">
                  <a:pos x="376" y="179"/>
                </a:cxn>
                <a:cxn ang="0">
                  <a:pos x="363" y="205"/>
                </a:cxn>
                <a:cxn ang="0">
                  <a:pos x="342" y="226"/>
                </a:cxn>
                <a:cxn ang="0">
                  <a:pos x="314" y="241"/>
                </a:cxn>
                <a:cxn ang="0">
                  <a:pos x="297" y="245"/>
                </a:cxn>
                <a:cxn ang="0">
                  <a:pos x="80" y="186"/>
                </a:cxn>
                <a:cxn ang="0">
                  <a:pos x="100" y="186"/>
                </a:cxn>
                <a:cxn ang="0">
                  <a:pos x="230" y="188"/>
                </a:cxn>
                <a:cxn ang="0">
                  <a:pos x="291" y="190"/>
                </a:cxn>
                <a:cxn ang="0">
                  <a:pos x="304" y="188"/>
                </a:cxn>
                <a:cxn ang="0">
                  <a:pos x="327" y="170"/>
                </a:cxn>
                <a:cxn ang="0">
                  <a:pos x="338" y="140"/>
                </a:cxn>
                <a:cxn ang="0">
                  <a:pos x="339" y="115"/>
                </a:cxn>
                <a:cxn ang="0">
                  <a:pos x="329" y="80"/>
                </a:cxn>
                <a:cxn ang="0">
                  <a:pos x="302" y="58"/>
                </a:cxn>
                <a:cxn ang="0">
                  <a:pos x="291" y="56"/>
                </a:cxn>
                <a:cxn ang="0">
                  <a:pos x="241" y="54"/>
                </a:cxn>
                <a:cxn ang="0">
                  <a:pos x="144" y="50"/>
                </a:cxn>
                <a:cxn ang="0">
                  <a:pos x="80" y="48"/>
                </a:cxn>
                <a:cxn ang="0">
                  <a:pos x="66" y="52"/>
                </a:cxn>
                <a:cxn ang="0">
                  <a:pos x="54" y="64"/>
                </a:cxn>
                <a:cxn ang="0">
                  <a:pos x="49" y="86"/>
                </a:cxn>
                <a:cxn ang="0">
                  <a:pos x="49" y="115"/>
                </a:cxn>
                <a:cxn ang="0">
                  <a:pos x="49" y="123"/>
                </a:cxn>
                <a:cxn ang="0">
                  <a:pos x="54" y="164"/>
                </a:cxn>
                <a:cxn ang="0">
                  <a:pos x="67" y="182"/>
                </a:cxn>
                <a:cxn ang="0">
                  <a:pos x="77" y="186"/>
                </a:cxn>
                <a:cxn ang="0">
                  <a:pos x="80" y="186"/>
                </a:cxn>
                <a:cxn ang="0">
                  <a:pos x="80" y="186"/>
                </a:cxn>
              </a:cxnLst>
              <a:rect l="0" t="0" r="r" b="b"/>
              <a:pathLst>
                <a:path w="384" h="245">
                  <a:moveTo>
                    <a:pt x="293" y="245"/>
                  </a:moveTo>
                  <a:lnTo>
                    <a:pt x="293" y="245"/>
                  </a:lnTo>
                  <a:lnTo>
                    <a:pt x="291" y="245"/>
                  </a:lnTo>
                  <a:lnTo>
                    <a:pt x="288" y="245"/>
                  </a:lnTo>
                  <a:lnTo>
                    <a:pt x="288" y="245"/>
                  </a:lnTo>
                  <a:lnTo>
                    <a:pt x="281" y="243"/>
                  </a:lnTo>
                  <a:lnTo>
                    <a:pt x="281" y="243"/>
                  </a:lnTo>
                  <a:lnTo>
                    <a:pt x="234" y="241"/>
                  </a:lnTo>
                  <a:lnTo>
                    <a:pt x="165" y="241"/>
                  </a:lnTo>
                  <a:lnTo>
                    <a:pt x="165" y="241"/>
                  </a:lnTo>
                  <a:lnTo>
                    <a:pt x="131" y="241"/>
                  </a:lnTo>
                  <a:lnTo>
                    <a:pt x="131" y="241"/>
                  </a:lnTo>
                  <a:lnTo>
                    <a:pt x="114" y="241"/>
                  </a:lnTo>
                  <a:lnTo>
                    <a:pt x="114" y="241"/>
                  </a:lnTo>
                  <a:lnTo>
                    <a:pt x="100" y="239"/>
                  </a:lnTo>
                  <a:lnTo>
                    <a:pt x="87" y="238"/>
                  </a:lnTo>
                  <a:lnTo>
                    <a:pt x="75" y="235"/>
                  </a:lnTo>
                  <a:lnTo>
                    <a:pt x="63" y="233"/>
                  </a:lnTo>
                  <a:lnTo>
                    <a:pt x="54" y="229"/>
                  </a:lnTo>
                  <a:lnTo>
                    <a:pt x="45" y="225"/>
                  </a:lnTo>
                  <a:lnTo>
                    <a:pt x="37" y="220"/>
                  </a:lnTo>
                  <a:lnTo>
                    <a:pt x="30" y="215"/>
                  </a:lnTo>
                  <a:lnTo>
                    <a:pt x="30" y="215"/>
                  </a:lnTo>
                  <a:lnTo>
                    <a:pt x="22" y="204"/>
                  </a:lnTo>
                  <a:lnTo>
                    <a:pt x="16" y="194"/>
                  </a:lnTo>
                  <a:lnTo>
                    <a:pt x="11" y="182"/>
                  </a:lnTo>
                  <a:lnTo>
                    <a:pt x="7" y="170"/>
                  </a:lnTo>
                  <a:lnTo>
                    <a:pt x="4" y="158"/>
                  </a:lnTo>
                  <a:lnTo>
                    <a:pt x="3" y="145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2" y="81"/>
                  </a:lnTo>
                  <a:lnTo>
                    <a:pt x="3" y="71"/>
                  </a:lnTo>
                  <a:lnTo>
                    <a:pt x="5" y="62"/>
                  </a:lnTo>
                  <a:lnTo>
                    <a:pt x="9" y="52"/>
                  </a:lnTo>
                  <a:lnTo>
                    <a:pt x="13" y="43"/>
                  </a:lnTo>
                  <a:lnTo>
                    <a:pt x="19" y="35"/>
                  </a:lnTo>
                  <a:lnTo>
                    <a:pt x="24" y="29"/>
                  </a:lnTo>
                  <a:lnTo>
                    <a:pt x="30" y="22"/>
                  </a:lnTo>
                  <a:lnTo>
                    <a:pt x="37" y="17"/>
                  </a:lnTo>
                  <a:lnTo>
                    <a:pt x="45" y="12"/>
                  </a:lnTo>
                  <a:lnTo>
                    <a:pt x="54" y="8"/>
                  </a:lnTo>
                  <a:lnTo>
                    <a:pt x="62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47" y="1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7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304" y="8"/>
                  </a:lnTo>
                  <a:lnTo>
                    <a:pt x="309" y="1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27" y="16"/>
                  </a:lnTo>
                  <a:lnTo>
                    <a:pt x="342" y="24"/>
                  </a:lnTo>
                  <a:lnTo>
                    <a:pt x="348" y="29"/>
                  </a:lnTo>
                  <a:lnTo>
                    <a:pt x="353" y="34"/>
                  </a:lnTo>
                  <a:lnTo>
                    <a:pt x="364" y="46"/>
                  </a:lnTo>
                  <a:lnTo>
                    <a:pt x="372" y="62"/>
                  </a:lnTo>
                  <a:lnTo>
                    <a:pt x="377" y="79"/>
                  </a:lnTo>
                  <a:lnTo>
                    <a:pt x="382" y="98"/>
                  </a:lnTo>
                  <a:lnTo>
                    <a:pt x="384" y="120"/>
                  </a:lnTo>
                  <a:lnTo>
                    <a:pt x="384" y="120"/>
                  </a:lnTo>
                  <a:lnTo>
                    <a:pt x="384" y="140"/>
                  </a:lnTo>
                  <a:lnTo>
                    <a:pt x="381" y="160"/>
                  </a:lnTo>
                  <a:lnTo>
                    <a:pt x="376" y="179"/>
                  </a:lnTo>
                  <a:lnTo>
                    <a:pt x="372" y="188"/>
                  </a:lnTo>
                  <a:lnTo>
                    <a:pt x="368" y="198"/>
                  </a:lnTo>
                  <a:lnTo>
                    <a:pt x="363" y="205"/>
                  </a:lnTo>
                  <a:lnTo>
                    <a:pt x="357" y="213"/>
                  </a:lnTo>
                  <a:lnTo>
                    <a:pt x="350" y="220"/>
                  </a:lnTo>
                  <a:lnTo>
                    <a:pt x="342" y="226"/>
                  </a:lnTo>
                  <a:lnTo>
                    <a:pt x="334" y="232"/>
                  </a:lnTo>
                  <a:lnTo>
                    <a:pt x="325" y="237"/>
                  </a:lnTo>
                  <a:lnTo>
                    <a:pt x="314" y="241"/>
                  </a:lnTo>
                  <a:lnTo>
                    <a:pt x="302" y="243"/>
                  </a:lnTo>
                  <a:lnTo>
                    <a:pt x="302" y="243"/>
                  </a:lnTo>
                  <a:lnTo>
                    <a:pt x="297" y="245"/>
                  </a:lnTo>
                  <a:lnTo>
                    <a:pt x="293" y="245"/>
                  </a:lnTo>
                  <a:lnTo>
                    <a:pt x="293" y="245"/>
                  </a:lnTo>
                  <a:close/>
                  <a:moveTo>
                    <a:pt x="80" y="186"/>
                  </a:moveTo>
                  <a:lnTo>
                    <a:pt x="80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5" y="186"/>
                  </a:lnTo>
                  <a:lnTo>
                    <a:pt x="105" y="186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91" y="190"/>
                  </a:lnTo>
                  <a:lnTo>
                    <a:pt x="291" y="190"/>
                  </a:lnTo>
                  <a:lnTo>
                    <a:pt x="293" y="190"/>
                  </a:lnTo>
                  <a:lnTo>
                    <a:pt x="293" y="190"/>
                  </a:lnTo>
                  <a:lnTo>
                    <a:pt x="304" y="188"/>
                  </a:lnTo>
                  <a:lnTo>
                    <a:pt x="313" y="184"/>
                  </a:lnTo>
                  <a:lnTo>
                    <a:pt x="321" y="178"/>
                  </a:lnTo>
                  <a:lnTo>
                    <a:pt x="327" y="170"/>
                  </a:lnTo>
                  <a:lnTo>
                    <a:pt x="332" y="161"/>
                  </a:lnTo>
                  <a:lnTo>
                    <a:pt x="336" y="150"/>
                  </a:lnTo>
                  <a:lnTo>
                    <a:pt x="338" y="140"/>
                  </a:lnTo>
                  <a:lnTo>
                    <a:pt x="339" y="128"/>
                  </a:lnTo>
                  <a:lnTo>
                    <a:pt x="339" y="128"/>
                  </a:lnTo>
                  <a:lnTo>
                    <a:pt x="339" y="115"/>
                  </a:lnTo>
                  <a:lnTo>
                    <a:pt x="336" y="103"/>
                  </a:lnTo>
                  <a:lnTo>
                    <a:pt x="334" y="92"/>
                  </a:lnTo>
                  <a:lnTo>
                    <a:pt x="329" y="80"/>
                  </a:lnTo>
                  <a:lnTo>
                    <a:pt x="321" y="71"/>
                  </a:lnTo>
                  <a:lnTo>
                    <a:pt x="313" y="63"/>
                  </a:lnTo>
                  <a:lnTo>
                    <a:pt x="302" y="58"/>
                  </a:lnTo>
                  <a:lnTo>
                    <a:pt x="297" y="56"/>
                  </a:lnTo>
                  <a:lnTo>
                    <a:pt x="291" y="56"/>
                  </a:lnTo>
                  <a:lnTo>
                    <a:pt x="291" y="56"/>
                  </a:lnTo>
                  <a:lnTo>
                    <a:pt x="289" y="55"/>
                  </a:lnTo>
                  <a:lnTo>
                    <a:pt x="289" y="55"/>
                  </a:lnTo>
                  <a:lnTo>
                    <a:pt x="241" y="54"/>
                  </a:lnTo>
                  <a:lnTo>
                    <a:pt x="194" y="52"/>
                  </a:lnTo>
                  <a:lnTo>
                    <a:pt x="194" y="52"/>
                  </a:lnTo>
                  <a:lnTo>
                    <a:pt x="144" y="50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80" y="48"/>
                  </a:lnTo>
                  <a:lnTo>
                    <a:pt x="71" y="50"/>
                  </a:lnTo>
                  <a:lnTo>
                    <a:pt x="67" y="51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59" y="58"/>
                  </a:lnTo>
                  <a:lnTo>
                    <a:pt x="54" y="64"/>
                  </a:lnTo>
                  <a:lnTo>
                    <a:pt x="51" y="72"/>
                  </a:lnTo>
                  <a:lnTo>
                    <a:pt x="49" y="79"/>
                  </a:lnTo>
                  <a:lnTo>
                    <a:pt x="49" y="86"/>
                  </a:lnTo>
                  <a:lnTo>
                    <a:pt x="47" y="94"/>
                  </a:lnTo>
                  <a:lnTo>
                    <a:pt x="49" y="110"/>
                  </a:lnTo>
                  <a:lnTo>
                    <a:pt x="49" y="115"/>
                  </a:lnTo>
                  <a:lnTo>
                    <a:pt x="49" y="115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50" y="139"/>
                  </a:lnTo>
                  <a:lnTo>
                    <a:pt x="51" y="156"/>
                  </a:lnTo>
                  <a:lnTo>
                    <a:pt x="54" y="164"/>
                  </a:lnTo>
                  <a:lnTo>
                    <a:pt x="56" y="171"/>
                  </a:lnTo>
                  <a:lnTo>
                    <a:pt x="62" y="177"/>
                  </a:lnTo>
                  <a:lnTo>
                    <a:pt x="67" y="182"/>
                  </a:lnTo>
                  <a:lnTo>
                    <a:pt x="67" y="182"/>
                  </a:lnTo>
                  <a:lnTo>
                    <a:pt x="75" y="184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0" y="18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5" name="Freeform 314"/>
            <p:cNvSpPr>
              <a:spLocks noEditPoints="1"/>
            </p:cNvSpPr>
            <p:nvPr/>
          </p:nvSpPr>
          <p:spPr bwMode="auto">
            <a:xfrm>
              <a:off x="4484689" y="1387476"/>
              <a:ext cx="152400" cy="96838"/>
            </a:xfrm>
            <a:custGeom>
              <a:avLst/>
              <a:gdLst/>
              <a:ahLst/>
              <a:cxnLst>
                <a:cxn ang="0">
                  <a:pos x="291" y="244"/>
                </a:cxn>
                <a:cxn ang="0">
                  <a:pos x="281" y="244"/>
                </a:cxn>
                <a:cxn ang="0">
                  <a:pos x="165" y="240"/>
                </a:cxn>
                <a:cxn ang="0">
                  <a:pos x="131" y="240"/>
                </a:cxn>
                <a:cxn ang="0">
                  <a:pos x="100" y="240"/>
                </a:cxn>
                <a:cxn ang="0">
                  <a:pos x="63" y="232"/>
                </a:cxn>
                <a:cxn ang="0">
                  <a:pos x="37" y="219"/>
                </a:cxn>
                <a:cxn ang="0">
                  <a:pos x="22" y="204"/>
                </a:cxn>
                <a:cxn ang="0">
                  <a:pos x="7" y="170"/>
                </a:cxn>
                <a:cxn ang="0">
                  <a:pos x="0" y="120"/>
                </a:cxn>
                <a:cxn ang="0">
                  <a:pos x="0" y="103"/>
                </a:cxn>
                <a:cxn ang="0">
                  <a:pos x="3" y="70"/>
                </a:cxn>
                <a:cxn ang="0">
                  <a:pos x="13" y="44"/>
                </a:cxn>
                <a:cxn ang="0">
                  <a:pos x="30" y="22"/>
                </a:cxn>
                <a:cxn ang="0">
                  <a:pos x="54" y="8"/>
                </a:cxn>
                <a:cxn ang="0">
                  <a:pos x="81" y="1"/>
                </a:cxn>
                <a:cxn ang="0">
                  <a:pos x="94" y="0"/>
                </a:cxn>
                <a:cxn ang="0">
                  <a:pos x="100" y="0"/>
                </a:cxn>
                <a:cxn ang="0">
                  <a:pos x="194" y="4"/>
                </a:cxn>
                <a:cxn ang="0">
                  <a:pos x="298" y="8"/>
                </a:cxn>
                <a:cxn ang="0">
                  <a:pos x="310" y="10"/>
                </a:cxn>
                <a:cxn ang="0">
                  <a:pos x="327" y="15"/>
                </a:cxn>
                <a:cxn ang="0">
                  <a:pos x="353" y="34"/>
                </a:cxn>
                <a:cxn ang="0">
                  <a:pos x="377" y="78"/>
                </a:cxn>
                <a:cxn ang="0">
                  <a:pos x="384" y="120"/>
                </a:cxn>
                <a:cxn ang="0">
                  <a:pos x="376" y="179"/>
                </a:cxn>
                <a:cxn ang="0">
                  <a:pos x="363" y="205"/>
                </a:cxn>
                <a:cxn ang="0">
                  <a:pos x="342" y="226"/>
                </a:cxn>
                <a:cxn ang="0">
                  <a:pos x="314" y="240"/>
                </a:cxn>
                <a:cxn ang="0">
                  <a:pos x="297" y="244"/>
                </a:cxn>
                <a:cxn ang="0">
                  <a:pos x="80" y="185"/>
                </a:cxn>
                <a:cxn ang="0">
                  <a:pos x="100" y="187"/>
                </a:cxn>
                <a:cxn ang="0">
                  <a:pos x="230" y="188"/>
                </a:cxn>
                <a:cxn ang="0">
                  <a:pos x="291" y="189"/>
                </a:cxn>
                <a:cxn ang="0">
                  <a:pos x="304" y="188"/>
                </a:cxn>
                <a:cxn ang="0">
                  <a:pos x="327" y="171"/>
                </a:cxn>
                <a:cxn ang="0">
                  <a:pos x="338" y="140"/>
                </a:cxn>
                <a:cxn ang="0">
                  <a:pos x="339" y="116"/>
                </a:cxn>
                <a:cxn ang="0">
                  <a:pos x="329" y="81"/>
                </a:cxn>
                <a:cxn ang="0">
                  <a:pos x="302" y="59"/>
                </a:cxn>
                <a:cxn ang="0">
                  <a:pos x="291" y="56"/>
                </a:cxn>
                <a:cxn ang="0">
                  <a:pos x="241" y="55"/>
                </a:cxn>
                <a:cxn ang="0">
                  <a:pos x="144" y="49"/>
                </a:cxn>
                <a:cxn ang="0">
                  <a:pos x="80" y="48"/>
                </a:cxn>
                <a:cxn ang="0">
                  <a:pos x="66" y="53"/>
                </a:cxn>
                <a:cxn ang="0">
                  <a:pos x="54" y="65"/>
                </a:cxn>
                <a:cxn ang="0">
                  <a:pos x="49" y="87"/>
                </a:cxn>
                <a:cxn ang="0">
                  <a:pos x="49" y="116"/>
                </a:cxn>
                <a:cxn ang="0">
                  <a:pos x="49" y="123"/>
                </a:cxn>
                <a:cxn ang="0">
                  <a:pos x="54" y="164"/>
                </a:cxn>
                <a:cxn ang="0">
                  <a:pos x="67" y="181"/>
                </a:cxn>
                <a:cxn ang="0">
                  <a:pos x="77" y="185"/>
                </a:cxn>
                <a:cxn ang="0">
                  <a:pos x="80" y="185"/>
                </a:cxn>
                <a:cxn ang="0">
                  <a:pos x="80" y="185"/>
                </a:cxn>
              </a:cxnLst>
              <a:rect l="0" t="0" r="r" b="b"/>
              <a:pathLst>
                <a:path w="384" h="244">
                  <a:moveTo>
                    <a:pt x="293" y="244"/>
                  </a:moveTo>
                  <a:lnTo>
                    <a:pt x="293" y="244"/>
                  </a:lnTo>
                  <a:lnTo>
                    <a:pt x="291" y="244"/>
                  </a:lnTo>
                  <a:lnTo>
                    <a:pt x="288" y="244"/>
                  </a:lnTo>
                  <a:lnTo>
                    <a:pt x="288" y="244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34" y="242"/>
                  </a:lnTo>
                  <a:lnTo>
                    <a:pt x="165" y="240"/>
                  </a:lnTo>
                  <a:lnTo>
                    <a:pt x="165" y="240"/>
                  </a:lnTo>
                  <a:lnTo>
                    <a:pt x="131" y="240"/>
                  </a:lnTo>
                  <a:lnTo>
                    <a:pt x="131" y="240"/>
                  </a:lnTo>
                  <a:lnTo>
                    <a:pt x="114" y="240"/>
                  </a:lnTo>
                  <a:lnTo>
                    <a:pt x="114" y="240"/>
                  </a:lnTo>
                  <a:lnTo>
                    <a:pt x="100" y="240"/>
                  </a:lnTo>
                  <a:lnTo>
                    <a:pt x="87" y="238"/>
                  </a:lnTo>
                  <a:lnTo>
                    <a:pt x="75" y="236"/>
                  </a:lnTo>
                  <a:lnTo>
                    <a:pt x="63" y="232"/>
                  </a:lnTo>
                  <a:lnTo>
                    <a:pt x="54" y="230"/>
                  </a:lnTo>
                  <a:lnTo>
                    <a:pt x="45" y="225"/>
                  </a:lnTo>
                  <a:lnTo>
                    <a:pt x="37" y="219"/>
                  </a:lnTo>
                  <a:lnTo>
                    <a:pt x="30" y="214"/>
                  </a:lnTo>
                  <a:lnTo>
                    <a:pt x="30" y="214"/>
                  </a:lnTo>
                  <a:lnTo>
                    <a:pt x="22" y="204"/>
                  </a:lnTo>
                  <a:lnTo>
                    <a:pt x="16" y="193"/>
                  </a:lnTo>
                  <a:lnTo>
                    <a:pt x="11" y="183"/>
                  </a:lnTo>
                  <a:lnTo>
                    <a:pt x="7" y="170"/>
                  </a:lnTo>
                  <a:lnTo>
                    <a:pt x="4" y="158"/>
                  </a:lnTo>
                  <a:lnTo>
                    <a:pt x="3" y="14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3" y="70"/>
                  </a:lnTo>
                  <a:lnTo>
                    <a:pt x="5" y="61"/>
                  </a:lnTo>
                  <a:lnTo>
                    <a:pt x="9" y="52"/>
                  </a:lnTo>
                  <a:lnTo>
                    <a:pt x="13" y="44"/>
                  </a:lnTo>
                  <a:lnTo>
                    <a:pt x="19" y="36"/>
                  </a:lnTo>
                  <a:lnTo>
                    <a:pt x="24" y="28"/>
                  </a:lnTo>
                  <a:lnTo>
                    <a:pt x="30" y="22"/>
                  </a:lnTo>
                  <a:lnTo>
                    <a:pt x="37" y="17"/>
                  </a:lnTo>
                  <a:lnTo>
                    <a:pt x="45" y="11"/>
                  </a:lnTo>
                  <a:lnTo>
                    <a:pt x="54" y="8"/>
                  </a:lnTo>
                  <a:lnTo>
                    <a:pt x="62" y="5"/>
                  </a:lnTo>
                  <a:lnTo>
                    <a:pt x="72" y="2"/>
                  </a:lnTo>
                  <a:lnTo>
                    <a:pt x="81" y="1"/>
                  </a:lnTo>
                  <a:lnTo>
                    <a:pt x="81" y="1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47" y="1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6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304" y="9"/>
                  </a:lnTo>
                  <a:lnTo>
                    <a:pt x="309" y="1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27" y="15"/>
                  </a:lnTo>
                  <a:lnTo>
                    <a:pt x="342" y="23"/>
                  </a:lnTo>
                  <a:lnTo>
                    <a:pt x="348" y="28"/>
                  </a:lnTo>
                  <a:lnTo>
                    <a:pt x="353" y="34"/>
                  </a:lnTo>
                  <a:lnTo>
                    <a:pt x="364" y="45"/>
                  </a:lnTo>
                  <a:lnTo>
                    <a:pt x="372" y="61"/>
                  </a:lnTo>
                  <a:lnTo>
                    <a:pt x="377" y="78"/>
                  </a:lnTo>
                  <a:lnTo>
                    <a:pt x="382" y="98"/>
                  </a:lnTo>
                  <a:lnTo>
                    <a:pt x="384" y="120"/>
                  </a:lnTo>
                  <a:lnTo>
                    <a:pt x="384" y="120"/>
                  </a:lnTo>
                  <a:lnTo>
                    <a:pt x="384" y="140"/>
                  </a:lnTo>
                  <a:lnTo>
                    <a:pt x="381" y="159"/>
                  </a:lnTo>
                  <a:lnTo>
                    <a:pt x="376" y="179"/>
                  </a:lnTo>
                  <a:lnTo>
                    <a:pt x="372" y="188"/>
                  </a:lnTo>
                  <a:lnTo>
                    <a:pt x="368" y="197"/>
                  </a:lnTo>
                  <a:lnTo>
                    <a:pt x="363" y="205"/>
                  </a:lnTo>
                  <a:lnTo>
                    <a:pt x="357" y="213"/>
                  </a:lnTo>
                  <a:lnTo>
                    <a:pt x="350" y="219"/>
                  </a:lnTo>
                  <a:lnTo>
                    <a:pt x="342" y="226"/>
                  </a:lnTo>
                  <a:lnTo>
                    <a:pt x="334" y="232"/>
                  </a:lnTo>
                  <a:lnTo>
                    <a:pt x="325" y="236"/>
                  </a:lnTo>
                  <a:lnTo>
                    <a:pt x="314" y="240"/>
                  </a:lnTo>
                  <a:lnTo>
                    <a:pt x="302" y="243"/>
                  </a:lnTo>
                  <a:lnTo>
                    <a:pt x="302" y="243"/>
                  </a:lnTo>
                  <a:lnTo>
                    <a:pt x="297" y="244"/>
                  </a:lnTo>
                  <a:lnTo>
                    <a:pt x="293" y="244"/>
                  </a:lnTo>
                  <a:lnTo>
                    <a:pt x="293" y="244"/>
                  </a:lnTo>
                  <a:close/>
                  <a:moveTo>
                    <a:pt x="80" y="185"/>
                  </a:moveTo>
                  <a:lnTo>
                    <a:pt x="8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5" y="187"/>
                  </a:lnTo>
                  <a:lnTo>
                    <a:pt x="105" y="187"/>
                  </a:lnTo>
                  <a:lnTo>
                    <a:pt x="230" y="188"/>
                  </a:lnTo>
                  <a:lnTo>
                    <a:pt x="230" y="188"/>
                  </a:lnTo>
                  <a:lnTo>
                    <a:pt x="291" y="189"/>
                  </a:lnTo>
                  <a:lnTo>
                    <a:pt x="291" y="189"/>
                  </a:lnTo>
                  <a:lnTo>
                    <a:pt x="293" y="189"/>
                  </a:lnTo>
                  <a:lnTo>
                    <a:pt x="293" y="189"/>
                  </a:lnTo>
                  <a:lnTo>
                    <a:pt x="304" y="188"/>
                  </a:lnTo>
                  <a:lnTo>
                    <a:pt x="313" y="184"/>
                  </a:lnTo>
                  <a:lnTo>
                    <a:pt x="321" y="178"/>
                  </a:lnTo>
                  <a:lnTo>
                    <a:pt x="327" y="171"/>
                  </a:lnTo>
                  <a:lnTo>
                    <a:pt x="332" y="161"/>
                  </a:lnTo>
                  <a:lnTo>
                    <a:pt x="336" y="151"/>
                  </a:lnTo>
                  <a:lnTo>
                    <a:pt x="338" y="140"/>
                  </a:lnTo>
                  <a:lnTo>
                    <a:pt x="339" y="129"/>
                  </a:lnTo>
                  <a:lnTo>
                    <a:pt x="339" y="129"/>
                  </a:lnTo>
                  <a:lnTo>
                    <a:pt x="339" y="116"/>
                  </a:lnTo>
                  <a:lnTo>
                    <a:pt x="336" y="103"/>
                  </a:lnTo>
                  <a:lnTo>
                    <a:pt x="334" y="91"/>
                  </a:lnTo>
                  <a:lnTo>
                    <a:pt x="329" y="81"/>
                  </a:lnTo>
                  <a:lnTo>
                    <a:pt x="321" y="70"/>
                  </a:lnTo>
                  <a:lnTo>
                    <a:pt x="313" y="64"/>
                  </a:lnTo>
                  <a:lnTo>
                    <a:pt x="302" y="59"/>
                  </a:lnTo>
                  <a:lnTo>
                    <a:pt x="297" y="57"/>
                  </a:lnTo>
                  <a:lnTo>
                    <a:pt x="291" y="56"/>
                  </a:lnTo>
                  <a:lnTo>
                    <a:pt x="291" y="56"/>
                  </a:lnTo>
                  <a:lnTo>
                    <a:pt x="289" y="56"/>
                  </a:lnTo>
                  <a:lnTo>
                    <a:pt x="289" y="56"/>
                  </a:lnTo>
                  <a:lnTo>
                    <a:pt x="241" y="55"/>
                  </a:lnTo>
                  <a:lnTo>
                    <a:pt x="194" y="52"/>
                  </a:lnTo>
                  <a:lnTo>
                    <a:pt x="194" y="52"/>
                  </a:lnTo>
                  <a:lnTo>
                    <a:pt x="144" y="49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80" y="48"/>
                  </a:lnTo>
                  <a:lnTo>
                    <a:pt x="71" y="51"/>
                  </a:lnTo>
                  <a:lnTo>
                    <a:pt x="67" y="52"/>
                  </a:lnTo>
                  <a:lnTo>
                    <a:pt x="66" y="53"/>
                  </a:lnTo>
                  <a:lnTo>
                    <a:pt x="66" y="53"/>
                  </a:lnTo>
                  <a:lnTo>
                    <a:pt x="59" y="59"/>
                  </a:lnTo>
                  <a:lnTo>
                    <a:pt x="54" y="65"/>
                  </a:lnTo>
                  <a:lnTo>
                    <a:pt x="51" y="72"/>
                  </a:lnTo>
                  <a:lnTo>
                    <a:pt x="49" y="79"/>
                  </a:lnTo>
                  <a:lnTo>
                    <a:pt x="49" y="87"/>
                  </a:lnTo>
                  <a:lnTo>
                    <a:pt x="47" y="95"/>
                  </a:lnTo>
                  <a:lnTo>
                    <a:pt x="49" y="110"/>
                  </a:lnTo>
                  <a:lnTo>
                    <a:pt x="49" y="116"/>
                  </a:lnTo>
                  <a:lnTo>
                    <a:pt x="49" y="116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50" y="140"/>
                  </a:lnTo>
                  <a:lnTo>
                    <a:pt x="51" y="157"/>
                  </a:lnTo>
                  <a:lnTo>
                    <a:pt x="54" y="164"/>
                  </a:lnTo>
                  <a:lnTo>
                    <a:pt x="56" y="171"/>
                  </a:lnTo>
                  <a:lnTo>
                    <a:pt x="62" y="178"/>
                  </a:lnTo>
                  <a:lnTo>
                    <a:pt x="67" y="181"/>
                  </a:lnTo>
                  <a:lnTo>
                    <a:pt x="67" y="181"/>
                  </a:lnTo>
                  <a:lnTo>
                    <a:pt x="75" y="185"/>
                  </a:lnTo>
                  <a:lnTo>
                    <a:pt x="77" y="185"/>
                  </a:lnTo>
                  <a:lnTo>
                    <a:pt x="79" y="185"/>
                  </a:lnTo>
                  <a:lnTo>
                    <a:pt x="79" y="185"/>
                  </a:lnTo>
                  <a:lnTo>
                    <a:pt x="80" y="185"/>
                  </a:lnTo>
                  <a:lnTo>
                    <a:pt x="80" y="185"/>
                  </a:lnTo>
                  <a:lnTo>
                    <a:pt x="80" y="185"/>
                  </a:lnTo>
                  <a:lnTo>
                    <a:pt x="80" y="18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6" name="Freeform 315"/>
            <p:cNvSpPr>
              <a:spLocks noEditPoints="1"/>
            </p:cNvSpPr>
            <p:nvPr/>
          </p:nvSpPr>
          <p:spPr bwMode="auto">
            <a:xfrm>
              <a:off x="4662489" y="1265238"/>
              <a:ext cx="150813" cy="96838"/>
            </a:xfrm>
            <a:custGeom>
              <a:avLst/>
              <a:gdLst/>
              <a:ahLst/>
              <a:cxnLst>
                <a:cxn ang="0">
                  <a:pos x="291" y="245"/>
                </a:cxn>
                <a:cxn ang="0">
                  <a:pos x="282" y="243"/>
                </a:cxn>
                <a:cxn ang="0">
                  <a:pos x="165" y="241"/>
                </a:cxn>
                <a:cxn ang="0">
                  <a:pos x="131" y="241"/>
                </a:cxn>
                <a:cxn ang="0">
                  <a:pos x="100" y="239"/>
                </a:cxn>
                <a:cxn ang="0">
                  <a:pos x="63" y="233"/>
                </a:cxn>
                <a:cxn ang="0">
                  <a:pos x="37" y="220"/>
                </a:cxn>
                <a:cxn ang="0">
                  <a:pos x="23" y="204"/>
                </a:cxn>
                <a:cxn ang="0">
                  <a:pos x="7" y="170"/>
                </a:cxn>
                <a:cxn ang="0">
                  <a:pos x="0" y="119"/>
                </a:cxn>
                <a:cxn ang="0">
                  <a:pos x="0" y="103"/>
                </a:cxn>
                <a:cxn ang="0">
                  <a:pos x="3" y="71"/>
                </a:cxn>
                <a:cxn ang="0">
                  <a:pos x="13" y="43"/>
                </a:cxn>
                <a:cxn ang="0">
                  <a:pos x="30" y="22"/>
                </a:cxn>
                <a:cxn ang="0">
                  <a:pos x="54" y="8"/>
                </a:cxn>
                <a:cxn ang="0">
                  <a:pos x="81" y="0"/>
                </a:cxn>
                <a:cxn ang="0">
                  <a:pos x="94" y="0"/>
                </a:cxn>
                <a:cxn ang="0">
                  <a:pos x="100" y="0"/>
                </a:cxn>
                <a:cxn ang="0">
                  <a:pos x="194" y="4"/>
                </a:cxn>
                <a:cxn ang="0">
                  <a:pos x="299" y="8"/>
                </a:cxn>
                <a:cxn ang="0">
                  <a:pos x="310" y="10"/>
                </a:cxn>
                <a:cxn ang="0">
                  <a:pos x="327" y="16"/>
                </a:cxn>
                <a:cxn ang="0">
                  <a:pos x="353" y="34"/>
                </a:cxn>
                <a:cxn ang="0">
                  <a:pos x="377" y="79"/>
                </a:cxn>
                <a:cxn ang="0">
                  <a:pos x="384" y="120"/>
                </a:cxn>
                <a:cxn ang="0">
                  <a:pos x="376" y="179"/>
                </a:cxn>
                <a:cxn ang="0">
                  <a:pos x="363" y="205"/>
                </a:cxn>
                <a:cxn ang="0">
                  <a:pos x="342" y="226"/>
                </a:cxn>
                <a:cxn ang="0">
                  <a:pos x="314" y="241"/>
                </a:cxn>
                <a:cxn ang="0">
                  <a:pos x="297" y="245"/>
                </a:cxn>
                <a:cxn ang="0">
                  <a:pos x="80" y="186"/>
                </a:cxn>
                <a:cxn ang="0">
                  <a:pos x="100" y="186"/>
                </a:cxn>
                <a:cxn ang="0">
                  <a:pos x="231" y="188"/>
                </a:cxn>
                <a:cxn ang="0">
                  <a:pos x="291" y="190"/>
                </a:cxn>
                <a:cxn ang="0">
                  <a:pos x="304" y="188"/>
                </a:cxn>
                <a:cxn ang="0">
                  <a:pos x="327" y="170"/>
                </a:cxn>
                <a:cxn ang="0">
                  <a:pos x="338" y="140"/>
                </a:cxn>
                <a:cxn ang="0">
                  <a:pos x="339" y="115"/>
                </a:cxn>
                <a:cxn ang="0">
                  <a:pos x="327" y="80"/>
                </a:cxn>
                <a:cxn ang="0">
                  <a:pos x="302" y="58"/>
                </a:cxn>
                <a:cxn ang="0">
                  <a:pos x="291" y="56"/>
                </a:cxn>
                <a:cxn ang="0">
                  <a:pos x="241" y="54"/>
                </a:cxn>
                <a:cxn ang="0">
                  <a:pos x="144" y="50"/>
                </a:cxn>
                <a:cxn ang="0">
                  <a:pos x="80" y="48"/>
                </a:cxn>
                <a:cxn ang="0">
                  <a:pos x="66" y="52"/>
                </a:cxn>
                <a:cxn ang="0">
                  <a:pos x="54" y="64"/>
                </a:cxn>
                <a:cxn ang="0">
                  <a:pos x="49" y="86"/>
                </a:cxn>
                <a:cxn ang="0">
                  <a:pos x="49" y="115"/>
                </a:cxn>
                <a:cxn ang="0">
                  <a:pos x="49" y="123"/>
                </a:cxn>
                <a:cxn ang="0">
                  <a:pos x="54" y="164"/>
                </a:cxn>
                <a:cxn ang="0">
                  <a:pos x="67" y="182"/>
                </a:cxn>
                <a:cxn ang="0">
                  <a:pos x="77" y="186"/>
                </a:cxn>
                <a:cxn ang="0">
                  <a:pos x="80" y="186"/>
                </a:cxn>
                <a:cxn ang="0">
                  <a:pos x="80" y="186"/>
                </a:cxn>
              </a:cxnLst>
              <a:rect l="0" t="0" r="r" b="b"/>
              <a:pathLst>
                <a:path w="384" h="245">
                  <a:moveTo>
                    <a:pt x="293" y="245"/>
                  </a:moveTo>
                  <a:lnTo>
                    <a:pt x="293" y="245"/>
                  </a:lnTo>
                  <a:lnTo>
                    <a:pt x="291" y="245"/>
                  </a:lnTo>
                  <a:lnTo>
                    <a:pt x="288" y="245"/>
                  </a:lnTo>
                  <a:lnTo>
                    <a:pt x="288" y="245"/>
                  </a:lnTo>
                  <a:lnTo>
                    <a:pt x="282" y="243"/>
                  </a:lnTo>
                  <a:lnTo>
                    <a:pt x="282" y="243"/>
                  </a:lnTo>
                  <a:lnTo>
                    <a:pt x="234" y="241"/>
                  </a:lnTo>
                  <a:lnTo>
                    <a:pt x="165" y="241"/>
                  </a:lnTo>
                  <a:lnTo>
                    <a:pt x="165" y="241"/>
                  </a:lnTo>
                  <a:lnTo>
                    <a:pt x="131" y="241"/>
                  </a:lnTo>
                  <a:lnTo>
                    <a:pt x="131" y="241"/>
                  </a:lnTo>
                  <a:lnTo>
                    <a:pt x="114" y="241"/>
                  </a:lnTo>
                  <a:lnTo>
                    <a:pt x="114" y="241"/>
                  </a:lnTo>
                  <a:lnTo>
                    <a:pt x="100" y="239"/>
                  </a:lnTo>
                  <a:lnTo>
                    <a:pt x="87" y="238"/>
                  </a:lnTo>
                  <a:lnTo>
                    <a:pt x="75" y="235"/>
                  </a:lnTo>
                  <a:lnTo>
                    <a:pt x="63" y="233"/>
                  </a:lnTo>
                  <a:lnTo>
                    <a:pt x="54" y="229"/>
                  </a:lnTo>
                  <a:lnTo>
                    <a:pt x="45" y="225"/>
                  </a:lnTo>
                  <a:lnTo>
                    <a:pt x="37" y="220"/>
                  </a:lnTo>
                  <a:lnTo>
                    <a:pt x="30" y="215"/>
                  </a:lnTo>
                  <a:lnTo>
                    <a:pt x="30" y="215"/>
                  </a:lnTo>
                  <a:lnTo>
                    <a:pt x="23" y="204"/>
                  </a:lnTo>
                  <a:lnTo>
                    <a:pt x="16" y="194"/>
                  </a:lnTo>
                  <a:lnTo>
                    <a:pt x="11" y="182"/>
                  </a:lnTo>
                  <a:lnTo>
                    <a:pt x="7" y="170"/>
                  </a:lnTo>
                  <a:lnTo>
                    <a:pt x="4" y="158"/>
                  </a:lnTo>
                  <a:lnTo>
                    <a:pt x="3" y="145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2" y="81"/>
                  </a:lnTo>
                  <a:lnTo>
                    <a:pt x="3" y="71"/>
                  </a:lnTo>
                  <a:lnTo>
                    <a:pt x="6" y="62"/>
                  </a:lnTo>
                  <a:lnTo>
                    <a:pt x="9" y="52"/>
                  </a:lnTo>
                  <a:lnTo>
                    <a:pt x="13" y="43"/>
                  </a:lnTo>
                  <a:lnTo>
                    <a:pt x="19" y="35"/>
                  </a:lnTo>
                  <a:lnTo>
                    <a:pt x="24" y="29"/>
                  </a:lnTo>
                  <a:lnTo>
                    <a:pt x="30" y="22"/>
                  </a:lnTo>
                  <a:lnTo>
                    <a:pt x="37" y="17"/>
                  </a:lnTo>
                  <a:lnTo>
                    <a:pt x="45" y="12"/>
                  </a:lnTo>
                  <a:lnTo>
                    <a:pt x="54" y="8"/>
                  </a:lnTo>
                  <a:lnTo>
                    <a:pt x="62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47" y="1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7"/>
                  </a:lnTo>
                  <a:lnTo>
                    <a:pt x="299" y="8"/>
                  </a:lnTo>
                  <a:lnTo>
                    <a:pt x="299" y="8"/>
                  </a:lnTo>
                  <a:lnTo>
                    <a:pt x="304" y="8"/>
                  </a:lnTo>
                  <a:lnTo>
                    <a:pt x="309" y="1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10" y="10"/>
                  </a:lnTo>
                  <a:lnTo>
                    <a:pt x="327" y="16"/>
                  </a:lnTo>
                  <a:lnTo>
                    <a:pt x="342" y="24"/>
                  </a:lnTo>
                  <a:lnTo>
                    <a:pt x="348" y="29"/>
                  </a:lnTo>
                  <a:lnTo>
                    <a:pt x="353" y="34"/>
                  </a:lnTo>
                  <a:lnTo>
                    <a:pt x="364" y="46"/>
                  </a:lnTo>
                  <a:lnTo>
                    <a:pt x="372" y="62"/>
                  </a:lnTo>
                  <a:lnTo>
                    <a:pt x="377" y="79"/>
                  </a:lnTo>
                  <a:lnTo>
                    <a:pt x="382" y="98"/>
                  </a:lnTo>
                  <a:lnTo>
                    <a:pt x="384" y="120"/>
                  </a:lnTo>
                  <a:lnTo>
                    <a:pt x="384" y="120"/>
                  </a:lnTo>
                  <a:lnTo>
                    <a:pt x="384" y="140"/>
                  </a:lnTo>
                  <a:lnTo>
                    <a:pt x="381" y="160"/>
                  </a:lnTo>
                  <a:lnTo>
                    <a:pt x="376" y="179"/>
                  </a:lnTo>
                  <a:lnTo>
                    <a:pt x="372" y="188"/>
                  </a:lnTo>
                  <a:lnTo>
                    <a:pt x="368" y="198"/>
                  </a:lnTo>
                  <a:lnTo>
                    <a:pt x="363" y="205"/>
                  </a:lnTo>
                  <a:lnTo>
                    <a:pt x="356" y="213"/>
                  </a:lnTo>
                  <a:lnTo>
                    <a:pt x="350" y="220"/>
                  </a:lnTo>
                  <a:lnTo>
                    <a:pt x="342" y="226"/>
                  </a:lnTo>
                  <a:lnTo>
                    <a:pt x="334" y="232"/>
                  </a:lnTo>
                  <a:lnTo>
                    <a:pt x="325" y="237"/>
                  </a:lnTo>
                  <a:lnTo>
                    <a:pt x="314" y="241"/>
                  </a:lnTo>
                  <a:lnTo>
                    <a:pt x="302" y="243"/>
                  </a:lnTo>
                  <a:lnTo>
                    <a:pt x="302" y="243"/>
                  </a:lnTo>
                  <a:lnTo>
                    <a:pt x="297" y="245"/>
                  </a:lnTo>
                  <a:lnTo>
                    <a:pt x="293" y="245"/>
                  </a:lnTo>
                  <a:lnTo>
                    <a:pt x="293" y="245"/>
                  </a:lnTo>
                  <a:close/>
                  <a:moveTo>
                    <a:pt x="80" y="186"/>
                  </a:moveTo>
                  <a:lnTo>
                    <a:pt x="80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5" y="186"/>
                  </a:lnTo>
                  <a:lnTo>
                    <a:pt x="105" y="186"/>
                  </a:lnTo>
                  <a:lnTo>
                    <a:pt x="231" y="188"/>
                  </a:lnTo>
                  <a:lnTo>
                    <a:pt x="231" y="188"/>
                  </a:lnTo>
                  <a:lnTo>
                    <a:pt x="291" y="190"/>
                  </a:lnTo>
                  <a:lnTo>
                    <a:pt x="291" y="190"/>
                  </a:lnTo>
                  <a:lnTo>
                    <a:pt x="293" y="190"/>
                  </a:lnTo>
                  <a:lnTo>
                    <a:pt x="293" y="190"/>
                  </a:lnTo>
                  <a:lnTo>
                    <a:pt x="304" y="188"/>
                  </a:lnTo>
                  <a:lnTo>
                    <a:pt x="313" y="184"/>
                  </a:lnTo>
                  <a:lnTo>
                    <a:pt x="321" y="178"/>
                  </a:lnTo>
                  <a:lnTo>
                    <a:pt x="327" y="170"/>
                  </a:lnTo>
                  <a:lnTo>
                    <a:pt x="333" y="161"/>
                  </a:lnTo>
                  <a:lnTo>
                    <a:pt x="336" y="150"/>
                  </a:lnTo>
                  <a:lnTo>
                    <a:pt x="338" y="140"/>
                  </a:lnTo>
                  <a:lnTo>
                    <a:pt x="339" y="128"/>
                  </a:lnTo>
                  <a:lnTo>
                    <a:pt x="339" y="128"/>
                  </a:lnTo>
                  <a:lnTo>
                    <a:pt x="339" y="115"/>
                  </a:lnTo>
                  <a:lnTo>
                    <a:pt x="336" y="103"/>
                  </a:lnTo>
                  <a:lnTo>
                    <a:pt x="334" y="92"/>
                  </a:lnTo>
                  <a:lnTo>
                    <a:pt x="327" y="80"/>
                  </a:lnTo>
                  <a:lnTo>
                    <a:pt x="321" y="71"/>
                  </a:lnTo>
                  <a:lnTo>
                    <a:pt x="313" y="63"/>
                  </a:lnTo>
                  <a:lnTo>
                    <a:pt x="302" y="58"/>
                  </a:lnTo>
                  <a:lnTo>
                    <a:pt x="297" y="56"/>
                  </a:lnTo>
                  <a:lnTo>
                    <a:pt x="291" y="56"/>
                  </a:lnTo>
                  <a:lnTo>
                    <a:pt x="291" y="56"/>
                  </a:lnTo>
                  <a:lnTo>
                    <a:pt x="289" y="55"/>
                  </a:lnTo>
                  <a:lnTo>
                    <a:pt x="289" y="55"/>
                  </a:lnTo>
                  <a:lnTo>
                    <a:pt x="241" y="54"/>
                  </a:lnTo>
                  <a:lnTo>
                    <a:pt x="194" y="52"/>
                  </a:lnTo>
                  <a:lnTo>
                    <a:pt x="194" y="52"/>
                  </a:lnTo>
                  <a:lnTo>
                    <a:pt x="144" y="50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80" y="48"/>
                  </a:lnTo>
                  <a:lnTo>
                    <a:pt x="71" y="50"/>
                  </a:lnTo>
                  <a:lnTo>
                    <a:pt x="67" y="51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59" y="58"/>
                  </a:lnTo>
                  <a:lnTo>
                    <a:pt x="54" y="64"/>
                  </a:lnTo>
                  <a:lnTo>
                    <a:pt x="51" y="72"/>
                  </a:lnTo>
                  <a:lnTo>
                    <a:pt x="49" y="79"/>
                  </a:lnTo>
                  <a:lnTo>
                    <a:pt x="49" y="86"/>
                  </a:lnTo>
                  <a:lnTo>
                    <a:pt x="47" y="94"/>
                  </a:lnTo>
                  <a:lnTo>
                    <a:pt x="49" y="110"/>
                  </a:lnTo>
                  <a:lnTo>
                    <a:pt x="49" y="115"/>
                  </a:lnTo>
                  <a:lnTo>
                    <a:pt x="49" y="115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50" y="139"/>
                  </a:lnTo>
                  <a:lnTo>
                    <a:pt x="51" y="156"/>
                  </a:lnTo>
                  <a:lnTo>
                    <a:pt x="54" y="164"/>
                  </a:lnTo>
                  <a:lnTo>
                    <a:pt x="57" y="171"/>
                  </a:lnTo>
                  <a:lnTo>
                    <a:pt x="62" y="177"/>
                  </a:lnTo>
                  <a:lnTo>
                    <a:pt x="67" y="182"/>
                  </a:lnTo>
                  <a:lnTo>
                    <a:pt x="67" y="182"/>
                  </a:lnTo>
                  <a:lnTo>
                    <a:pt x="75" y="184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0" y="18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7" name="Freeform 316"/>
            <p:cNvSpPr>
              <a:spLocks noEditPoints="1"/>
            </p:cNvSpPr>
            <p:nvPr/>
          </p:nvSpPr>
          <p:spPr bwMode="auto">
            <a:xfrm>
              <a:off x="4484689" y="1508126"/>
              <a:ext cx="152400" cy="98425"/>
            </a:xfrm>
            <a:custGeom>
              <a:avLst/>
              <a:gdLst/>
              <a:ahLst/>
              <a:cxnLst>
                <a:cxn ang="0">
                  <a:pos x="291" y="246"/>
                </a:cxn>
                <a:cxn ang="0">
                  <a:pos x="281" y="245"/>
                </a:cxn>
                <a:cxn ang="0">
                  <a:pos x="165" y="242"/>
                </a:cxn>
                <a:cxn ang="0">
                  <a:pos x="131" y="242"/>
                </a:cxn>
                <a:cxn ang="0">
                  <a:pos x="100" y="241"/>
                </a:cxn>
                <a:cxn ang="0">
                  <a:pos x="63" y="234"/>
                </a:cxn>
                <a:cxn ang="0">
                  <a:pos x="37" y="221"/>
                </a:cxn>
                <a:cxn ang="0">
                  <a:pos x="22" y="206"/>
                </a:cxn>
                <a:cxn ang="0">
                  <a:pos x="7" y="172"/>
                </a:cxn>
                <a:cxn ang="0">
                  <a:pos x="0" y="121"/>
                </a:cxn>
                <a:cxn ang="0">
                  <a:pos x="0" y="105"/>
                </a:cxn>
                <a:cxn ang="0">
                  <a:pos x="3" y="72"/>
                </a:cxn>
                <a:cxn ang="0">
                  <a:pos x="13" y="45"/>
                </a:cxn>
                <a:cxn ang="0">
                  <a:pos x="30" y="24"/>
                </a:cxn>
                <a:cxn ang="0">
                  <a:pos x="54" y="10"/>
                </a:cxn>
                <a:cxn ang="0">
                  <a:pos x="81" y="2"/>
                </a:cxn>
                <a:cxn ang="0">
                  <a:pos x="94" y="0"/>
                </a:cxn>
                <a:cxn ang="0">
                  <a:pos x="100" y="2"/>
                </a:cxn>
                <a:cxn ang="0">
                  <a:pos x="194" y="4"/>
                </a:cxn>
                <a:cxn ang="0">
                  <a:pos x="298" y="8"/>
                </a:cxn>
                <a:cxn ang="0">
                  <a:pos x="310" y="12"/>
                </a:cxn>
                <a:cxn ang="0">
                  <a:pos x="327" y="17"/>
                </a:cxn>
                <a:cxn ang="0">
                  <a:pos x="353" y="34"/>
                </a:cxn>
                <a:cxn ang="0">
                  <a:pos x="377" y="80"/>
                </a:cxn>
                <a:cxn ang="0">
                  <a:pos x="384" y="122"/>
                </a:cxn>
                <a:cxn ang="0">
                  <a:pos x="376" y="181"/>
                </a:cxn>
                <a:cxn ang="0">
                  <a:pos x="363" y="207"/>
                </a:cxn>
                <a:cxn ang="0">
                  <a:pos x="342" y="228"/>
                </a:cxn>
                <a:cxn ang="0">
                  <a:pos x="314" y="242"/>
                </a:cxn>
                <a:cxn ang="0">
                  <a:pos x="297" y="246"/>
                </a:cxn>
                <a:cxn ang="0">
                  <a:pos x="80" y="186"/>
                </a:cxn>
                <a:cxn ang="0">
                  <a:pos x="100" y="187"/>
                </a:cxn>
                <a:cxn ang="0">
                  <a:pos x="230" y="190"/>
                </a:cxn>
                <a:cxn ang="0">
                  <a:pos x="291" y="190"/>
                </a:cxn>
                <a:cxn ang="0">
                  <a:pos x="304" y="189"/>
                </a:cxn>
                <a:cxn ang="0">
                  <a:pos x="327" y="172"/>
                </a:cxn>
                <a:cxn ang="0">
                  <a:pos x="338" y="142"/>
                </a:cxn>
                <a:cxn ang="0">
                  <a:pos x="339" y="117"/>
                </a:cxn>
                <a:cxn ang="0">
                  <a:pos x="329" y="81"/>
                </a:cxn>
                <a:cxn ang="0">
                  <a:pos x="302" y="59"/>
                </a:cxn>
                <a:cxn ang="0">
                  <a:pos x="291" y="57"/>
                </a:cxn>
                <a:cxn ang="0">
                  <a:pos x="241" y="55"/>
                </a:cxn>
                <a:cxn ang="0">
                  <a:pos x="144" y="50"/>
                </a:cxn>
                <a:cxn ang="0">
                  <a:pos x="80" y="50"/>
                </a:cxn>
                <a:cxn ang="0">
                  <a:pos x="66" y="54"/>
                </a:cxn>
                <a:cxn ang="0">
                  <a:pos x="54" y="66"/>
                </a:cxn>
                <a:cxn ang="0">
                  <a:pos x="49" y="88"/>
                </a:cxn>
                <a:cxn ang="0">
                  <a:pos x="49" y="117"/>
                </a:cxn>
                <a:cxn ang="0">
                  <a:pos x="49" y="125"/>
                </a:cxn>
                <a:cxn ang="0">
                  <a:pos x="54" y="165"/>
                </a:cxn>
                <a:cxn ang="0">
                  <a:pos x="67" y="182"/>
                </a:cxn>
                <a:cxn ang="0">
                  <a:pos x="77" y="187"/>
                </a:cxn>
                <a:cxn ang="0">
                  <a:pos x="80" y="186"/>
                </a:cxn>
                <a:cxn ang="0">
                  <a:pos x="80" y="186"/>
                </a:cxn>
              </a:cxnLst>
              <a:rect l="0" t="0" r="r" b="b"/>
              <a:pathLst>
                <a:path w="384" h="246">
                  <a:moveTo>
                    <a:pt x="293" y="246"/>
                  </a:moveTo>
                  <a:lnTo>
                    <a:pt x="293" y="246"/>
                  </a:lnTo>
                  <a:lnTo>
                    <a:pt x="291" y="246"/>
                  </a:lnTo>
                  <a:lnTo>
                    <a:pt x="288" y="246"/>
                  </a:lnTo>
                  <a:lnTo>
                    <a:pt x="288" y="246"/>
                  </a:lnTo>
                  <a:lnTo>
                    <a:pt x="281" y="245"/>
                  </a:lnTo>
                  <a:lnTo>
                    <a:pt x="281" y="245"/>
                  </a:lnTo>
                  <a:lnTo>
                    <a:pt x="234" y="242"/>
                  </a:lnTo>
                  <a:lnTo>
                    <a:pt x="165" y="242"/>
                  </a:lnTo>
                  <a:lnTo>
                    <a:pt x="165" y="242"/>
                  </a:lnTo>
                  <a:lnTo>
                    <a:pt x="131" y="242"/>
                  </a:lnTo>
                  <a:lnTo>
                    <a:pt x="131" y="242"/>
                  </a:lnTo>
                  <a:lnTo>
                    <a:pt x="114" y="242"/>
                  </a:lnTo>
                  <a:lnTo>
                    <a:pt x="114" y="242"/>
                  </a:lnTo>
                  <a:lnTo>
                    <a:pt x="100" y="241"/>
                  </a:lnTo>
                  <a:lnTo>
                    <a:pt x="87" y="240"/>
                  </a:lnTo>
                  <a:lnTo>
                    <a:pt x="75" y="237"/>
                  </a:lnTo>
                  <a:lnTo>
                    <a:pt x="63" y="234"/>
                  </a:lnTo>
                  <a:lnTo>
                    <a:pt x="54" y="231"/>
                  </a:lnTo>
                  <a:lnTo>
                    <a:pt x="45" y="227"/>
                  </a:lnTo>
                  <a:lnTo>
                    <a:pt x="37" y="221"/>
                  </a:lnTo>
                  <a:lnTo>
                    <a:pt x="30" y="215"/>
                  </a:lnTo>
                  <a:lnTo>
                    <a:pt x="30" y="215"/>
                  </a:lnTo>
                  <a:lnTo>
                    <a:pt x="22" y="206"/>
                  </a:lnTo>
                  <a:lnTo>
                    <a:pt x="16" y="195"/>
                  </a:lnTo>
                  <a:lnTo>
                    <a:pt x="11" y="183"/>
                  </a:lnTo>
                  <a:lnTo>
                    <a:pt x="7" y="172"/>
                  </a:lnTo>
                  <a:lnTo>
                    <a:pt x="4" y="159"/>
                  </a:lnTo>
                  <a:lnTo>
                    <a:pt x="3" y="147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5" y="62"/>
                  </a:lnTo>
                  <a:lnTo>
                    <a:pt x="9" y="53"/>
                  </a:lnTo>
                  <a:lnTo>
                    <a:pt x="13" y="45"/>
                  </a:lnTo>
                  <a:lnTo>
                    <a:pt x="19" y="37"/>
                  </a:lnTo>
                  <a:lnTo>
                    <a:pt x="24" y="30"/>
                  </a:lnTo>
                  <a:lnTo>
                    <a:pt x="30" y="24"/>
                  </a:lnTo>
                  <a:lnTo>
                    <a:pt x="37" y="19"/>
                  </a:lnTo>
                  <a:lnTo>
                    <a:pt x="45" y="13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72" y="3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89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47" y="3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246" y="7"/>
                  </a:lnTo>
                  <a:lnTo>
                    <a:pt x="298" y="8"/>
                  </a:lnTo>
                  <a:lnTo>
                    <a:pt x="298" y="8"/>
                  </a:lnTo>
                  <a:lnTo>
                    <a:pt x="304" y="10"/>
                  </a:lnTo>
                  <a:lnTo>
                    <a:pt x="309" y="12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7" y="17"/>
                  </a:lnTo>
                  <a:lnTo>
                    <a:pt x="342" y="25"/>
                  </a:lnTo>
                  <a:lnTo>
                    <a:pt x="348" y="29"/>
                  </a:lnTo>
                  <a:lnTo>
                    <a:pt x="353" y="34"/>
                  </a:lnTo>
                  <a:lnTo>
                    <a:pt x="364" y="47"/>
                  </a:lnTo>
                  <a:lnTo>
                    <a:pt x="372" y="62"/>
                  </a:lnTo>
                  <a:lnTo>
                    <a:pt x="377" y="80"/>
                  </a:lnTo>
                  <a:lnTo>
                    <a:pt x="382" y="100"/>
                  </a:lnTo>
                  <a:lnTo>
                    <a:pt x="384" y="122"/>
                  </a:lnTo>
                  <a:lnTo>
                    <a:pt x="384" y="122"/>
                  </a:lnTo>
                  <a:lnTo>
                    <a:pt x="384" y="142"/>
                  </a:lnTo>
                  <a:lnTo>
                    <a:pt x="381" y="161"/>
                  </a:lnTo>
                  <a:lnTo>
                    <a:pt x="376" y="181"/>
                  </a:lnTo>
                  <a:lnTo>
                    <a:pt x="372" y="190"/>
                  </a:lnTo>
                  <a:lnTo>
                    <a:pt x="368" y="198"/>
                  </a:lnTo>
                  <a:lnTo>
                    <a:pt x="363" y="207"/>
                  </a:lnTo>
                  <a:lnTo>
                    <a:pt x="357" y="215"/>
                  </a:lnTo>
                  <a:lnTo>
                    <a:pt x="350" y="221"/>
                  </a:lnTo>
                  <a:lnTo>
                    <a:pt x="342" y="228"/>
                  </a:lnTo>
                  <a:lnTo>
                    <a:pt x="334" y="233"/>
                  </a:lnTo>
                  <a:lnTo>
                    <a:pt x="325" y="238"/>
                  </a:lnTo>
                  <a:lnTo>
                    <a:pt x="314" y="242"/>
                  </a:lnTo>
                  <a:lnTo>
                    <a:pt x="302" y="245"/>
                  </a:lnTo>
                  <a:lnTo>
                    <a:pt x="302" y="245"/>
                  </a:lnTo>
                  <a:lnTo>
                    <a:pt x="297" y="246"/>
                  </a:lnTo>
                  <a:lnTo>
                    <a:pt x="293" y="246"/>
                  </a:lnTo>
                  <a:lnTo>
                    <a:pt x="293" y="246"/>
                  </a:lnTo>
                  <a:close/>
                  <a:moveTo>
                    <a:pt x="80" y="186"/>
                  </a:moveTo>
                  <a:lnTo>
                    <a:pt x="80" y="186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5" y="187"/>
                  </a:lnTo>
                  <a:lnTo>
                    <a:pt x="105" y="187"/>
                  </a:lnTo>
                  <a:lnTo>
                    <a:pt x="230" y="190"/>
                  </a:lnTo>
                  <a:lnTo>
                    <a:pt x="230" y="190"/>
                  </a:lnTo>
                  <a:lnTo>
                    <a:pt x="291" y="190"/>
                  </a:lnTo>
                  <a:lnTo>
                    <a:pt x="291" y="190"/>
                  </a:lnTo>
                  <a:lnTo>
                    <a:pt x="293" y="191"/>
                  </a:lnTo>
                  <a:lnTo>
                    <a:pt x="293" y="191"/>
                  </a:lnTo>
                  <a:lnTo>
                    <a:pt x="304" y="189"/>
                  </a:lnTo>
                  <a:lnTo>
                    <a:pt x="313" y="186"/>
                  </a:lnTo>
                  <a:lnTo>
                    <a:pt x="321" y="180"/>
                  </a:lnTo>
                  <a:lnTo>
                    <a:pt x="327" y="172"/>
                  </a:lnTo>
                  <a:lnTo>
                    <a:pt x="332" y="163"/>
                  </a:lnTo>
                  <a:lnTo>
                    <a:pt x="336" y="152"/>
                  </a:lnTo>
                  <a:lnTo>
                    <a:pt x="338" y="142"/>
                  </a:lnTo>
                  <a:lnTo>
                    <a:pt x="339" y="130"/>
                  </a:lnTo>
                  <a:lnTo>
                    <a:pt x="339" y="130"/>
                  </a:lnTo>
                  <a:lnTo>
                    <a:pt x="339" y="117"/>
                  </a:lnTo>
                  <a:lnTo>
                    <a:pt x="336" y="105"/>
                  </a:lnTo>
                  <a:lnTo>
                    <a:pt x="334" y="92"/>
                  </a:lnTo>
                  <a:lnTo>
                    <a:pt x="329" y="81"/>
                  </a:lnTo>
                  <a:lnTo>
                    <a:pt x="321" y="72"/>
                  </a:lnTo>
                  <a:lnTo>
                    <a:pt x="313" y="64"/>
                  </a:lnTo>
                  <a:lnTo>
                    <a:pt x="302" y="59"/>
                  </a:lnTo>
                  <a:lnTo>
                    <a:pt x="297" y="58"/>
                  </a:lnTo>
                  <a:lnTo>
                    <a:pt x="291" y="57"/>
                  </a:lnTo>
                  <a:lnTo>
                    <a:pt x="291" y="57"/>
                  </a:lnTo>
                  <a:lnTo>
                    <a:pt x="289" y="57"/>
                  </a:lnTo>
                  <a:lnTo>
                    <a:pt x="289" y="57"/>
                  </a:lnTo>
                  <a:lnTo>
                    <a:pt x="241" y="55"/>
                  </a:lnTo>
                  <a:lnTo>
                    <a:pt x="194" y="53"/>
                  </a:lnTo>
                  <a:lnTo>
                    <a:pt x="194" y="53"/>
                  </a:lnTo>
                  <a:lnTo>
                    <a:pt x="144" y="50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80" y="50"/>
                  </a:lnTo>
                  <a:lnTo>
                    <a:pt x="71" y="51"/>
                  </a:lnTo>
                  <a:lnTo>
                    <a:pt x="67" y="53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59" y="59"/>
                  </a:lnTo>
                  <a:lnTo>
                    <a:pt x="54" y="66"/>
                  </a:lnTo>
                  <a:lnTo>
                    <a:pt x="51" y="72"/>
                  </a:lnTo>
                  <a:lnTo>
                    <a:pt x="49" y="80"/>
                  </a:lnTo>
                  <a:lnTo>
                    <a:pt x="49" y="88"/>
                  </a:lnTo>
                  <a:lnTo>
                    <a:pt x="47" y="96"/>
                  </a:lnTo>
                  <a:lnTo>
                    <a:pt x="49" y="110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50" y="140"/>
                  </a:lnTo>
                  <a:lnTo>
                    <a:pt x="51" y="157"/>
                  </a:lnTo>
                  <a:lnTo>
                    <a:pt x="54" y="165"/>
                  </a:lnTo>
                  <a:lnTo>
                    <a:pt x="56" y="172"/>
                  </a:lnTo>
                  <a:lnTo>
                    <a:pt x="62" y="178"/>
                  </a:lnTo>
                  <a:lnTo>
                    <a:pt x="67" y="182"/>
                  </a:lnTo>
                  <a:lnTo>
                    <a:pt x="67" y="182"/>
                  </a:lnTo>
                  <a:lnTo>
                    <a:pt x="75" y="186"/>
                  </a:lnTo>
                  <a:lnTo>
                    <a:pt x="77" y="187"/>
                  </a:lnTo>
                  <a:lnTo>
                    <a:pt x="79" y="186"/>
                  </a:lnTo>
                  <a:lnTo>
                    <a:pt x="79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80" y="18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08" name="Freeform 317"/>
            <p:cNvSpPr>
              <a:spLocks noEditPoints="1"/>
            </p:cNvSpPr>
            <p:nvPr/>
          </p:nvSpPr>
          <p:spPr bwMode="auto">
            <a:xfrm>
              <a:off x="4670426" y="1393826"/>
              <a:ext cx="133350" cy="211138"/>
            </a:xfrm>
            <a:custGeom>
              <a:avLst/>
              <a:gdLst/>
              <a:ahLst/>
              <a:cxnLst>
                <a:cxn ang="0">
                  <a:pos x="107" y="531"/>
                </a:cxn>
                <a:cxn ang="0">
                  <a:pos x="55" y="521"/>
                </a:cxn>
                <a:cxn ang="0">
                  <a:pos x="17" y="492"/>
                </a:cxn>
                <a:cxn ang="0">
                  <a:pos x="2" y="438"/>
                </a:cxn>
                <a:cxn ang="0">
                  <a:pos x="3" y="426"/>
                </a:cxn>
                <a:cxn ang="0">
                  <a:pos x="2" y="357"/>
                </a:cxn>
                <a:cxn ang="0">
                  <a:pos x="2" y="148"/>
                </a:cxn>
                <a:cxn ang="0">
                  <a:pos x="0" y="69"/>
                </a:cxn>
                <a:cxn ang="0">
                  <a:pos x="16" y="26"/>
                </a:cxn>
                <a:cxn ang="0">
                  <a:pos x="50" y="7"/>
                </a:cxn>
                <a:cxn ang="0">
                  <a:pos x="106" y="0"/>
                </a:cxn>
                <a:cxn ang="0">
                  <a:pos x="168" y="3"/>
                </a:cxn>
                <a:cxn ang="0">
                  <a:pos x="249" y="7"/>
                </a:cxn>
                <a:cxn ang="0">
                  <a:pos x="304" y="24"/>
                </a:cxn>
                <a:cxn ang="0">
                  <a:pos x="331" y="56"/>
                </a:cxn>
                <a:cxn ang="0">
                  <a:pos x="338" y="98"/>
                </a:cxn>
                <a:cxn ang="0">
                  <a:pos x="335" y="109"/>
                </a:cxn>
                <a:cxn ang="0">
                  <a:pos x="331" y="124"/>
                </a:cxn>
                <a:cxn ang="0">
                  <a:pos x="331" y="139"/>
                </a:cxn>
                <a:cxn ang="0">
                  <a:pos x="335" y="182"/>
                </a:cxn>
                <a:cxn ang="0">
                  <a:pos x="338" y="268"/>
                </a:cxn>
                <a:cxn ang="0">
                  <a:pos x="335" y="426"/>
                </a:cxn>
                <a:cxn ang="0">
                  <a:pos x="334" y="436"/>
                </a:cxn>
                <a:cxn ang="0">
                  <a:pos x="330" y="467"/>
                </a:cxn>
                <a:cxn ang="0">
                  <a:pos x="310" y="506"/>
                </a:cxn>
                <a:cxn ang="0">
                  <a:pos x="274" y="526"/>
                </a:cxn>
                <a:cxn ang="0">
                  <a:pos x="196" y="532"/>
                </a:cxn>
                <a:cxn ang="0">
                  <a:pos x="87" y="51"/>
                </a:cxn>
                <a:cxn ang="0">
                  <a:pos x="58" y="59"/>
                </a:cxn>
                <a:cxn ang="0">
                  <a:pos x="49" y="79"/>
                </a:cxn>
                <a:cxn ang="0">
                  <a:pos x="49" y="97"/>
                </a:cxn>
                <a:cxn ang="0">
                  <a:pos x="49" y="99"/>
                </a:cxn>
                <a:cxn ang="0">
                  <a:pos x="50" y="296"/>
                </a:cxn>
                <a:cxn ang="0">
                  <a:pos x="49" y="428"/>
                </a:cxn>
                <a:cxn ang="0">
                  <a:pos x="50" y="438"/>
                </a:cxn>
                <a:cxn ang="0">
                  <a:pos x="56" y="460"/>
                </a:cxn>
                <a:cxn ang="0">
                  <a:pos x="87" y="480"/>
                </a:cxn>
                <a:cxn ang="0">
                  <a:pos x="139" y="485"/>
                </a:cxn>
                <a:cxn ang="0">
                  <a:pos x="172" y="485"/>
                </a:cxn>
                <a:cxn ang="0">
                  <a:pos x="207" y="484"/>
                </a:cxn>
                <a:cxn ang="0">
                  <a:pos x="246" y="484"/>
                </a:cxn>
                <a:cxn ang="0">
                  <a:pos x="279" y="463"/>
                </a:cxn>
                <a:cxn ang="0">
                  <a:pos x="285" y="438"/>
                </a:cxn>
                <a:cxn ang="0">
                  <a:pos x="288" y="425"/>
                </a:cxn>
                <a:cxn ang="0">
                  <a:pos x="292" y="238"/>
                </a:cxn>
                <a:cxn ang="0">
                  <a:pos x="281" y="169"/>
                </a:cxn>
                <a:cxn ang="0">
                  <a:pos x="284" y="106"/>
                </a:cxn>
                <a:cxn ang="0">
                  <a:pos x="289" y="92"/>
                </a:cxn>
                <a:cxn ang="0">
                  <a:pos x="278" y="71"/>
                </a:cxn>
                <a:cxn ang="0">
                  <a:pos x="238" y="55"/>
                </a:cxn>
                <a:cxn ang="0">
                  <a:pos x="193" y="51"/>
                </a:cxn>
                <a:cxn ang="0">
                  <a:pos x="155" y="52"/>
                </a:cxn>
                <a:cxn ang="0">
                  <a:pos x="105" y="51"/>
                </a:cxn>
              </a:cxnLst>
              <a:rect l="0" t="0" r="r" b="b"/>
              <a:pathLst>
                <a:path w="338" h="532">
                  <a:moveTo>
                    <a:pt x="166" y="532"/>
                  </a:moveTo>
                  <a:lnTo>
                    <a:pt x="166" y="532"/>
                  </a:lnTo>
                  <a:lnTo>
                    <a:pt x="136" y="532"/>
                  </a:lnTo>
                  <a:lnTo>
                    <a:pt x="107" y="531"/>
                  </a:lnTo>
                  <a:lnTo>
                    <a:pt x="93" y="530"/>
                  </a:lnTo>
                  <a:lnTo>
                    <a:pt x="80" y="527"/>
                  </a:lnTo>
                  <a:lnTo>
                    <a:pt x="67" y="524"/>
                  </a:lnTo>
                  <a:lnTo>
                    <a:pt x="55" y="521"/>
                  </a:lnTo>
                  <a:lnTo>
                    <a:pt x="45" y="515"/>
                  </a:lnTo>
                  <a:lnTo>
                    <a:pt x="34" y="509"/>
                  </a:lnTo>
                  <a:lnTo>
                    <a:pt x="25" y="501"/>
                  </a:lnTo>
                  <a:lnTo>
                    <a:pt x="17" y="492"/>
                  </a:lnTo>
                  <a:lnTo>
                    <a:pt x="11" y="481"/>
                  </a:lnTo>
                  <a:lnTo>
                    <a:pt x="7" y="470"/>
                  </a:lnTo>
                  <a:lnTo>
                    <a:pt x="3" y="454"/>
                  </a:lnTo>
                  <a:lnTo>
                    <a:pt x="2" y="438"/>
                  </a:lnTo>
                  <a:lnTo>
                    <a:pt x="2" y="438"/>
                  </a:lnTo>
                  <a:lnTo>
                    <a:pt x="3" y="430"/>
                  </a:lnTo>
                  <a:lnTo>
                    <a:pt x="4" y="428"/>
                  </a:lnTo>
                  <a:lnTo>
                    <a:pt x="3" y="426"/>
                  </a:lnTo>
                  <a:lnTo>
                    <a:pt x="3" y="426"/>
                  </a:lnTo>
                  <a:lnTo>
                    <a:pt x="2" y="420"/>
                  </a:lnTo>
                  <a:lnTo>
                    <a:pt x="2" y="420"/>
                  </a:lnTo>
                  <a:lnTo>
                    <a:pt x="2" y="357"/>
                  </a:lnTo>
                  <a:lnTo>
                    <a:pt x="3" y="296"/>
                  </a:lnTo>
                  <a:lnTo>
                    <a:pt x="3" y="296"/>
                  </a:lnTo>
                  <a:lnTo>
                    <a:pt x="3" y="198"/>
                  </a:lnTo>
                  <a:lnTo>
                    <a:pt x="2" y="148"/>
                  </a:lnTo>
                  <a:lnTo>
                    <a:pt x="0" y="98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9" y="35"/>
                  </a:lnTo>
                  <a:lnTo>
                    <a:pt x="16" y="26"/>
                  </a:lnTo>
                  <a:lnTo>
                    <a:pt x="25" y="18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50" y="7"/>
                  </a:lnTo>
                  <a:lnTo>
                    <a:pt x="66" y="3"/>
                  </a:lnTo>
                  <a:lnTo>
                    <a:pt x="84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1" y="1"/>
                  </a:lnTo>
                  <a:lnTo>
                    <a:pt x="155" y="3"/>
                  </a:lnTo>
                  <a:lnTo>
                    <a:pt x="168" y="3"/>
                  </a:lnTo>
                  <a:lnTo>
                    <a:pt x="168" y="3"/>
                  </a:lnTo>
                  <a:lnTo>
                    <a:pt x="195" y="4"/>
                  </a:lnTo>
                  <a:lnTo>
                    <a:pt x="195" y="4"/>
                  </a:lnTo>
                  <a:lnTo>
                    <a:pt x="223" y="5"/>
                  </a:lnTo>
                  <a:lnTo>
                    <a:pt x="249" y="7"/>
                  </a:lnTo>
                  <a:lnTo>
                    <a:pt x="274" y="12"/>
                  </a:lnTo>
                  <a:lnTo>
                    <a:pt x="284" y="14"/>
                  </a:lnTo>
                  <a:lnTo>
                    <a:pt x="295" y="18"/>
                  </a:lnTo>
                  <a:lnTo>
                    <a:pt x="304" y="24"/>
                  </a:lnTo>
                  <a:lnTo>
                    <a:pt x="313" y="30"/>
                  </a:lnTo>
                  <a:lnTo>
                    <a:pt x="321" y="37"/>
                  </a:lnTo>
                  <a:lnTo>
                    <a:pt x="326" y="46"/>
                  </a:lnTo>
                  <a:lnTo>
                    <a:pt x="331" y="56"/>
                  </a:lnTo>
                  <a:lnTo>
                    <a:pt x="335" y="68"/>
                  </a:lnTo>
                  <a:lnTo>
                    <a:pt x="338" y="82"/>
                  </a:lnTo>
                  <a:lnTo>
                    <a:pt x="338" y="98"/>
                  </a:lnTo>
                  <a:lnTo>
                    <a:pt x="338" y="98"/>
                  </a:lnTo>
                  <a:lnTo>
                    <a:pt x="338" y="103"/>
                  </a:lnTo>
                  <a:lnTo>
                    <a:pt x="335" y="107"/>
                  </a:lnTo>
                  <a:lnTo>
                    <a:pt x="335" y="109"/>
                  </a:lnTo>
                  <a:lnTo>
                    <a:pt x="335" y="109"/>
                  </a:lnTo>
                  <a:lnTo>
                    <a:pt x="335" y="109"/>
                  </a:lnTo>
                  <a:lnTo>
                    <a:pt x="332" y="115"/>
                  </a:lnTo>
                  <a:lnTo>
                    <a:pt x="329" y="122"/>
                  </a:lnTo>
                  <a:lnTo>
                    <a:pt x="331" y="124"/>
                  </a:lnTo>
                  <a:lnTo>
                    <a:pt x="331" y="124"/>
                  </a:lnTo>
                  <a:lnTo>
                    <a:pt x="331" y="131"/>
                  </a:lnTo>
                  <a:lnTo>
                    <a:pt x="331" y="139"/>
                  </a:lnTo>
                  <a:lnTo>
                    <a:pt x="331" y="139"/>
                  </a:lnTo>
                  <a:lnTo>
                    <a:pt x="332" y="153"/>
                  </a:lnTo>
                  <a:lnTo>
                    <a:pt x="334" y="167"/>
                  </a:lnTo>
                  <a:lnTo>
                    <a:pt x="334" y="167"/>
                  </a:lnTo>
                  <a:lnTo>
                    <a:pt x="335" y="182"/>
                  </a:lnTo>
                  <a:lnTo>
                    <a:pt x="335" y="182"/>
                  </a:lnTo>
                  <a:lnTo>
                    <a:pt x="338" y="204"/>
                  </a:lnTo>
                  <a:lnTo>
                    <a:pt x="338" y="225"/>
                  </a:lnTo>
                  <a:lnTo>
                    <a:pt x="338" y="268"/>
                  </a:lnTo>
                  <a:lnTo>
                    <a:pt x="338" y="289"/>
                  </a:lnTo>
                  <a:lnTo>
                    <a:pt x="338" y="289"/>
                  </a:lnTo>
                  <a:lnTo>
                    <a:pt x="336" y="357"/>
                  </a:lnTo>
                  <a:lnTo>
                    <a:pt x="335" y="426"/>
                  </a:lnTo>
                  <a:lnTo>
                    <a:pt x="335" y="426"/>
                  </a:lnTo>
                  <a:lnTo>
                    <a:pt x="335" y="430"/>
                  </a:lnTo>
                  <a:lnTo>
                    <a:pt x="334" y="434"/>
                  </a:lnTo>
                  <a:lnTo>
                    <a:pt x="334" y="436"/>
                  </a:lnTo>
                  <a:lnTo>
                    <a:pt x="334" y="437"/>
                  </a:lnTo>
                  <a:lnTo>
                    <a:pt x="334" y="437"/>
                  </a:lnTo>
                  <a:lnTo>
                    <a:pt x="332" y="453"/>
                  </a:lnTo>
                  <a:lnTo>
                    <a:pt x="330" y="467"/>
                  </a:lnTo>
                  <a:lnTo>
                    <a:pt x="327" y="479"/>
                  </a:lnTo>
                  <a:lnTo>
                    <a:pt x="322" y="489"/>
                  </a:lnTo>
                  <a:lnTo>
                    <a:pt x="317" y="498"/>
                  </a:lnTo>
                  <a:lnTo>
                    <a:pt x="310" y="506"/>
                  </a:lnTo>
                  <a:lnTo>
                    <a:pt x="302" y="513"/>
                  </a:lnTo>
                  <a:lnTo>
                    <a:pt x="293" y="518"/>
                  </a:lnTo>
                  <a:lnTo>
                    <a:pt x="284" y="522"/>
                  </a:lnTo>
                  <a:lnTo>
                    <a:pt x="274" y="526"/>
                  </a:lnTo>
                  <a:lnTo>
                    <a:pt x="262" y="528"/>
                  </a:lnTo>
                  <a:lnTo>
                    <a:pt x="250" y="530"/>
                  </a:lnTo>
                  <a:lnTo>
                    <a:pt x="224" y="532"/>
                  </a:lnTo>
                  <a:lnTo>
                    <a:pt x="196" y="532"/>
                  </a:lnTo>
                  <a:lnTo>
                    <a:pt x="166" y="532"/>
                  </a:lnTo>
                  <a:close/>
                  <a:moveTo>
                    <a:pt x="105" y="51"/>
                  </a:moveTo>
                  <a:lnTo>
                    <a:pt x="105" y="51"/>
                  </a:lnTo>
                  <a:lnTo>
                    <a:pt x="87" y="51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63" y="55"/>
                  </a:lnTo>
                  <a:lnTo>
                    <a:pt x="58" y="59"/>
                  </a:lnTo>
                  <a:lnTo>
                    <a:pt x="53" y="63"/>
                  </a:lnTo>
                  <a:lnTo>
                    <a:pt x="50" y="68"/>
                  </a:lnTo>
                  <a:lnTo>
                    <a:pt x="49" y="73"/>
                  </a:lnTo>
                  <a:lnTo>
                    <a:pt x="49" y="79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49" y="97"/>
                  </a:lnTo>
                  <a:lnTo>
                    <a:pt x="49" y="97"/>
                  </a:lnTo>
                  <a:lnTo>
                    <a:pt x="49" y="98"/>
                  </a:lnTo>
                  <a:lnTo>
                    <a:pt x="49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48"/>
                  </a:lnTo>
                  <a:lnTo>
                    <a:pt x="51" y="198"/>
                  </a:lnTo>
                  <a:lnTo>
                    <a:pt x="50" y="296"/>
                  </a:lnTo>
                  <a:lnTo>
                    <a:pt x="50" y="296"/>
                  </a:lnTo>
                  <a:lnTo>
                    <a:pt x="50" y="357"/>
                  </a:lnTo>
                  <a:lnTo>
                    <a:pt x="50" y="420"/>
                  </a:lnTo>
                  <a:lnTo>
                    <a:pt x="50" y="420"/>
                  </a:lnTo>
                  <a:lnTo>
                    <a:pt x="49" y="428"/>
                  </a:lnTo>
                  <a:lnTo>
                    <a:pt x="49" y="429"/>
                  </a:lnTo>
                  <a:lnTo>
                    <a:pt x="49" y="432"/>
                  </a:lnTo>
                  <a:lnTo>
                    <a:pt x="49" y="432"/>
                  </a:lnTo>
                  <a:lnTo>
                    <a:pt x="50" y="438"/>
                  </a:lnTo>
                  <a:lnTo>
                    <a:pt x="50" y="438"/>
                  </a:lnTo>
                  <a:lnTo>
                    <a:pt x="51" y="446"/>
                  </a:lnTo>
                  <a:lnTo>
                    <a:pt x="54" y="454"/>
                  </a:lnTo>
                  <a:lnTo>
                    <a:pt x="56" y="460"/>
                  </a:lnTo>
                  <a:lnTo>
                    <a:pt x="62" y="466"/>
                  </a:lnTo>
                  <a:lnTo>
                    <a:pt x="67" y="470"/>
                  </a:lnTo>
                  <a:lnTo>
                    <a:pt x="73" y="473"/>
                  </a:lnTo>
                  <a:lnTo>
                    <a:pt x="87" y="480"/>
                  </a:lnTo>
                  <a:lnTo>
                    <a:pt x="101" y="483"/>
                  </a:lnTo>
                  <a:lnTo>
                    <a:pt x="117" y="485"/>
                  </a:lnTo>
                  <a:lnTo>
                    <a:pt x="139" y="485"/>
                  </a:lnTo>
                  <a:lnTo>
                    <a:pt x="139" y="485"/>
                  </a:lnTo>
                  <a:lnTo>
                    <a:pt x="139" y="485"/>
                  </a:lnTo>
                  <a:lnTo>
                    <a:pt x="139" y="485"/>
                  </a:lnTo>
                  <a:lnTo>
                    <a:pt x="172" y="485"/>
                  </a:lnTo>
                  <a:lnTo>
                    <a:pt x="172" y="485"/>
                  </a:lnTo>
                  <a:lnTo>
                    <a:pt x="189" y="484"/>
                  </a:lnTo>
                  <a:lnTo>
                    <a:pt x="189" y="484"/>
                  </a:lnTo>
                  <a:lnTo>
                    <a:pt x="207" y="484"/>
                  </a:lnTo>
                  <a:lnTo>
                    <a:pt x="207" y="484"/>
                  </a:lnTo>
                  <a:lnTo>
                    <a:pt x="225" y="485"/>
                  </a:lnTo>
                  <a:lnTo>
                    <a:pt x="225" y="485"/>
                  </a:lnTo>
                  <a:lnTo>
                    <a:pt x="236" y="485"/>
                  </a:lnTo>
                  <a:lnTo>
                    <a:pt x="246" y="484"/>
                  </a:lnTo>
                  <a:lnTo>
                    <a:pt x="257" y="481"/>
                  </a:lnTo>
                  <a:lnTo>
                    <a:pt x="266" y="477"/>
                  </a:lnTo>
                  <a:lnTo>
                    <a:pt x="274" y="471"/>
                  </a:lnTo>
                  <a:lnTo>
                    <a:pt x="279" y="463"/>
                  </a:lnTo>
                  <a:lnTo>
                    <a:pt x="281" y="458"/>
                  </a:lnTo>
                  <a:lnTo>
                    <a:pt x="284" y="453"/>
                  </a:lnTo>
                  <a:lnTo>
                    <a:pt x="285" y="438"/>
                  </a:lnTo>
                  <a:lnTo>
                    <a:pt x="285" y="438"/>
                  </a:lnTo>
                  <a:lnTo>
                    <a:pt x="287" y="429"/>
                  </a:lnTo>
                  <a:lnTo>
                    <a:pt x="288" y="428"/>
                  </a:lnTo>
                  <a:lnTo>
                    <a:pt x="288" y="425"/>
                  </a:lnTo>
                  <a:lnTo>
                    <a:pt x="288" y="425"/>
                  </a:lnTo>
                  <a:lnTo>
                    <a:pt x="288" y="336"/>
                  </a:lnTo>
                  <a:lnTo>
                    <a:pt x="292" y="250"/>
                  </a:lnTo>
                  <a:lnTo>
                    <a:pt x="292" y="250"/>
                  </a:lnTo>
                  <a:lnTo>
                    <a:pt x="292" y="238"/>
                  </a:lnTo>
                  <a:lnTo>
                    <a:pt x="291" y="225"/>
                  </a:lnTo>
                  <a:lnTo>
                    <a:pt x="285" y="196"/>
                  </a:lnTo>
                  <a:lnTo>
                    <a:pt x="285" y="196"/>
                  </a:lnTo>
                  <a:lnTo>
                    <a:pt x="281" y="169"/>
                  </a:lnTo>
                  <a:lnTo>
                    <a:pt x="280" y="141"/>
                  </a:lnTo>
                  <a:lnTo>
                    <a:pt x="280" y="130"/>
                  </a:lnTo>
                  <a:lnTo>
                    <a:pt x="281" y="116"/>
                  </a:lnTo>
                  <a:lnTo>
                    <a:pt x="284" y="106"/>
                  </a:lnTo>
                  <a:lnTo>
                    <a:pt x="288" y="96"/>
                  </a:lnTo>
                  <a:lnTo>
                    <a:pt x="289" y="94"/>
                  </a:lnTo>
                  <a:lnTo>
                    <a:pt x="289" y="92"/>
                  </a:lnTo>
                  <a:lnTo>
                    <a:pt x="289" y="92"/>
                  </a:lnTo>
                  <a:lnTo>
                    <a:pt x="287" y="86"/>
                  </a:lnTo>
                  <a:lnTo>
                    <a:pt x="285" y="80"/>
                  </a:lnTo>
                  <a:lnTo>
                    <a:pt x="281" y="75"/>
                  </a:lnTo>
                  <a:lnTo>
                    <a:pt x="278" y="71"/>
                  </a:lnTo>
                  <a:lnTo>
                    <a:pt x="272" y="67"/>
                  </a:lnTo>
                  <a:lnTo>
                    <a:pt x="266" y="63"/>
                  </a:lnTo>
                  <a:lnTo>
                    <a:pt x="254" y="58"/>
                  </a:lnTo>
                  <a:lnTo>
                    <a:pt x="238" y="55"/>
                  </a:lnTo>
                  <a:lnTo>
                    <a:pt x="224" y="52"/>
                  </a:lnTo>
                  <a:lnTo>
                    <a:pt x="208" y="51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69" y="52"/>
                  </a:lnTo>
                  <a:lnTo>
                    <a:pt x="169" y="52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31" y="51"/>
                  </a:lnTo>
                  <a:lnTo>
                    <a:pt x="131" y="51"/>
                  </a:lnTo>
                  <a:lnTo>
                    <a:pt x="105" y="51"/>
                  </a:lnTo>
                  <a:lnTo>
                    <a:pt x="105" y="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247863" y="3931893"/>
            <a:ext cx="560056" cy="284903"/>
            <a:chOff x="2009776" y="1122363"/>
            <a:chExt cx="820738" cy="417513"/>
          </a:xfrm>
          <a:solidFill>
            <a:schemeClr val="bg1"/>
          </a:solidFill>
        </p:grpSpPr>
        <p:sp>
          <p:nvSpPr>
            <p:cNvPr id="110" name="Freeform 318"/>
            <p:cNvSpPr/>
            <p:nvPr/>
          </p:nvSpPr>
          <p:spPr bwMode="auto">
            <a:xfrm>
              <a:off x="2036764" y="1366838"/>
              <a:ext cx="26988" cy="36513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58" y="1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55" y="5"/>
                </a:cxn>
                <a:cxn ang="0">
                  <a:pos x="38" y="22"/>
                </a:cxn>
                <a:cxn ang="0">
                  <a:pos x="22" y="42"/>
                </a:cxn>
                <a:cxn ang="0">
                  <a:pos x="14" y="51"/>
                </a:cxn>
                <a:cxn ang="0">
                  <a:pos x="9" y="61"/>
                </a:cxn>
                <a:cxn ang="0">
                  <a:pos x="4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8"/>
                </a:cxn>
                <a:cxn ang="0">
                  <a:pos x="5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1" y="86"/>
                </a:cxn>
                <a:cxn ang="0">
                  <a:pos x="11" y="86"/>
                </a:cxn>
                <a:cxn ang="0">
                  <a:pos x="14" y="76"/>
                </a:cxn>
                <a:cxn ang="0">
                  <a:pos x="19" y="65"/>
                </a:cxn>
                <a:cxn ang="0">
                  <a:pos x="26" y="55"/>
                </a:cxn>
                <a:cxn ang="0">
                  <a:pos x="34" y="44"/>
                </a:cxn>
                <a:cxn ang="0">
                  <a:pos x="51" y="26"/>
                </a:cxn>
                <a:cxn ang="0">
                  <a:pos x="66" y="9"/>
                </a:cxn>
                <a:cxn ang="0">
                  <a:pos x="66" y="9"/>
                </a:cxn>
                <a:cxn ang="0">
                  <a:pos x="68" y="8"/>
                </a:cxn>
                <a:cxn ang="0">
                  <a:pos x="69" y="5"/>
                </a:cxn>
                <a:cxn ang="0">
                  <a:pos x="66" y="1"/>
                </a:cxn>
                <a:cxn ang="0">
                  <a:pos x="62" y="0"/>
                </a:cxn>
                <a:cxn ang="0">
                  <a:pos x="61" y="0"/>
                </a:cxn>
                <a:cxn ang="0">
                  <a:pos x="58" y="1"/>
                </a:cxn>
                <a:cxn ang="0">
                  <a:pos x="58" y="1"/>
                </a:cxn>
              </a:cxnLst>
              <a:rect l="0" t="0" r="r" b="b"/>
              <a:pathLst>
                <a:path w="69" h="90">
                  <a:moveTo>
                    <a:pt x="58" y="1"/>
                  </a:moveTo>
                  <a:lnTo>
                    <a:pt x="58" y="1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38" y="22"/>
                  </a:lnTo>
                  <a:lnTo>
                    <a:pt x="22" y="42"/>
                  </a:lnTo>
                  <a:lnTo>
                    <a:pt x="14" y="51"/>
                  </a:lnTo>
                  <a:lnTo>
                    <a:pt x="9" y="61"/>
                  </a:lnTo>
                  <a:lnTo>
                    <a:pt x="4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4" y="76"/>
                  </a:lnTo>
                  <a:lnTo>
                    <a:pt x="19" y="65"/>
                  </a:lnTo>
                  <a:lnTo>
                    <a:pt x="26" y="55"/>
                  </a:lnTo>
                  <a:lnTo>
                    <a:pt x="34" y="44"/>
                  </a:lnTo>
                  <a:lnTo>
                    <a:pt x="51" y="26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8" y="8"/>
                  </a:lnTo>
                  <a:lnTo>
                    <a:pt x="69" y="5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8" y="1"/>
                  </a:lnTo>
                  <a:lnTo>
                    <a:pt x="5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1" name="Freeform 319"/>
            <p:cNvSpPr/>
            <p:nvPr/>
          </p:nvSpPr>
          <p:spPr bwMode="auto">
            <a:xfrm>
              <a:off x="2063751" y="1393826"/>
              <a:ext cx="23813" cy="34925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35" y="26"/>
                </a:cxn>
                <a:cxn ang="0">
                  <a:pos x="29" y="38"/>
                </a:cxn>
                <a:cxn ang="0">
                  <a:pos x="21" y="48"/>
                </a:cxn>
                <a:cxn ang="0">
                  <a:pos x="21" y="48"/>
                </a:cxn>
                <a:cxn ang="0">
                  <a:pos x="16" y="56"/>
                </a:cxn>
                <a:cxn ang="0">
                  <a:pos x="10" y="65"/>
                </a:cxn>
                <a:cxn ang="0">
                  <a:pos x="6" y="73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8" y="92"/>
                </a:cxn>
                <a:cxn ang="0">
                  <a:pos x="9" y="90"/>
                </a:cxn>
                <a:cxn ang="0">
                  <a:pos x="9" y="90"/>
                </a:cxn>
                <a:cxn ang="0">
                  <a:pos x="14" y="84"/>
                </a:cxn>
                <a:cxn ang="0">
                  <a:pos x="18" y="76"/>
                </a:cxn>
                <a:cxn ang="0">
                  <a:pos x="18" y="76"/>
                </a:cxn>
                <a:cxn ang="0">
                  <a:pos x="21" y="69"/>
                </a:cxn>
                <a:cxn ang="0">
                  <a:pos x="23" y="64"/>
                </a:cxn>
                <a:cxn ang="0">
                  <a:pos x="31" y="54"/>
                </a:cxn>
                <a:cxn ang="0">
                  <a:pos x="31" y="54"/>
                </a:cxn>
                <a:cxn ang="0">
                  <a:pos x="39" y="43"/>
                </a:cxn>
                <a:cxn ang="0">
                  <a:pos x="46" y="31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6" y="7"/>
                </a:cxn>
                <a:cxn ang="0">
                  <a:pos x="56" y="4"/>
                </a:cxn>
                <a:cxn ang="0">
                  <a:pos x="54" y="1"/>
                </a:cxn>
                <a:cxn ang="0">
                  <a:pos x="50" y="0"/>
                </a:cxn>
                <a:cxn ang="0">
                  <a:pos x="47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6" h="92">
                  <a:moveTo>
                    <a:pt x="46" y="3"/>
                  </a:moveTo>
                  <a:lnTo>
                    <a:pt x="46" y="3"/>
                  </a:lnTo>
                  <a:lnTo>
                    <a:pt x="35" y="26"/>
                  </a:lnTo>
                  <a:lnTo>
                    <a:pt x="29" y="3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6" y="56"/>
                  </a:lnTo>
                  <a:lnTo>
                    <a:pt x="10" y="65"/>
                  </a:lnTo>
                  <a:lnTo>
                    <a:pt x="6" y="73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8" y="92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14" y="84"/>
                  </a:lnTo>
                  <a:lnTo>
                    <a:pt x="18" y="76"/>
                  </a:lnTo>
                  <a:lnTo>
                    <a:pt x="18" y="76"/>
                  </a:lnTo>
                  <a:lnTo>
                    <a:pt x="21" y="69"/>
                  </a:lnTo>
                  <a:lnTo>
                    <a:pt x="23" y="64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9" y="43"/>
                  </a:lnTo>
                  <a:lnTo>
                    <a:pt x="46" y="31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6" y="4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2" name="Freeform 320"/>
            <p:cNvSpPr/>
            <p:nvPr/>
          </p:nvSpPr>
          <p:spPr bwMode="auto">
            <a:xfrm>
              <a:off x="2084389" y="1422401"/>
              <a:ext cx="22225" cy="36513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25"/>
                </a:cxn>
                <a:cxn ang="0">
                  <a:pos x="17" y="49"/>
                </a:cxn>
                <a:cxn ang="0">
                  <a:pos x="17" y="49"/>
                </a:cxn>
                <a:cxn ang="0">
                  <a:pos x="11" y="58"/>
                </a:cxn>
                <a:cxn ang="0">
                  <a:pos x="6" y="67"/>
                </a:cxn>
                <a:cxn ang="0">
                  <a:pos x="3" y="77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2" y="92"/>
                </a:cxn>
                <a:cxn ang="0">
                  <a:pos x="3" y="93"/>
                </a:cxn>
                <a:cxn ang="0">
                  <a:pos x="7" y="94"/>
                </a:cxn>
                <a:cxn ang="0">
                  <a:pos x="11" y="93"/>
                </a:cxn>
                <a:cxn ang="0">
                  <a:pos x="12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83"/>
                </a:cxn>
                <a:cxn ang="0">
                  <a:pos x="15" y="76"/>
                </a:cxn>
                <a:cxn ang="0">
                  <a:pos x="20" y="66"/>
                </a:cxn>
                <a:cxn ang="0">
                  <a:pos x="26" y="57"/>
                </a:cxn>
                <a:cxn ang="0">
                  <a:pos x="33" y="46"/>
                </a:cxn>
                <a:cxn ang="0">
                  <a:pos x="33" y="46"/>
                </a:cxn>
                <a:cxn ang="0">
                  <a:pos x="45" y="28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2"/>
                </a:cxn>
                <a:cxn ang="0">
                  <a:pos x="55" y="0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8" h="94">
                  <a:moveTo>
                    <a:pt x="47" y="3"/>
                  </a:moveTo>
                  <a:lnTo>
                    <a:pt x="47" y="3"/>
                  </a:lnTo>
                  <a:lnTo>
                    <a:pt x="32" y="25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1" y="58"/>
                  </a:lnTo>
                  <a:lnTo>
                    <a:pt x="6" y="67"/>
                  </a:lnTo>
                  <a:lnTo>
                    <a:pt x="3" y="77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92"/>
                  </a:lnTo>
                  <a:lnTo>
                    <a:pt x="3" y="93"/>
                  </a:lnTo>
                  <a:lnTo>
                    <a:pt x="7" y="94"/>
                  </a:lnTo>
                  <a:lnTo>
                    <a:pt x="11" y="93"/>
                  </a:lnTo>
                  <a:lnTo>
                    <a:pt x="12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83"/>
                  </a:lnTo>
                  <a:lnTo>
                    <a:pt x="15" y="76"/>
                  </a:lnTo>
                  <a:lnTo>
                    <a:pt x="20" y="66"/>
                  </a:lnTo>
                  <a:lnTo>
                    <a:pt x="26" y="57"/>
                  </a:lnTo>
                  <a:lnTo>
                    <a:pt x="33" y="46"/>
                  </a:lnTo>
                  <a:lnTo>
                    <a:pt x="33" y="46"/>
                  </a:lnTo>
                  <a:lnTo>
                    <a:pt x="45" y="2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3" name="Freeform 321"/>
            <p:cNvSpPr/>
            <p:nvPr/>
          </p:nvSpPr>
          <p:spPr bwMode="auto">
            <a:xfrm>
              <a:off x="2108201" y="1452563"/>
              <a:ext cx="20638" cy="38100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5" y="11"/>
                </a:cxn>
                <a:cxn ang="0">
                  <a:pos x="27" y="21"/>
                </a:cxn>
                <a:cxn ang="0">
                  <a:pos x="19" y="32"/>
                </a:cxn>
                <a:cxn ang="0">
                  <a:pos x="14" y="43"/>
                </a:cxn>
                <a:cxn ang="0">
                  <a:pos x="14" y="43"/>
                </a:cxn>
                <a:cxn ang="0">
                  <a:pos x="5" y="68"/>
                </a:cxn>
                <a:cxn ang="0">
                  <a:pos x="1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8"/>
                </a:cxn>
                <a:cxn ang="0">
                  <a:pos x="5" y="98"/>
                </a:cxn>
                <a:cxn ang="0">
                  <a:pos x="9" y="97"/>
                </a:cxn>
                <a:cxn ang="0">
                  <a:pos x="10" y="96"/>
                </a:cxn>
                <a:cxn ang="0">
                  <a:pos x="12" y="93"/>
                </a:cxn>
                <a:cxn ang="0">
                  <a:pos x="12" y="93"/>
                </a:cxn>
                <a:cxn ang="0">
                  <a:pos x="13" y="83"/>
                </a:cxn>
                <a:cxn ang="0">
                  <a:pos x="17" y="72"/>
                </a:cxn>
                <a:cxn ang="0">
                  <a:pos x="21" y="62"/>
                </a:cxn>
                <a:cxn ang="0">
                  <a:pos x="23" y="51"/>
                </a:cxn>
                <a:cxn ang="0">
                  <a:pos x="23" y="51"/>
                </a:cxn>
                <a:cxn ang="0">
                  <a:pos x="29" y="39"/>
                </a:cxn>
                <a:cxn ang="0">
                  <a:pos x="35" y="29"/>
                </a:cxn>
                <a:cxn ang="0">
                  <a:pos x="43" y="18"/>
                </a:cxn>
                <a:cxn ang="0">
                  <a:pos x="51" y="9"/>
                </a:cxn>
                <a:cxn ang="0">
                  <a:pos x="51" y="9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1" y="1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3" h="98">
                  <a:moveTo>
                    <a:pt x="43" y="1"/>
                  </a:moveTo>
                  <a:lnTo>
                    <a:pt x="43" y="1"/>
                  </a:lnTo>
                  <a:lnTo>
                    <a:pt x="35" y="11"/>
                  </a:lnTo>
                  <a:lnTo>
                    <a:pt x="27" y="21"/>
                  </a:lnTo>
                  <a:lnTo>
                    <a:pt x="19" y="3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5" y="68"/>
                  </a:lnTo>
                  <a:lnTo>
                    <a:pt x="1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8"/>
                  </a:lnTo>
                  <a:lnTo>
                    <a:pt x="5" y="98"/>
                  </a:lnTo>
                  <a:lnTo>
                    <a:pt x="9" y="97"/>
                  </a:lnTo>
                  <a:lnTo>
                    <a:pt x="10" y="96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3" y="83"/>
                  </a:lnTo>
                  <a:lnTo>
                    <a:pt x="17" y="72"/>
                  </a:lnTo>
                  <a:lnTo>
                    <a:pt x="21" y="62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9" y="39"/>
                  </a:lnTo>
                  <a:lnTo>
                    <a:pt x="35" y="29"/>
                  </a:lnTo>
                  <a:lnTo>
                    <a:pt x="43" y="18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4" name="Freeform 322"/>
            <p:cNvSpPr/>
            <p:nvPr/>
          </p:nvSpPr>
          <p:spPr bwMode="auto">
            <a:xfrm>
              <a:off x="2133601" y="1479551"/>
              <a:ext cx="15875" cy="349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13"/>
                </a:cxn>
                <a:cxn ang="0">
                  <a:pos x="20" y="22"/>
                </a:cxn>
                <a:cxn ang="0">
                  <a:pos x="16" y="33"/>
                </a:cxn>
                <a:cxn ang="0">
                  <a:pos x="13" y="43"/>
                </a:cxn>
                <a:cxn ang="0">
                  <a:pos x="13" y="43"/>
                </a:cxn>
                <a:cxn ang="0">
                  <a:pos x="9" y="55"/>
                </a:cxn>
                <a:cxn ang="0">
                  <a:pos x="5" y="67"/>
                </a:cxn>
                <a:cxn ang="0">
                  <a:pos x="5" y="67"/>
                </a:cxn>
                <a:cxn ang="0">
                  <a:pos x="3" y="73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7" y="88"/>
                </a:cxn>
                <a:cxn ang="0">
                  <a:pos x="8" y="88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1" y="84"/>
                </a:cxn>
                <a:cxn ang="0">
                  <a:pos x="12" y="76"/>
                </a:cxn>
                <a:cxn ang="0">
                  <a:pos x="16" y="69"/>
                </a:cxn>
                <a:cxn ang="0">
                  <a:pos x="19" y="63"/>
                </a:cxn>
                <a:cxn ang="0">
                  <a:pos x="21" y="55"/>
                </a:cxn>
                <a:cxn ang="0">
                  <a:pos x="21" y="55"/>
                </a:cxn>
                <a:cxn ang="0">
                  <a:pos x="28" y="32"/>
                </a:cxn>
                <a:cxn ang="0">
                  <a:pos x="32" y="20"/>
                </a:cxn>
                <a:cxn ang="0">
                  <a:pos x="37" y="9"/>
                </a:cxn>
                <a:cxn ang="0">
                  <a:pos x="37" y="9"/>
                </a:cxn>
                <a:cxn ang="0">
                  <a:pos x="38" y="7"/>
                </a:cxn>
                <a:cxn ang="0">
                  <a:pos x="37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8" h="88">
                  <a:moveTo>
                    <a:pt x="26" y="3"/>
                  </a:moveTo>
                  <a:lnTo>
                    <a:pt x="26" y="3"/>
                  </a:lnTo>
                  <a:lnTo>
                    <a:pt x="22" y="13"/>
                  </a:lnTo>
                  <a:lnTo>
                    <a:pt x="20" y="22"/>
                  </a:lnTo>
                  <a:lnTo>
                    <a:pt x="16" y="3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9" y="55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3" y="73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7" y="88"/>
                  </a:lnTo>
                  <a:lnTo>
                    <a:pt x="8" y="88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2" y="76"/>
                  </a:lnTo>
                  <a:lnTo>
                    <a:pt x="16" y="69"/>
                  </a:lnTo>
                  <a:lnTo>
                    <a:pt x="19" y="63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8" y="32"/>
                  </a:lnTo>
                  <a:lnTo>
                    <a:pt x="32" y="20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8" y="7"/>
                  </a:lnTo>
                  <a:lnTo>
                    <a:pt x="37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5" name="Freeform 323"/>
            <p:cNvSpPr/>
            <p:nvPr/>
          </p:nvSpPr>
          <p:spPr bwMode="auto">
            <a:xfrm>
              <a:off x="2168526" y="1484313"/>
              <a:ext cx="14288" cy="34925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0"/>
                </a:cxn>
                <a:cxn ang="0">
                  <a:pos x="19" y="13"/>
                </a:cxn>
                <a:cxn ang="0">
                  <a:pos x="17" y="15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3" y="28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9" y="49"/>
                </a:cxn>
                <a:cxn ang="0">
                  <a:pos x="6" y="60"/>
                </a:cxn>
                <a:cxn ang="0">
                  <a:pos x="2" y="70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4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3" y="73"/>
                </a:cxn>
                <a:cxn ang="0">
                  <a:pos x="16" y="66"/>
                </a:cxn>
                <a:cxn ang="0">
                  <a:pos x="21" y="53"/>
                </a:cxn>
                <a:cxn ang="0">
                  <a:pos x="21" y="53"/>
                </a:cxn>
                <a:cxn ang="0">
                  <a:pos x="22" y="47"/>
                </a:cxn>
                <a:cxn ang="0">
                  <a:pos x="23" y="41"/>
                </a:cxn>
                <a:cxn ang="0">
                  <a:pos x="26" y="28"/>
                </a:cxn>
                <a:cxn ang="0">
                  <a:pos x="26" y="28"/>
                </a:cxn>
                <a:cxn ang="0">
                  <a:pos x="27" y="23"/>
                </a:cxn>
                <a:cxn ang="0">
                  <a:pos x="30" y="17"/>
                </a:cxn>
                <a:cxn ang="0">
                  <a:pos x="33" y="11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4" h="86">
                  <a:moveTo>
                    <a:pt x="23" y="5"/>
                  </a:moveTo>
                  <a:lnTo>
                    <a:pt x="23" y="5"/>
                  </a:lnTo>
                  <a:lnTo>
                    <a:pt x="22" y="10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3" y="2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9" y="49"/>
                  </a:lnTo>
                  <a:lnTo>
                    <a:pt x="6" y="60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3" y="73"/>
                  </a:lnTo>
                  <a:lnTo>
                    <a:pt x="16" y="66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47"/>
                  </a:lnTo>
                  <a:lnTo>
                    <a:pt x="23" y="41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7" y="23"/>
                  </a:lnTo>
                  <a:lnTo>
                    <a:pt x="30" y="17"/>
                  </a:lnTo>
                  <a:lnTo>
                    <a:pt x="33" y="11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6" name="Freeform 324"/>
            <p:cNvSpPr/>
            <p:nvPr/>
          </p:nvSpPr>
          <p:spPr bwMode="auto">
            <a:xfrm>
              <a:off x="2206626" y="1493838"/>
              <a:ext cx="17463" cy="31750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3" y="14"/>
                </a:cxn>
                <a:cxn ang="0">
                  <a:pos x="31" y="24"/>
                </a:cxn>
                <a:cxn ang="0">
                  <a:pos x="28" y="31"/>
                </a:cxn>
                <a:cxn ang="0">
                  <a:pos x="24" y="41"/>
                </a:cxn>
                <a:cxn ang="0">
                  <a:pos x="13" y="56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3" y="79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11" y="79"/>
                </a:cxn>
                <a:cxn ang="0">
                  <a:pos x="11" y="79"/>
                </a:cxn>
                <a:cxn ang="0">
                  <a:pos x="22" y="63"/>
                </a:cxn>
                <a:cxn ang="0">
                  <a:pos x="34" y="45"/>
                </a:cxn>
                <a:cxn ang="0">
                  <a:pos x="38" y="35"/>
                </a:cxn>
                <a:cxn ang="0">
                  <a:pos x="42" y="26"/>
                </a:cxn>
                <a:cxn ang="0">
                  <a:pos x="45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80">
                  <a:moveTo>
                    <a:pt x="34" y="7"/>
                  </a:moveTo>
                  <a:lnTo>
                    <a:pt x="34" y="7"/>
                  </a:lnTo>
                  <a:lnTo>
                    <a:pt x="33" y="14"/>
                  </a:lnTo>
                  <a:lnTo>
                    <a:pt x="31" y="24"/>
                  </a:lnTo>
                  <a:lnTo>
                    <a:pt x="28" y="31"/>
                  </a:lnTo>
                  <a:lnTo>
                    <a:pt x="24" y="41"/>
                  </a:lnTo>
                  <a:lnTo>
                    <a:pt x="13" y="56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3" y="79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11" y="79"/>
                  </a:lnTo>
                  <a:lnTo>
                    <a:pt x="11" y="79"/>
                  </a:lnTo>
                  <a:lnTo>
                    <a:pt x="22" y="63"/>
                  </a:lnTo>
                  <a:lnTo>
                    <a:pt x="34" y="45"/>
                  </a:lnTo>
                  <a:lnTo>
                    <a:pt x="38" y="35"/>
                  </a:lnTo>
                  <a:lnTo>
                    <a:pt x="42" y="26"/>
                  </a:lnTo>
                  <a:lnTo>
                    <a:pt x="45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7" name="Freeform 325"/>
            <p:cNvSpPr/>
            <p:nvPr/>
          </p:nvSpPr>
          <p:spPr bwMode="auto">
            <a:xfrm>
              <a:off x="2244726" y="1489076"/>
              <a:ext cx="23813" cy="34925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3" y="12"/>
                </a:cxn>
                <a:cxn ang="0">
                  <a:pos x="37" y="21"/>
                </a:cxn>
                <a:cxn ang="0">
                  <a:pos x="27" y="42"/>
                </a:cxn>
                <a:cxn ang="0">
                  <a:pos x="27" y="42"/>
                </a:cxn>
                <a:cxn ang="0">
                  <a:pos x="20" y="51"/>
                </a:cxn>
                <a:cxn ang="0">
                  <a:pos x="14" y="60"/>
                </a:cxn>
                <a:cxn ang="0">
                  <a:pos x="6" y="7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4"/>
                </a:cxn>
                <a:cxn ang="0">
                  <a:pos x="2" y="88"/>
                </a:cxn>
                <a:cxn ang="0">
                  <a:pos x="6" y="88"/>
                </a:cxn>
                <a:cxn ang="0">
                  <a:pos x="9" y="88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5" y="76"/>
                </a:cxn>
                <a:cxn ang="0">
                  <a:pos x="22" y="68"/>
                </a:cxn>
                <a:cxn ang="0">
                  <a:pos x="28" y="60"/>
                </a:cxn>
                <a:cxn ang="0">
                  <a:pos x="35" y="51"/>
                </a:cxn>
                <a:cxn ang="0">
                  <a:pos x="35" y="51"/>
                </a:cxn>
                <a:cxn ang="0">
                  <a:pos x="45" y="30"/>
                </a:cxn>
                <a:cxn ang="0">
                  <a:pos x="51" y="20"/>
                </a:cxn>
                <a:cxn ang="0">
                  <a:pos x="58" y="11"/>
                </a:cxn>
                <a:cxn ang="0">
                  <a:pos x="58" y="11"/>
                </a:cxn>
                <a:cxn ang="0">
                  <a:pos x="60" y="8"/>
                </a:cxn>
                <a:cxn ang="0">
                  <a:pos x="60" y="7"/>
                </a:cxn>
                <a:cxn ang="0">
                  <a:pos x="58" y="3"/>
                </a:cxn>
                <a:cxn ang="0">
                  <a:pos x="54" y="0"/>
                </a:cxn>
                <a:cxn ang="0">
                  <a:pos x="52" y="2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0" h="88">
                  <a:moveTo>
                    <a:pt x="51" y="3"/>
                  </a:moveTo>
                  <a:lnTo>
                    <a:pt x="51" y="3"/>
                  </a:lnTo>
                  <a:lnTo>
                    <a:pt x="43" y="12"/>
                  </a:lnTo>
                  <a:lnTo>
                    <a:pt x="37" y="2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0" y="51"/>
                  </a:lnTo>
                  <a:lnTo>
                    <a:pt x="14" y="60"/>
                  </a:lnTo>
                  <a:lnTo>
                    <a:pt x="6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8"/>
                  </a:lnTo>
                  <a:lnTo>
                    <a:pt x="6" y="88"/>
                  </a:lnTo>
                  <a:lnTo>
                    <a:pt x="9" y="88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5" y="76"/>
                  </a:lnTo>
                  <a:lnTo>
                    <a:pt x="22" y="68"/>
                  </a:lnTo>
                  <a:lnTo>
                    <a:pt x="28" y="60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5" y="30"/>
                  </a:lnTo>
                  <a:lnTo>
                    <a:pt x="51" y="20"/>
                  </a:lnTo>
                  <a:lnTo>
                    <a:pt x="58" y="11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7"/>
                  </a:lnTo>
                  <a:lnTo>
                    <a:pt x="58" y="3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8" name="Freeform 326"/>
            <p:cNvSpPr/>
            <p:nvPr/>
          </p:nvSpPr>
          <p:spPr bwMode="auto">
            <a:xfrm>
              <a:off x="2284414" y="1479551"/>
              <a:ext cx="22225" cy="39688"/>
            </a:xfrm>
            <a:custGeom>
              <a:avLst/>
              <a:gdLst/>
              <a:ahLst/>
              <a:cxnLst>
                <a:cxn ang="0">
                  <a:pos x="43" y="2"/>
                </a:cxn>
                <a:cxn ang="0">
                  <a:pos x="43" y="2"/>
                </a:cxn>
                <a:cxn ang="0">
                  <a:pos x="33" y="21"/>
                </a:cxn>
                <a:cxn ang="0">
                  <a:pos x="27" y="30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6" y="61"/>
                </a:cxn>
                <a:cxn ang="0">
                  <a:pos x="16" y="61"/>
                </a:cxn>
                <a:cxn ang="0">
                  <a:pos x="13" y="69"/>
                </a:cxn>
                <a:cxn ang="0">
                  <a:pos x="9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4" y="98"/>
                </a:cxn>
                <a:cxn ang="0">
                  <a:pos x="8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7"/>
                </a:cxn>
                <a:cxn ang="0">
                  <a:pos x="21" y="78"/>
                </a:cxn>
                <a:cxn ang="0">
                  <a:pos x="25" y="69"/>
                </a:cxn>
                <a:cxn ang="0">
                  <a:pos x="29" y="59"/>
                </a:cxn>
                <a:cxn ang="0">
                  <a:pos x="29" y="59"/>
                </a:cxn>
                <a:cxn ang="0">
                  <a:pos x="33" y="46"/>
                </a:cxn>
                <a:cxn ang="0">
                  <a:pos x="39" y="32"/>
                </a:cxn>
                <a:cxn ang="0">
                  <a:pos x="52" y="9"/>
                </a:cxn>
                <a:cxn ang="0">
                  <a:pos x="52" y="9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1" y="1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3" y="2"/>
                </a:cxn>
              </a:cxnLst>
              <a:rect l="0" t="0" r="r" b="b"/>
              <a:pathLst>
                <a:path w="54" h="99">
                  <a:moveTo>
                    <a:pt x="43" y="2"/>
                  </a:moveTo>
                  <a:lnTo>
                    <a:pt x="43" y="2"/>
                  </a:lnTo>
                  <a:lnTo>
                    <a:pt x="33" y="21"/>
                  </a:lnTo>
                  <a:lnTo>
                    <a:pt x="27" y="3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3" y="69"/>
                  </a:lnTo>
                  <a:lnTo>
                    <a:pt x="9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8"/>
                  </a:lnTo>
                  <a:lnTo>
                    <a:pt x="8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7"/>
                  </a:lnTo>
                  <a:lnTo>
                    <a:pt x="21" y="78"/>
                  </a:lnTo>
                  <a:lnTo>
                    <a:pt x="25" y="69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3" y="46"/>
                  </a:lnTo>
                  <a:lnTo>
                    <a:pt x="39" y="32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19" name="Freeform 327"/>
            <p:cNvSpPr/>
            <p:nvPr/>
          </p:nvSpPr>
          <p:spPr bwMode="auto">
            <a:xfrm>
              <a:off x="2322514" y="1460501"/>
              <a:ext cx="11113" cy="349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3" y="25"/>
                </a:cxn>
                <a:cxn ang="0">
                  <a:pos x="11" y="44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4" y="88"/>
                </a:cxn>
                <a:cxn ang="0">
                  <a:pos x="9" y="88"/>
                </a:cxn>
                <a:cxn ang="0">
                  <a:pos x="11" y="87"/>
                </a:cxn>
                <a:cxn ang="0">
                  <a:pos x="12" y="84"/>
                </a:cxn>
                <a:cxn ang="0">
                  <a:pos x="12" y="84"/>
                </a:cxn>
                <a:cxn ang="0">
                  <a:pos x="21" y="45"/>
                </a:cxn>
                <a:cxn ang="0">
                  <a:pos x="25" y="27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21" y="0"/>
                </a:cxn>
                <a:cxn ang="0">
                  <a:pos x="17" y="2"/>
                </a:cxn>
                <a:cxn ang="0">
                  <a:pos x="16" y="4"/>
                </a:cxn>
                <a:cxn ang="0">
                  <a:pos x="16" y="6"/>
                </a:cxn>
                <a:cxn ang="0">
                  <a:pos x="16" y="6"/>
                </a:cxn>
              </a:cxnLst>
              <a:rect l="0" t="0" r="r" b="b"/>
              <a:pathLst>
                <a:path w="28" h="88">
                  <a:moveTo>
                    <a:pt x="16" y="6"/>
                  </a:moveTo>
                  <a:lnTo>
                    <a:pt x="16" y="6"/>
                  </a:lnTo>
                  <a:lnTo>
                    <a:pt x="13" y="25"/>
                  </a:lnTo>
                  <a:lnTo>
                    <a:pt x="11" y="4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4" y="88"/>
                  </a:lnTo>
                  <a:lnTo>
                    <a:pt x="9" y="88"/>
                  </a:lnTo>
                  <a:lnTo>
                    <a:pt x="11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1" y="45"/>
                  </a:lnTo>
                  <a:lnTo>
                    <a:pt x="25" y="27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0" name="Freeform 328"/>
            <p:cNvSpPr/>
            <p:nvPr/>
          </p:nvSpPr>
          <p:spPr bwMode="auto">
            <a:xfrm>
              <a:off x="2166939" y="1236663"/>
              <a:ext cx="15875" cy="238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3"/>
                </a:cxn>
                <a:cxn ang="0">
                  <a:pos x="27" y="5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1" y="21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7" y="38"/>
                </a:cxn>
                <a:cxn ang="0">
                  <a:pos x="4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2" y="59"/>
                </a:cxn>
                <a:cxn ang="0">
                  <a:pos x="5" y="60"/>
                </a:cxn>
                <a:cxn ang="0">
                  <a:pos x="7" y="60"/>
                </a:cxn>
                <a:cxn ang="0">
                  <a:pos x="11" y="58"/>
                </a:cxn>
                <a:cxn ang="0">
                  <a:pos x="11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2"/>
                </a:cxn>
                <a:cxn ang="0">
                  <a:pos x="15" y="46"/>
                </a:cxn>
                <a:cxn ang="0">
                  <a:pos x="15" y="46"/>
                </a:cxn>
                <a:cxn ang="0">
                  <a:pos x="24" y="35"/>
                </a:cxn>
                <a:cxn ang="0">
                  <a:pos x="24" y="35"/>
                </a:cxn>
                <a:cxn ang="0">
                  <a:pos x="28" y="29"/>
                </a:cxn>
                <a:cxn ang="0">
                  <a:pos x="32" y="22"/>
                </a:cxn>
                <a:cxn ang="0">
                  <a:pos x="36" y="16"/>
                </a:cxn>
                <a:cxn ang="0">
                  <a:pos x="40" y="9"/>
                </a:cxn>
                <a:cxn ang="0">
                  <a:pos x="40" y="9"/>
                </a:cxn>
                <a:cxn ang="0">
                  <a:pos x="41" y="7"/>
                </a:cxn>
                <a:cxn ang="0">
                  <a:pos x="41" y="3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60">
                  <a:moveTo>
                    <a:pt x="3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3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1" y="21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2" y="59"/>
                  </a:lnTo>
                  <a:lnTo>
                    <a:pt x="5" y="60"/>
                  </a:lnTo>
                  <a:lnTo>
                    <a:pt x="7" y="60"/>
                  </a:lnTo>
                  <a:lnTo>
                    <a:pt x="11" y="58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8" y="29"/>
                  </a:lnTo>
                  <a:lnTo>
                    <a:pt x="32" y="22"/>
                  </a:lnTo>
                  <a:lnTo>
                    <a:pt x="36" y="16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1" name="Freeform 329"/>
            <p:cNvSpPr/>
            <p:nvPr/>
          </p:nvSpPr>
          <p:spPr bwMode="auto">
            <a:xfrm>
              <a:off x="2209801" y="1217613"/>
              <a:ext cx="17463" cy="30163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31" y="8"/>
                </a:cxn>
                <a:cxn ang="0">
                  <a:pos x="29" y="14"/>
                </a:cxn>
                <a:cxn ang="0">
                  <a:pos x="29" y="14"/>
                </a:cxn>
                <a:cxn ang="0">
                  <a:pos x="23" y="24"/>
                </a:cxn>
                <a:cxn ang="0">
                  <a:pos x="21" y="27"/>
                </a:cxn>
                <a:cxn ang="0">
                  <a:pos x="20" y="31"/>
                </a:cxn>
                <a:cxn ang="0">
                  <a:pos x="20" y="31"/>
                </a:cxn>
                <a:cxn ang="0">
                  <a:pos x="16" y="42"/>
                </a:cxn>
                <a:cxn ang="0">
                  <a:pos x="13" y="51"/>
                </a:cxn>
                <a:cxn ang="0">
                  <a:pos x="8" y="59"/>
                </a:cxn>
                <a:cxn ang="0">
                  <a:pos x="1" y="67"/>
                </a:cxn>
                <a:cxn ang="0">
                  <a:pos x="1" y="67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1" y="76"/>
                </a:cxn>
                <a:cxn ang="0">
                  <a:pos x="5" y="77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4" y="69"/>
                </a:cxn>
                <a:cxn ang="0">
                  <a:pos x="20" y="63"/>
                </a:cxn>
                <a:cxn ang="0">
                  <a:pos x="26" y="48"/>
                </a:cxn>
                <a:cxn ang="0">
                  <a:pos x="26" y="48"/>
                </a:cxn>
                <a:cxn ang="0">
                  <a:pos x="34" y="29"/>
                </a:cxn>
                <a:cxn ang="0">
                  <a:pos x="38" y="20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4" y="8"/>
                </a:cxn>
                <a:cxn ang="0">
                  <a:pos x="46" y="7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39" y="0"/>
                </a:cxn>
                <a:cxn ang="0">
                  <a:pos x="38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7">
                  <a:moveTo>
                    <a:pt x="35" y="3"/>
                  </a:moveTo>
                  <a:lnTo>
                    <a:pt x="35" y="3"/>
                  </a:lnTo>
                  <a:lnTo>
                    <a:pt x="31" y="8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3" y="24"/>
                  </a:lnTo>
                  <a:lnTo>
                    <a:pt x="21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16" y="42"/>
                  </a:lnTo>
                  <a:lnTo>
                    <a:pt x="13" y="51"/>
                  </a:lnTo>
                  <a:lnTo>
                    <a:pt x="8" y="59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1" y="76"/>
                  </a:lnTo>
                  <a:lnTo>
                    <a:pt x="5" y="77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4" y="69"/>
                  </a:lnTo>
                  <a:lnTo>
                    <a:pt x="20" y="63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4" y="29"/>
                  </a:lnTo>
                  <a:lnTo>
                    <a:pt x="38" y="2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8"/>
                  </a:lnTo>
                  <a:lnTo>
                    <a:pt x="46" y="7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39" y="0"/>
                  </a:lnTo>
                  <a:lnTo>
                    <a:pt x="38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2" name="Freeform 330"/>
            <p:cNvSpPr/>
            <p:nvPr/>
          </p:nvSpPr>
          <p:spPr bwMode="auto">
            <a:xfrm>
              <a:off x="2243139" y="1220788"/>
              <a:ext cx="17463" cy="317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2" y="0"/>
                </a:cxn>
                <a:cxn ang="0">
                  <a:pos x="30" y="4"/>
                </a:cxn>
                <a:cxn ang="0">
                  <a:pos x="31" y="8"/>
                </a:cxn>
                <a:cxn ang="0">
                  <a:pos x="32" y="9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2" y="11"/>
                </a:cxn>
                <a:cxn ang="0">
                  <a:pos x="31" y="13"/>
                </a:cxn>
                <a:cxn ang="0">
                  <a:pos x="28" y="18"/>
                </a:cxn>
                <a:cxn ang="0">
                  <a:pos x="24" y="29"/>
                </a:cxn>
                <a:cxn ang="0">
                  <a:pos x="24" y="29"/>
                </a:cxn>
                <a:cxn ang="0">
                  <a:pos x="13" y="50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5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9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9" y="63"/>
                </a:cxn>
                <a:cxn ang="0">
                  <a:pos x="34" y="38"/>
                </a:cxn>
                <a:cxn ang="0">
                  <a:pos x="40" y="25"/>
                </a:cxn>
                <a:cxn ang="0">
                  <a:pos x="43" y="13"/>
                </a:cxn>
                <a:cxn ang="0">
                  <a:pos x="44" y="8"/>
                </a:cxn>
                <a:cxn ang="0">
                  <a:pos x="43" y="4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4" h="80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0" y="4"/>
                  </a:lnTo>
                  <a:lnTo>
                    <a:pt x="31" y="8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2" y="11"/>
                  </a:lnTo>
                  <a:lnTo>
                    <a:pt x="31" y="13"/>
                  </a:lnTo>
                  <a:lnTo>
                    <a:pt x="28" y="1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13" y="50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9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9" y="63"/>
                  </a:lnTo>
                  <a:lnTo>
                    <a:pt x="34" y="38"/>
                  </a:lnTo>
                  <a:lnTo>
                    <a:pt x="40" y="25"/>
                  </a:lnTo>
                  <a:lnTo>
                    <a:pt x="43" y="13"/>
                  </a:lnTo>
                  <a:lnTo>
                    <a:pt x="44" y="8"/>
                  </a:lnTo>
                  <a:lnTo>
                    <a:pt x="43" y="4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3" name="Freeform 331"/>
            <p:cNvSpPr/>
            <p:nvPr/>
          </p:nvSpPr>
          <p:spPr bwMode="auto">
            <a:xfrm>
              <a:off x="2271714" y="1236663"/>
              <a:ext cx="19050" cy="30163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40" y="1"/>
                </a:cxn>
                <a:cxn ang="0">
                  <a:pos x="34" y="9"/>
                </a:cxn>
                <a:cxn ang="0">
                  <a:pos x="31" y="17"/>
                </a:cxn>
                <a:cxn ang="0">
                  <a:pos x="31" y="17"/>
                </a:cxn>
                <a:cxn ang="0">
                  <a:pos x="27" y="21"/>
                </a:cxn>
                <a:cxn ang="0">
                  <a:pos x="24" y="26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17" y="45"/>
                </a:cxn>
                <a:cxn ang="0">
                  <a:pos x="11" y="54"/>
                </a:cxn>
                <a:cxn ang="0">
                  <a:pos x="5" y="63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6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7" y="79"/>
                </a:cxn>
                <a:cxn ang="0">
                  <a:pos x="10" y="77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5" y="67"/>
                </a:cxn>
                <a:cxn ang="0">
                  <a:pos x="22" y="59"/>
                </a:cxn>
                <a:cxn ang="0">
                  <a:pos x="27" y="51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35" y="33"/>
                </a:cxn>
                <a:cxn ang="0">
                  <a:pos x="36" y="29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5" y="13"/>
                </a:cxn>
                <a:cxn ang="0">
                  <a:pos x="48" y="9"/>
                </a:cxn>
                <a:cxn ang="0">
                  <a:pos x="48" y="9"/>
                </a:cxn>
                <a:cxn ang="0">
                  <a:pos x="49" y="7"/>
                </a:cxn>
                <a:cxn ang="0">
                  <a:pos x="49" y="5"/>
                </a:cxn>
                <a:cxn ang="0">
                  <a:pos x="48" y="1"/>
                </a:cxn>
                <a:cxn ang="0">
                  <a:pos x="44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40" y="1"/>
                </a:cxn>
              </a:cxnLst>
              <a:rect l="0" t="0" r="r" b="b"/>
              <a:pathLst>
                <a:path w="49" h="79">
                  <a:moveTo>
                    <a:pt x="40" y="1"/>
                  </a:moveTo>
                  <a:lnTo>
                    <a:pt x="40" y="1"/>
                  </a:lnTo>
                  <a:lnTo>
                    <a:pt x="34" y="9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7" y="21"/>
                  </a:lnTo>
                  <a:lnTo>
                    <a:pt x="24" y="2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17" y="45"/>
                  </a:lnTo>
                  <a:lnTo>
                    <a:pt x="11" y="54"/>
                  </a:lnTo>
                  <a:lnTo>
                    <a:pt x="5" y="6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6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7" y="79"/>
                  </a:lnTo>
                  <a:lnTo>
                    <a:pt x="10" y="77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5" y="67"/>
                  </a:lnTo>
                  <a:lnTo>
                    <a:pt x="22" y="59"/>
                  </a:lnTo>
                  <a:lnTo>
                    <a:pt x="27" y="51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5" y="33"/>
                  </a:lnTo>
                  <a:lnTo>
                    <a:pt x="36" y="29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3" y="21"/>
                  </a:lnTo>
                  <a:lnTo>
                    <a:pt x="44" y="17"/>
                  </a:lnTo>
                  <a:lnTo>
                    <a:pt x="45" y="13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9" y="7"/>
                  </a:lnTo>
                  <a:lnTo>
                    <a:pt x="49" y="5"/>
                  </a:lnTo>
                  <a:lnTo>
                    <a:pt x="48" y="1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4" name="Freeform 332"/>
            <p:cNvSpPr/>
            <p:nvPr/>
          </p:nvSpPr>
          <p:spPr bwMode="auto">
            <a:xfrm>
              <a:off x="2284414" y="1263651"/>
              <a:ext cx="22225" cy="34925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10" y="60"/>
                </a:cxn>
                <a:cxn ang="0">
                  <a:pos x="5" y="69"/>
                </a:cxn>
                <a:cxn ang="0">
                  <a:pos x="1" y="80"/>
                </a:cxn>
                <a:cxn ang="0">
                  <a:pos x="1" y="80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1" y="84"/>
                </a:cxn>
                <a:cxn ang="0">
                  <a:pos x="11" y="84"/>
                </a:cxn>
                <a:cxn ang="0">
                  <a:pos x="15" y="72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1"/>
                </a:cxn>
                <a:cxn ang="0">
                  <a:pos x="35" y="41"/>
                </a:cxn>
                <a:cxn ang="0">
                  <a:pos x="40" y="34"/>
                </a:cxn>
                <a:cxn ang="0">
                  <a:pos x="44" y="25"/>
                </a:cxn>
                <a:cxn ang="0">
                  <a:pos x="48" y="17"/>
                </a:cxn>
                <a:cxn ang="0">
                  <a:pos x="53" y="8"/>
                </a:cxn>
                <a:cxn ang="0">
                  <a:pos x="53" y="8"/>
                </a:cxn>
                <a:cxn ang="0">
                  <a:pos x="53" y="7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3" h="88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0" y="60"/>
                  </a:lnTo>
                  <a:lnTo>
                    <a:pt x="5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5" y="72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40" y="34"/>
                  </a:lnTo>
                  <a:lnTo>
                    <a:pt x="44" y="25"/>
                  </a:lnTo>
                  <a:lnTo>
                    <a:pt x="48" y="17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7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5" name="Freeform 333"/>
            <p:cNvSpPr/>
            <p:nvPr/>
          </p:nvSpPr>
          <p:spPr bwMode="auto">
            <a:xfrm>
              <a:off x="2301876" y="1290638"/>
              <a:ext cx="12700" cy="25400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1" y="30"/>
                </a:cxn>
                <a:cxn ang="0">
                  <a:pos x="6" y="43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2" y="63"/>
                </a:cxn>
                <a:cxn ang="0">
                  <a:pos x="6" y="64"/>
                </a:cxn>
                <a:cxn ang="0">
                  <a:pos x="10" y="64"/>
                </a:cxn>
                <a:cxn ang="0">
                  <a:pos x="11" y="63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6" y="47"/>
                </a:cxn>
                <a:cxn ang="0">
                  <a:pos x="23" y="34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6" y="7"/>
                </a:cxn>
                <a:cxn ang="0">
                  <a:pos x="34" y="4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6" h="64">
                  <a:moveTo>
                    <a:pt x="24" y="3"/>
                  </a:moveTo>
                  <a:lnTo>
                    <a:pt x="24" y="3"/>
                  </a:lnTo>
                  <a:lnTo>
                    <a:pt x="11" y="30"/>
                  </a:lnTo>
                  <a:lnTo>
                    <a:pt x="6" y="4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2" y="63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1" y="63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6" y="47"/>
                  </a:lnTo>
                  <a:lnTo>
                    <a:pt x="23" y="3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4" y="4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6" name="Freeform 334"/>
            <p:cNvSpPr/>
            <p:nvPr/>
          </p:nvSpPr>
          <p:spPr bwMode="auto">
            <a:xfrm>
              <a:off x="2309814" y="1316038"/>
              <a:ext cx="19050" cy="28575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1" y="13"/>
                </a:cxn>
                <a:cxn ang="0">
                  <a:pos x="27" y="20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0"/>
                </a:cxn>
                <a:cxn ang="0">
                  <a:pos x="7" y="71"/>
                </a:cxn>
                <a:cxn ang="0">
                  <a:pos x="9" y="70"/>
                </a:cxn>
                <a:cxn ang="0">
                  <a:pos x="10" y="69"/>
                </a:cxn>
                <a:cxn ang="0">
                  <a:pos x="10" y="69"/>
                </a:cxn>
                <a:cxn ang="0">
                  <a:pos x="31" y="34"/>
                </a:cxn>
                <a:cxn ang="0">
                  <a:pos x="31" y="34"/>
                </a:cxn>
                <a:cxn ang="0">
                  <a:pos x="41" y="20"/>
                </a:cxn>
                <a:cxn ang="0">
                  <a:pos x="43" y="13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71">
                  <a:moveTo>
                    <a:pt x="34" y="5"/>
                  </a:moveTo>
                  <a:lnTo>
                    <a:pt x="34" y="5"/>
                  </a:lnTo>
                  <a:lnTo>
                    <a:pt x="31" y="13"/>
                  </a:lnTo>
                  <a:lnTo>
                    <a:pt x="27" y="20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9" y="70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31" y="34"/>
                  </a:lnTo>
                  <a:lnTo>
                    <a:pt x="31" y="34"/>
                  </a:lnTo>
                  <a:lnTo>
                    <a:pt x="41" y="20"/>
                  </a:lnTo>
                  <a:lnTo>
                    <a:pt x="43" y="13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7" name="Freeform 335"/>
            <p:cNvSpPr/>
            <p:nvPr/>
          </p:nvSpPr>
          <p:spPr bwMode="auto">
            <a:xfrm>
              <a:off x="2414589" y="1349376"/>
              <a:ext cx="20638" cy="3333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4" y="7"/>
                </a:cxn>
                <a:cxn ang="0">
                  <a:pos x="26" y="15"/>
                </a:cxn>
                <a:cxn ang="0">
                  <a:pos x="18" y="22"/>
                </a:cxn>
                <a:cxn ang="0">
                  <a:pos x="13" y="33"/>
                </a:cxn>
                <a:cxn ang="0">
                  <a:pos x="8" y="43"/>
                </a:cxn>
                <a:cxn ang="0">
                  <a:pos x="4" y="54"/>
                </a:cxn>
                <a:cxn ang="0">
                  <a:pos x="1" y="66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1"/>
                </a:cxn>
                <a:cxn ang="0">
                  <a:pos x="4" y="84"/>
                </a:cxn>
                <a:cxn ang="0">
                  <a:pos x="6" y="84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4" y="59"/>
                </a:cxn>
                <a:cxn ang="0">
                  <a:pos x="18" y="50"/>
                </a:cxn>
                <a:cxn ang="0">
                  <a:pos x="22" y="39"/>
                </a:cxn>
                <a:cxn ang="0">
                  <a:pos x="27" y="30"/>
                </a:cxn>
                <a:cxn ang="0">
                  <a:pos x="34" y="22"/>
                </a:cxn>
                <a:cxn ang="0">
                  <a:pos x="40" y="16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52" y="9"/>
                </a:cxn>
                <a:cxn ang="0">
                  <a:pos x="52" y="7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52" h="84">
                  <a:moveTo>
                    <a:pt x="44" y="0"/>
                  </a:moveTo>
                  <a:lnTo>
                    <a:pt x="44" y="0"/>
                  </a:lnTo>
                  <a:lnTo>
                    <a:pt x="34" y="7"/>
                  </a:lnTo>
                  <a:lnTo>
                    <a:pt x="26" y="15"/>
                  </a:lnTo>
                  <a:lnTo>
                    <a:pt x="18" y="22"/>
                  </a:lnTo>
                  <a:lnTo>
                    <a:pt x="13" y="33"/>
                  </a:lnTo>
                  <a:lnTo>
                    <a:pt x="8" y="43"/>
                  </a:lnTo>
                  <a:lnTo>
                    <a:pt x="4" y="54"/>
                  </a:lnTo>
                  <a:lnTo>
                    <a:pt x="1" y="6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1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4" y="59"/>
                  </a:lnTo>
                  <a:lnTo>
                    <a:pt x="18" y="50"/>
                  </a:lnTo>
                  <a:lnTo>
                    <a:pt x="22" y="39"/>
                  </a:lnTo>
                  <a:lnTo>
                    <a:pt x="27" y="30"/>
                  </a:lnTo>
                  <a:lnTo>
                    <a:pt x="34" y="22"/>
                  </a:lnTo>
                  <a:lnTo>
                    <a:pt x="40" y="16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2" y="9"/>
                  </a:lnTo>
                  <a:lnTo>
                    <a:pt x="52" y="7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8" name="Freeform 336"/>
            <p:cNvSpPr/>
            <p:nvPr/>
          </p:nvSpPr>
          <p:spPr bwMode="auto">
            <a:xfrm>
              <a:off x="2449514" y="1350963"/>
              <a:ext cx="17463" cy="26988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0" y="5"/>
                </a:cxn>
                <a:cxn ang="0">
                  <a:pos x="27" y="13"/>
                </a:cxn>
                <a:cxn ang="0">
                  <a:pos x="24" y="18"/>
                </a:cxn>
                <a:cxn ang="0">
                  <a:pos x="19" y="24"/>
                </a:cxn>
                <a:cxn ang="0">
                  <a:pos x="15" y="29"/>
                </a:cxn>
                <a:cxn ang="0">
                  <a:pos x="15" y="29"/>
                </a:cxn>
                <a:cxn ang="0">
                  <a:pos x="11" y="37"/>
                </a:cxn>
                <a:cxn ang="0">
                  <a:pos x="9" y="45"/>
                </a:cxn>
                <a:cxn ang="0">
                  <a:pos x="6" y="51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1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4" y="59"/>
                </a:cxn>
                <a:cxn ang="0">
                  <a:pos x="19" y="51"/>
                </a:cxn>
                <a:cxn ang="0">
                  <a:pos x="19" y="51"/>
                </a:cxn>
                <a:cxn ang="0">
                  <a:pos x="22" y="42"/>
                </a:cxn>
                <a:cxn ang="0">
                  <a:pos x="23" y="38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32" y="28"/>
                </a:cxn>
                <a:cxn ang="0">
                  <a:pos x="36" y="21"/>
                </a:cxn>
                <a:cxn ang="0">
                  <a:pos x="39" y="1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7" y="0"/>
                </a:cxn>
                <a:cxn ang="0">
                  <a:pos x="36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5"/>
                </a:cxn>
                <a:cxn ang="0">
                  <a:pos x="30" y="5"/>
                </a:cxn>
              </a:cxnLst>
              <a:rect l="0" t="0" r="r" b="b"/>
              <a:pathLst>
                <a:path w="41" h="68">
                  <a:moveTo>
                    <a:pt x="30" y="5"/>
                  </a:moveTo>
                  <a:lnTo>
                    <a:pt x="30" y="5"/>
                  </a:lnTo>
                  <a:lnTo>
                    <a:pt x="27" y="13"/>
                  </a:lnTo>
                  <a:lnTo>
                    <a:pt x="24" y="18"/>
                  </a:lnTo>
                  <a:lnTo>
                    <a:pt x="19" y="24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1" y="37"/>
                  </a:lnTo>
                  <a:lnTo>
                    <a:pt x="9" y="45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4" y="59"/>
                  </a:lnTo>
                  <a:lnTo>
                    <a:pt x="19" y="51"/>
                  </a:lnTo>
                  <a:lnTo>
                    <a:pt x="19" y="51"/>
                  </a:lnTo>
                  <a:lnTo>
                    <a:pt x="22" y="42"/>
                  </a:lnTo>
                  <a:lnTo>
                    <a:pt x="23" y="38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2" y="28"/>
                  </a:lnTo>
                  <a:lnTo>
                    <a:pt x="36" y="21"/>
                  </a:lnTo>
                  <a:lnTo>
                    <a:pt x="39" y="1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29" name="Freeform 337"/>
            <p:cNvSpPr/>
            <p:nvPr/>
          </p:nvSpPr>
          <p:spPr bwMode="auto">
            <a:xfrm>
              <a:off x="2486026" y="1344613"/>
              <a:ext cx="14288" cy="2857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16" y="17"/>
                </a:cxn>
                <a:cxn ang="0">
                  <a:pos x="9" y="32"/>
                </a:cxn>
                <a:cxn ang="0">
                  <a:pos x="9" y="32"/>
                </a:cxn>
                <a:cxn ang="0">
                  <a:pos x="5" y="48"/>
                </a:cxn>
                <a:cxn ang="0">
                  <a:pos x="3" y="57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7" y="72"/>
                </a:cxn>
                <a:cxn ang="0">
                  <a:pos x="8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14" y="58"/>
                </a:cxn>
                <a:cxn ang="0">
                  <a:pos x="17" y="46"/>
                </a:cxn>
                <a:cxn ang="0">
                  <a:pos x="17" y="46"/>
                </a:cxn>
                <a:cxn ang="0">
                  <a:pos x="24" y="27"/>
                </a:cxn>
                <a:cxn ang="0">
                  <a:pos x="28" y="17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34" h="72">
                  <a:moveTo>
                    <a:pt x="22" y="3"/>
                  </a:moveTo>
                  <a:lnTo>
                    <a:pt x="22" y="3"/>
                  </a:lnTo>
                  <a:lnTo>
                    <a:pt x="16" y="17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5" y="48"/>
                  </a:lnTo>
                  <a:lnTo>
                    <a:pt x="3" y="5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7" y="72"/>
                  </a:lnTo>
                  <a:lnTo>
                    <a:pt x="8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4" y="58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24" y="27"/>
                  </a:lnTo>
                  <a:lnTo>
                    <a:pt x="28" y="17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0" name="Freeform 338"/>
            <p:cNvSpPr/>
            <p:nvPr/>
          </p:nvSpPr>
          <p:spPr bwMode="auto">
            <a:xfrm>
              <a:off x="2517776" y="1346201"/>
              <a:ext cx="11113" cy="25400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9" y="6"/>
                </a:cxn>
                <a:cxn ang="0">
                  <a:pos x="18" y="12"/>
                </a:cxn>
                <a:cxn ang="0">
                  <a:pos x="15" y="19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5" y="44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1"/>
                </a:cxn>
                <a:cxn ang="0">
                  <a:pos x="1" y="62"/>
                </a:cxn>
                <a:cxn ang="0">
                  <a:pos x="5" y="64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1" y="61"/>
                </a:cxn>
                <a:cxn ang="0">
                  <a:pos x="17" y="45"/>
                </a:cxn>
                <a:cxn ang="0">
                  <a:pos x="23" y="30"/>
                </a:cxn>
                <a:cxn ang="0">
                  <a:pos x="23" y="30"/>
                </a:cxn>
                <a:cxn ang="0">
                  <a:pos x="28" y="19"/>
                </a:cxn>
                <a:cxn ang="0">
                  <a:pos x="30" y="12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31" y="3"/>
                </a:cxn>
                <a:cxn ang="0">
                  <a:pos x="30" y="2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2" y="2"/>
                </a:cxn>
                <a:cxn ang="0">
                  <a:pos x="21" y="4"/>
                </a:cxn>
                <a:cxn ang="0">
                  <a:pos x="19" y="6"/>
                </a:cxn>
                <a:cxn ang="0">
                  <a:pos x="19" y="6"/>
                </a:cxn>
              </a:cxnLst>
              <a:rect l="0" t="0" r="r" b="b"/>
              <a:pathLst>
                <a:path w="31" h="64">
                  <a:moveTo>
                    <a:pt x="19" y="6"/>
                  </a:moveTo>
                  <a:lnTo>
                    <a:pt x="19" y="6"/>
                  </a:lnTo>
                  <a:lnTo>
                    <a:pt x="18" y="12"/>
                  </a:lnTo>
                  <a:lnTo>
                    <a:pt x="15" y="1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5" y="44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1"/>
                  </a:lnTo>
                  <a:lnTo>
                    <a:pt x="1" y="62"/>
                  </a:lnTo>
                  <a:lnTo>
                    <a:pt x="5" y="64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7" y="45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8" y="19"/>
                  </a:lnTo>
                  <a:lnTo>
                    <a:pt x="30" y="12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1" y="4"/>
                  </a:lnTo>
                  <a:lnTo>
                    <a:pt x="19" y="6"/>
                  </a:lnTo>
                  <a:lnTo>
                    <a:pt x="1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1" name="Freeform 339"/>
            <p:cNvSpPr/>
            <p:nvPr/>
          </p:nvSpPr>
          <p:spPr bwMode="auto">
            <a:xfrm>
              <a:off x="2549526" y="1446213"/>
              <a:ext cx="19050" cy="34925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8"/>
                </a:cxn>
                <a:cxn ang="0">
                  <a:pos x="25" y="17"/>
                </a:cxn>
                <a:cxn ang="0">
                  <a:pos x="19" y="27"/>
                </a:cxn>
                <a:cxn ang="0">
                  <a:pos x="14" y="37"/>
                </a:cxn>
                <a:cxn ang="0">
                  <a:pos x="5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7" y="63"/>
                </a:cxn>
                <a:cxn ang="0">
                  <a:pos x="21" y="53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0" y="34"/>
                </a:cxn>
                <a:cxn ang="0">
                  <a:pos x="34" y="27"/>
                </a:cxn>
                <a:cxn ang="0">
                  <a:pos x="39" y="19"/>
                </a:cxn>
                <a:cxn ang="0">
                  <a:pos x="45" y="11"/>
                </a:cxn>
                <a:cxn ang="0">
                  <a:pos x="45" y="11"/>
                </a:cxn>
                <a:cxn ang="0">
                  <a:pos x="48" y="10"/>
                </a:cxn>
                <a:cxn ang="0">
                  <a:pos x="48" y="7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8">
                  <a:moveTo>
                    <a:pt x="40" y="2"/>
                  </a:moveTo>
                  <a:lnTo>
                    <a:pt x="40" y="2"/>
                  </a:lnTo>
                  <a:lnTo>
                    <a:pt x="32" y="8"/>
                  </a:lnTo>
                  <a:lnTo>
                    <a:pt x="25" y="17"/>
                  </a:lnTo>
                  <a:lnTo>
                    <a:pt x="19" y="27"/>
                  </a:lnTo>
                  <a:lnTo>
                    <a:pt x="14" y="37"/>
                  </a:lnTo>
                  <a:lnTo>
                    <a:pt x="5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7" y="63"/>
                  </a:lnTo>
                  <a:lnTo>
                    <a:pt x="21" y="53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0" y="34"/>
                  </a:lnTo>
                  <a:lnTo>
                    <a:pt x="34" y="27"/>
                  </a:lnTo>
                  <a:lnTo>
                    <a:pt x="39" y="1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0"/>
                  </a:lnTo>
                  <a:lnTo>
                    <a:pt x="48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2" name="Freeform 340"/>
            <p:cNvSpPr/>
            <p:nvPr/>
          </p:nvSpPr>
          <p:spPr bwMode="auto">
            <a:xfrm>
              <a:off x="2563814" y="1465263"/>
              <a:ext cx="15875" cy="25400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18" y="13"/>
                </a:cxn>
                <a:cxn ang="0">
                  <a:pos x="9" y="28"/>
                </a:cxn>
                <a:cxn ang="0">
                  <a:pos x="5" y="35"/>
                </a:cxn>
                <a:cxn ang="0">
                  <a:pos x="2" y="43"/>
                </a:cxn>
                <a:cxn ang="0">
                  <a:pos x="0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1" y="52"/>
                </a:cxn>
                <a:cxn ang="0">
                  <a:pos x="13" y="46"/>
                </a:cxn>
                <a:cxn ang="0">
                  <a:pos x="19" y="33"/>
                </a:cxn>
                <a:cxn ang="0">
                  <a:pos x="27" y="20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8" h="64">
                  <a:moveTo>
                    <a:pt x="27" y="1"/>
                  </a:moveTo>
                  <a:lnTo>
                    <a:pt x="27" y="1"/>
                  </a:lnTo>
                  <a:lnTo>
                    <a:pt x="18" y="13"/>
                  </a:lnTo>
                  <a:lnTo>
                    <a:pt x="9" y="28"/>
                  </a:lnTo>
                  <a:lnTo>
                    <a:pt x="5" y="35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1" y="52"/>
                  </a:lnTo>
                  <a:lnTo>
                    <a:pt x="13" y="46"/>
                  </a:lnTo>
                  <a:lnTo>
                    <a:pt x="19" y="33"/>
                  </a:lnTo>
                  <a:lnTo>
                    <a:pt x="27" y="20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3" name="Freeform 341"/>
            <p:cNvSpPr/>
            <p:nvPr/>
          </p:nvSpPr>
          <p:spPr bwMode="auto">
            <a:xfrm>
              <a:off x="2587626" y="1468438"/>
              <a:ext cx="15875" cy="23813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9" y="14"/>
                </a:cxn>
                <a:cxn ang="0">
                  <a:pos x="12" y="26"/>
                </a:cxn>
                <a:cxn ang="0">
                  <a:pos x="5" y="39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1" y="58"/>
                </a:cxn>
                <a:cxn ang="0">
                  <a:pos x="5" y="60"/>
                </a:cxn>
                <a:cxn ang="0">
                  <a:pos x="9" y="60"/>
                </a:cxn>
                <a:cxn ang="0">
                  <a:pos x="10" y="59"/>
                </a:cxn>
                <a:cxn ang="0">
                  <a:pos x="12" y="56"/>
                </a:cxn>
                <a:cxn ang="0">
                  <a:pos x="12" y="56"/>
                </a:cxn>
                <a:cxn ang="0">
                  <a:pos x="15" y="43"/>
                </a:cxn>
                <a:cxn ang="0">
                  <a:pos x="22" y="31"/>
                </a:cxn>
                <a:cxn ang="0">
                  <a:pos x="30" y="20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9" y="7"/>
                </a:cxn>
                <a:cxn ang="0">
                  <a:pos x="38" y="4"/>
                </a:cxn>
                <a:cxn ang="0">
                  <a:pos x="38" y="3"/>
                </a:cxn>
                <a:cxn ang="0">
                  <a:pos x="36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60">
                  <a:moveTo>
                    <a:pt x="27" y="3"/>
                  </a:moveTo>
                  <a:lnTo>
                    <a:pt x="27" y="3"/>
                  </a:lnTo>
                  <a:lnTo>
                    <a:pt x="19" y="14"/>
                  </a:lnTo>
                  <a:lnTo>
                    <a:pt x="12" y="26"/>
                  </a:lnTo>
                  <a:lnTo>
                    <a:pt x="5" y="39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1" y="58"/>
                  </a:lnTo>
                  <a:lnTo>
                    <a:pt x="5" y="60"/>
                  </a:lnTo>
                  <a:lnTo>
                    <a:pt x="9" y="60"/>
                  </a:lnTo>
                  <a:lnTo>
                    <a:pt x="10" y="59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5" y="43"/>
                  </a:lnTo>
                  <a:lnTo>
                    <a:pt x="22" y="31"/>
                  </a:lnTo>
                  <a:lnTo>
                    <a:pt x="30" y="2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9" y="7"/>
                  </a:lnTo>
                  <a:lnTo>
                    <a:pt x="38" y="4"/>
                  </a:lnTo>
                  <a:lnTo>
                    <a:pt x="38" y="3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4" name="Freeform 342"/>
            <p:cNvSpPr/>
            <p:nvPr/>
          </p:nvSpPr>
          <p:spPr bwMode="auto">
            <a:xfrm>
              <a:off x="2609851" y="1476376"/>
              <a:ext cx="7938" cy="20638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7" y="16"/>
                </a:cxn>
                <a:cxn ang="0">
                  <a:pos x="6" y="2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9"/>
                </a:cxn>
                <a:cxn ang="0">
                  <a:pos x="2" y="51"/>
                </a:cxn>
                <a:cxn ang="0">
                  <a:pos x="4" y="54"/>
                </a:cxn>
                <a:cxn ang="0">
                  <a:pos x="8" y="53"/>
                </a:cxn>
                <a:cxn ang="0">
                  <a:pos x="11" y="51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7" y="28"/>
                </a:cxn>
                <a:cxn ang="0">
                  <a:pos x="19" y="17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19" y="4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20" h="54">
                  <a:moveTo>
                    <a:pt x="8" y="7"/>
                  </a:moveTo>
                  <a:lnTo>
                    <a:pt x="8" y="7"/>
                  </a:lnTo>
                  <a:lnTo>
                    <a:pt x="7" y="16"/>
                  </a:lnTo>
                  <a:lnTo>
                    <a:pt x="6" y="2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4" y="54"/>
                  </a:lnTo>
                  <a:lnTo>
                    <a:pt x="8" y="53"/>
                  </a:lnTo>
                  <a:lnTo>
                    <a:pt x="11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7" y="28"/>
                  </a:lnTo>
                  <a:lnTo>
                    <a:pt x="19" y="1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5" name="Freeform 343"/>
            <p:cNvSpPr/>
            <p:nvPr/>
          </p:nvSpPr>
          <p:spPr bwMode="auto">
            <a:xfrm>
              <a:off x="2686051" y="1492251"/>
              <a:ext cx="14288" cy="22225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19" y="13"/>
                </a:cxn>
                <a:cxn ang="0">
                  <a:pos x="11" y="23"/>
                </a:cxn>
                <a:cxn ang="0">
                  <a:pos x="4" y="35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8" y="54"/>
                </a:cxn>
                <a:cxn ang="0">
                  <a:pos x="10" y="53"/>
                </a:cxn>
                <a:cxn ang="0">
                  <a:pos x="11" y="52"/>
                </a:cxn>
                <a:cxn ang="0">
                  <a:pos x="11" y="52"/>
                </a:cxn>
                <a:cxn ang="0">
                  <a:pos x="15" y="39"/>
                </a:cxn>
                <a:cxn ang="0">
                  <a:pos x="21" y="28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38" y="5"/>
                </a:cxn>
                <a:cxn ang="0">
                  <a:pos x="38" y="3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8" h="56">
                  <a:moveTo>
                    <a:pt x="27" y="1"/>
                  </a:moveTo>
                  <a:lnTo>
                    <a:pt x="27" y="1"/>
                  </a:lnTo>
                  <a:lnTo>
                    <a:pt x="19" y="13"/>
                  </a:lnTo>
                  <a:lnTo>
                    <a:pt x="11" y="23"/>
                  </a:lnTo>
                  <a:lnTo>
                    <a:pt x="4" y="3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39"/>
                  </a:lnTo>
                  <a:lnTo>
                    <a:pt x="21" y="2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6" name="Freeform 344"/>
            <p:cNvSpPr/>
            <p:nvPr/>
          </p:nvSpPr>
          <p:spPr bwMode="auto">
            <a:xfrm>
              <a:off x="2700339" y="1498601"/>
              <a:ext cx="11113" cy="2540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5" y="5"/>
                </a:cxn>
                <a:cxn ang="0">
                  <a:pos x="13" y="14"/>
                </a:cxn>
                <a:cxn ang="0">
                  <a:pos x="9" y="21"/>
                </a:cxn>
                <a:cxn ang="0">
                  <a:pos x="6" y="29"/>
                </a:cxn>
                <a:cxn ang="0">
                  <a:pos x="3" y="36"/>
                </a:cxn>
                <a:cxn ang="0">
                  <a:pos x="3" y="36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1"/>
                </a:cxn>
                <a:cxn ang="0">
                  <a:pos x="2" y="63"/>
                </a:cxn>
                <a:cxn ang="0">
                  <a:pos x="6" y="64"/>
                </a:cxn>
                <a:cxn ang="0">
                  <a:pos x="9" y="63"/>
                </a:cxn>
                <a:cxn ang="0">
                  <a:pos x="11" y="61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2" y="51"/>
                </a:cxn>
                <a:cxn ang="0">
                  <a:pos x="12" y="44"/>
                </a:cxn>
                <a:cxn ang="0">
                  <a:pos x="15" y="38"/>
                </a:cxn>
                <a:cxn ang="0">
                  <a:pos x="19" y="31"/>
                </a:cxn>
                <a:cxn ang="0">
                  <a:pos x="19" y="31"/>
                </a:cxn>
                <a:cxn ang="0">
                  <a:pos x="21" y="25"/>
                </a:cxn>
                <a:cxn ang="0">
                  <a:pos x="24" y="18"/>
                </a:cxn>
                <a:cxn ang="0">
                  <a:pos x="25" y="12"/>
                </a:cxn>
                <a:cxn ang="0">
                  <a:pos x="27" y="5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5" y="5"/>
                </a:cxn>
              </a:cxnLst>
              <a:rect l="0" t="0" r="r" b="b"/>
              <a:pathLst>
                <a:path w="27" h="64">
                  <a:moveTo>
                    <a:pt x="15" y="5"/>
                  </a:moveTo>
                  <a:lnTo>
                    <a:pt x="15" y="5"/>
                  </a:lnTo>
                  <a:lnTo>
                    <a:pt x="13" y="14"/>
                  </a:lnTo>
                  <a:lnTo>
                    <a:pt x="9" y="21"/>
                  </a:lnTo>
                  <a:lnTo>
                    <a:pt x="6" y="29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2" y="63"/>
                  </a:lnTo>
                  <a:lnTo>
                    <a:pt x="6" y="64"/>
                  </a:lnTo>
                  <a:lnTo>
                    <a:pt x="9" y="63"/>
                  </a:lnTo>
                  <a:lnTo>
                    <a:pt x="11" y="61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2" y="51"/>
                  </a:lnTo>
                  <a:lnTo>
                    <a:pt x="12" y="44"/>
                  </a:lnTo>
                  <a:lnTo>
                    <a:pt x="15" y="38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25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7" name="Freeform 345"/>
            <p:cNvSpPr/>
            <p:nvPr/>
          </p:nvSpPr>
          <p:spPr bwMode="auto">
            <a:xfrm>
              <a:off x="2725739" y="1501776"/>
              <a:ext cx="9525" cy="28575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4"/>
                </a:cxn>
                <a:cxn ang="0">
                  <a:pos x="7" y="19"/>
                </a:cxn>
                <a:cxn ang="0">
                  <a:pos x="3" y="34"/>
                </a:cxn>
                <a:cxn ang="0">
                  <a:pos x="2" y="49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2" y="51"/>
                </a:cxn>
                <a:cxn ang="0">
                  <a:pos x="15" y="36"/>
                </a:cxn>
                <a:cxn ang="0">
                  <a:pos x="19" y="21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4" y="4"/>
                </a:cxn>
                <a:cxn ang="0">
                  <a:pos x="23" y="2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24" h="72">
                  <a:moveTo>
                    <a:pt x="12" y="4"/>
                  </a:moveTo>
                  <a:lnTo>
                    <a:pt x="12" y="4"/>
                  </a:lnTo>
                  <a:lnTo>
                    <a:pt x="7" y="19"/>
                  </a:lnTo>
                  <a:lnTo>
                    <a:pt x="3" y="34"/>
                  </a:lnTo>
                  <a:lnTo>
                    <a:pt x="2" y="49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51"/>
                  </a:lnTo>
                  <a:lnTo>
                    <a:pt x="15" y="36"/>
                  </a:lnTo>
                  <a:lnTo>
                    <a:pt x="19" y="21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8" name="Freeform 346"/>
            <p:cNvSpPr/>
            <p:nvPr/>
          </p:nvSpPr>
          <p:spPr bwMode="auto">
            <a:xfrm>
              <a:off x="2749551" y="1503363"/>
              <a:ext cx="11113" cy="2381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8"/>
                </a:cxn>
                <a:cxn ang="0">
                  <a:pos x="5" y="60"/>
                </a:cxn>
                <a:cxn ang="0">
                  <a:pos x="9" y="58"/>
                </a:cxn>
                <a:cxn ang="0">
                  <a:pos x="10" y="57"/>
                </a:cxn>
                <a:cxn ang="0">
                  <a:pos x="10" y="55"/>
                </a:cxn>
                <a:cxn ang="0">
                  <a:pos x="10" y="55"/>
                </a:cxn>
                <a:cxn ang="0">
                  <a:pos x="12" y="41"/>
                </a:cxn>
                <a:cxn ang="0">
                  <a:pos x="16" y="30"/>
                </a:cxn>
                <a:cxn ang="0">
                  <a:pos x="20" y="18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4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6" h="60">
                  <a:moveTo>
                    <a:pt x="16" y="2"/>
                  </a:moveTo>
                  <a:lnTo>
                    <a:pt x="16" y="2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8"/>
                  </a:lnTo>
                  <a:lnTo>
                    <a:pt x="5" y="60"/>
                  </a:lnTo>
                  <a:lnTo>
                    <a:pt x="9" y="58"/>
                  </a:lnTo>
                  <a:lnTo>
                    <a:pt x="10" y="57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2" y="41"/>
                  </a:lnTo>
                  <a:lnTo>
                    <a:pt x="16" y="30"/>
                  </a:lnTo>
                  <a:lnTo>
                    <a:pt x="20" y="1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39" name="Freeform 347"/>
            <p:cNvSpPr/>
            <p:nvPr/>
          </p:nvSpPr>
          <p:spPr bwMode="auto">
            <a:xfrm>
              <a:off x="2630489" y="1358901"/>
              <a:ext cx="17463" cy="2857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5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9" y="47"/>
                </a:cxn>
                <a:cxn ang="0">
                  <a:pos x="4" y="55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4" y="70"/>
                </a:cxn>
                <a:cxn ang="0">
                  <a:pos x="8" y="70"/>
                </a:cxn>
                <a:cxn ang="0">
                  <a:pos x="9" y="69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14" y="59"/>
                </a:cxn>
                <a:cxn ang="0">
                  <a:pos x="18" y="52"/>
                </a:cxn>
                <a:cxn ang="0">
                  <a:pos x="29" y="38"/>
                </a:cxn>
                <a:cxn ang="0">
                  <a:pos x="29" y="38"/>
                </a:cxn>
                <a:cxn ang="0">
                  <a:pos x="33" y="30"/>
                </a:cxn>
                <a:cxn ang="0">
                  <a:pos x="35" y="22"/>
                </a:cxn>
                <a:cxn ang="0">
                  <a:pos x="37" y="14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2" y="5"/>
                </a:cxn>
                <a:cxn ang="0">
                  <a:pos x="42" y="4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42" h="70">
                  <a:moveTo>
                    <a:pt x="31" y="1"/>
                  </a:moveTo>
                  <a:lnTo>
                    <a:pt x="31" y="1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9" y="47"/>
                  </a:lnTo>
                  <a:lnTo>
                    <a:pt x="4" y="5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9" y="69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14" y="59"/>
                  </a:lnTo>
                  <a:lnTo>
                    <a:pt x="18" y="52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33" y="30"/>
                  </a:lnTo>
                  <a:lnTo>
                    <a:pt x="35" y="22"/>
                  </a:lnTo>
                  <a:lnTo>
                    <a:pt x="37" y="14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2" y="5"/>
                  </a:lnTo>
                  <a:lnTo>
                    <a:pt x="42" y="4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0" name="Freeform 348"/>
            <p:cNvSpPr/>
            <p:nvPr/>
          </p:nvSpPr>
          <p:spPr bwMode="auto">
            <a:xfrm>
              <a:off x="2655889" y="1355726"/>
              <a:ext cx="15875" cy="2698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6" y="3"/>
                </a:cxn>
                <a:cxn ang="0">
                  <a:pos x="22" y="6"/>
                </a:cxn>
                <a:cxn ang="0">
                  <a:pos x="20" y="13"/>
                </a:cxn>
                <a:cxn ang="0">
                  <a:pos x="17" y="18"/>
                </a:cxn>
                <a:cxn ang="0">
                  <a:pos x="17" y="18"/>
                </a:cxn>
                <a:cxn ang="0">
                  <a:pos x="9" y="39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61"/>
                </a:cxn>
                <a:cxn ang="0">
                  <a:pos x="1" y="64"/>
                </a:cxn>
                <a:cxn ang="0">
                  <a:pos x="4" y="67"/>
                </a:cxn>
                <a:cxn ang="0">
                  <a:pos x="5" y="68"/>
                </a:cxn>
                <a:cxn ang="0">
                  <a:pos x="8" y="68"/>
                </a:cxn>
                <a:cxn ang="0">
                  <a:pos x="9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4" y="35"/>
                </a:cxn>
                <a:cxn ang="0">
                  <a:pos x="24" y="35"/>
                </a:cxn>
                <a:cxn ang="0">
                  <a:pos x="28" y="21"/>
                </a:cxn>
                <a:cxn ang="0">
                  <a:pos x="30" y="14"/>
                </a:cxn>
                <a:cxn ang="0">
                  <a:pos x="33" y="1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37" y="9"/>
                </a:cxn>
                <a:cxn ang="0">
                  <a:pos x="38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8" h="68">
                  <a:moveTo>
                    <a:pt x="32" y="0"/>
                  </a:moveTo>
                  <a:lnTo>
                    <a:pt x="32" y="0"/>
                  </a:lnTo>
                  <a:lnTo>
                    <a:pt x="29" y="0"/>
                  </a:lnTo>
                  <a:lnTo>
                    <a:pt x="26" y="3"/>
                  </a:lnTo>
                  <a:lnTo>
                    <a:pt x="22" y="6"/>
                  </a:lnTo>
                  <a:lnTo>
                    <a:pt x="20" y="13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9" y="3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1"/>
                  </a:lnTo>
                  <a:lnTo>
                    <a:pt x="1" y="64"/>
                  </a:lnTo>
                  <a:lnTo>
                    <a:pt x="4" y="67"/>
                  </a:lnTo>
                  <a:lnTo>
                    <a:pt x="5" y="68"/>
                  </a:lnTo>
                  <a:lnTo>
                    <a:pt x="8" y="68"/>
                  </a:lnTo>
                  <a:lnTo>
                    <a:pt x="9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8" y="21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9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1" name="Freeform 349"/>
            <p:cNvSpPr/>
            <p:nvPr/>
          </p:nvSpPr>
          <p:spPr bwMode="auto">
            <a:xfrm>
              <a:off x="2678114" y="1358901"/>
              <a:ext cx="11113" cy="285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5" y="4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4" y="15"/>
                </a:cxn>
                <a:cxn ang="0">
                  <a:pos x="13" y="21"/>
                </a:cxn>
                <a:cxn ang="0">
                  <a:pos x="9" y="37"/>
                </a:cxn>
                <a:cxn ang="0">
                  <a:pos x="5" y="51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70"/>
                </a:cxn>
                <a:cxn ang="0">
                  <a:pos x="4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7" y="53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6" y="24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9" y="11"/>
                </a:cxn>
                <a:cxn ang="0">
                  <a:pos x="30" y="10"/>
                </a:cxn>
                <a:cxn ang="0">
                  <a:pos x="30" y="6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0" h="72">
                  <a:moveTo>
                    <a:pt x="25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5"/>
                  </a:lnTo>
                  <a:lnTo>
                    <a:pt x="13" y="21"/>
                  </a:lnTo>
                  <a:lnTo>
                    <a:pt x="9" y="37"/>
                  </a:lnTo>
                  <a:lnTo>
                    <a:pt x="5" y="51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70"/>
                  </a:lnTo>
                  <a:lnTo>
                    <a:pt x="4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7" y="53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2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2" name="Freeform 350"/>
            <p:cNvSpPr/>
            <p:nvPr/>
          </p:nvSpPr>
          <p:spPr bwMode="auto">
            <a:xfrm>
              <a:off x="2776539" y="1355726"/>
              <a:ext cx="11113" cy="28575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14" y="6"/>
                </a:cxn>
                <a:cxn ang="0">
                  <a:pos x="10" y="14"/>
                </a:cxn>
                <a:cxn ang="0">
                  <a:pos x="7" y="22"/>
                </a:cxn>
                <a:cxn ang="0">
                  <a:pos x="4" y="31"/>
                </a:cxn>
                <a:cxn ang="0">
                  <a:pos x="1" y="48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1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0" y="68"/>
                </a:cxn>
                <a:cxn ang="0">
                  <a:pos x="12" y="65"/>
                </a:cxn>
                <a:cxn ang="0">
                  <a:pos x="12" y="65"/>
                </a:cxn>
                <a:cxn ang="0">
                  <a:pos x="12" y="51"/>
                </a:cxn>
                <a:cxn ang="0">
                  <a:pos x="14" y="35"/>
                </a:cxn>
                <a:cxn ang="0">
                  <a:pos x="17" y="27"/>
                </a:cxn>
                <a:cxn ang="0">
                  <a:pos x="20" y="21"/>
                </a:cxn>
                <a:cxn ang="0">
                  <a:pos x="24" y="14"/>
                </a:cxn>
                <a:cxn ang="0">
                  <a:pos x="29" y="9"/>
                </a:cxn>
                <a:cxn ang="0">
                  <a:pos x="29" y="9"/>
                </a:cxn>
                <a:cxn ang="0">
                  <a:pos x="30" y="6"/>
                </a:cxn>
                <a:cxn ang="0">
                  <a:pos x="31" y="5"/>
                </a:cxn>
                <a:cxn ang="0">
                  <a:pos x="30" y="3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31" h="72">
                  <a:moveTo>
                    <a:pt x="21" y="1"/>
                  </a:moveTo>
                  <a:lnTo>
                    <a:pt x="21" y="1"/>
                  </a:lnTo>
                  <a:lnTo>
                    <a:pt x="14" y="6"/>
                  </a:lnTo>
                  <a:lnTo>
                    <a:pt x="10" y="14"/>
                  </a:lnTo>
                  <a:lnTo>
                    <a:pt x="7" y="22"/>
                  </a:lnTo>
                  <a:lnTo>
                    <a:pt x="4" y="31"/>
                  </a:lnTo>
                  <a:lnTo>
                    <a:pt x="1" y="4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0" y="68"/>
                  </a:lnTo>
                  <a:lnTo>
                    <a:pt x="12" y="65"/>
                  </a:lnTo>
                  <a:lnTo>
                    <a:pt x="12" y="65"/>
                  </a:lnTo>
                  <a:lnTo>
                    <a:pt x="12" y="51"/>
                  </a:lnTo>
                  <a:lnTo>
                    <a:pt x="14" y="35"/>
                  </a:lnTo>
                  <a:lnTo>
                    <a:pt x="17" y="27"/>
                  </a:lnTo>
                  <a:lnTo>
                    <a:pt x="20" y="21"/>
                  </a:lnTo>
                  <a:lnTo>
                    <a:pt x="24" y="14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0" y="3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3" name="Freeform 351"/>
            <p:cNvSpPr/>
            <p:nvPr/>
          </p:nvSpPr>
          <p:spPr bwMode="auto">
            <a:xfrm>
              <a:off x="2790826" y="1358901"/>
              <a:ext cx="12700" cy="22225"/>
            </a:xfrm>
            <a:custGeom>
              <a:avLst/>
              <a:gdLst/>
              <a:ahLst/>
              <a:cxnLst>
                <a:cxn ang="0">
                  <a:pos x="20" y="7"/>
                </a:cxn>
                <a:cxn ang="0">
                  <a:pos x="20" y="7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9" y="25"/>
                </a:cxn>
                <a:cxn ang="0">
                  <a:pos x="9" y="25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1" y="55"/>
                </a:cxn>
                <a:cxn ang="0">
                  <a:pos x="4" y="58"/>
                </a:cxn>
                <a:cxn ang="0">
                  <a:pos x="8" y="57"/>
                </a:cxn>
                <a:cxn ang="0">
                  <a:pos x="10" y="55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6" y="38"/>
                </a:cxn>
                <a:cxn ang="0">
                  <a:pos x="20" y="31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0" y="7"/>
                </a:cxn>
                <a:cxn ang="0">
                  <a:pos x="30" y="4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0"/>
                </a:cxn>
                <a:cxn ang="0">
                  <a:pos x="21" y="2"/>
                </a:cxn>
                <a:cxn ang="0">
                  <a:pos x="20" y="4"/>
                </a:cxn>
                <a:cxn ang="0">
                  <a:pos x="20" y="7"/>
                </a:cxn>
                <a:cxn ang="0">
                  <a:pos x="20" y="7"/>
                </a:cxn>
              </a:cxnLst>
              <a:rect l="0" t="0" r="r" b="b"/>
              <a:pathLst>
                <a:path w="30" h="58">
                  <a:moveTo>
                    <a:pt x="20" y="7"/>
                  </a:moveTo>
                  <a:lnTo>
                    <a:pt x="20" y="7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4" y="58"/>
                  </a:lnTo>
                  <a:lnTo>
                    <a:pt x="8" y="57"/>
                  </a:lnTo>
                  <a:lnTo>
                    <a:pt x="10" y="55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6" y="38"/>
                  </a:lnTo>
                  <a:lnTo>
                    <a:pt x="20" y="31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4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4" name="Freeform 352"/>
            <p:cNvSpPr/>
            <p:nvPr/>
          </p:nvSpPr>
          <p:spPr bwMode="auto">
            <a:xfrm>
              <a:off x="2303464" y="1395413"/>
              <a:ext cx="7938" cy="1905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4"/>
                </a:cxn>
                <a:cxn ang="0">
                  <a:pos x="6" y="22"/>
                </a:cxn>
                <a:cxn ang="0">
                  <a:pos x="2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3" y="44"/>
                </a:cxn>
                <a:cxn ang="0">
                  <a:pos x="7" y="46"/>
                </a:cxn>
                <a:cxn ang="0">
                  <a:pos x="11" y="44"/>
                </a:cxn>
                <a:cxn ang="0">
                  <a:pos x="12" y="42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6" y="23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24" y="5"/>
                </a:cxn>
                <a:cxn ang="0">
                  <a:pos x="23" y="3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16" y="1"/>
                </a:cxn>
                <a:cxn ang="0">
                  <a:pos x="13" y="3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24" h="46">
                  <a:moveTo>
                    <a:pt x="12" y="4"/>
                  </a:moveTo>
                  <a:lnTo>
                    <a:pt x="12" y="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3" y="44"/>
                  </a:lnTo>
                  <a:lnTo>
                    <a:pt x="7" y="46"/>
                  </a:lnTo>
                  <a:lnTo>
                    <a:pt x="11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6" y="23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5" name="Freeform 353"/>
            <p:cNvSpPr/>
            <p:nvPr/>
          </p:nvSpPr>
          <p:spPr bwMode="auto">
            <a:xfrm>
              <a:off x="2324101" y="1398588"/>
              <a:ext cx="9525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13"/>
                </a:cxn>
                <a:cxn ang="0">
                  <a:pos x="8" y="19"/>
                </a:cxn>
                <a:cxn ang="0">
                  <a:pos x="5" y="26"/>
                </a:cxn>
                <a:cxn ang="0">
                  <a:pos x="1" y="32"/>
                </a:cxn>
                <a:cxn ang="0">
                  <a:pos x="1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3" y="40"/>
                </a:cxn>
                <a:cxn ang="0">
                  <a:pos x="7" y="42"/>
                </a:cxn>
                <a:cxn ang="0">
                  <a:pos x="9" y="40"/>
                </a:cxn>
                <a:cxn ang="0">
                  <a:pos x="10" y="39"/>
                </a:cxn>
                <a:cxn ang="0">
                  <a:pos x="10" y="39"/>
                </a:cxn>
                <a:cxn ang="0">
                  <a:pos x="16" y="31"/>
                </a:cxn>
                <a:cxn ang="0">
                  <a:pos x="20" y="23"/>
                </a:cxn>
                <a:cxn ang="0">
                  <a:pos x="22" y="14"/>
                </a:cxn>
                <a:cxn ang="0">
                  <a:pos x="24" y="5"/>
                </a:cxn>
                <a:cxn ang="0">
                  <a:pos x="24" y="5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4" h="42">
                  <a:moveTo>
                    <a:pt x="12" y="5"/>
                  </a:moveTo>
                  <a:lnTo>
                    <a:pt x="12" y="5"/>
                  </a:lnTo>
                  <a:lnTo>
                    <a:pt x="10" y="13"/>
                  </a:lnTo>
                  <a:lnTo>
                    <a:pt x="8" y="19"/>
                  </a:lnTo>
                  <a:lnTo>
                    <a:pt x="5" y="26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6" y="31"/>
                  </a:lnTo>
                  <a:lnTo>
                    <a:pt x="20" y="23"/>
                  </a:lnTo>
                  <a:lnTo>
                    <a:pt x="22" y="1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6" name="Freeform 354"/>
            <p:cNvSpPr/>
            <p:nvPr/>
          </p:nvSpPr>
          <p:spPr bwMode="auto">
            <a:xfrm>
              <a:off x="2349501" y="1400176"/>
              <a:ext cx="6350" cy="1428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  <a:cxn ang="0">
                  <a:pos x="6" y="34"/>
                </a:cxn>
                <a:cxn ang="0">
                  <a:pos x="10" y="32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3" y="17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5" h="34">
                  <a:moveTo>
                    <a:pt x="3" y="5"/>
                  </a:moveTo>
                  <a:lnTo>
                    <a:pt x="3" y="5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3" y="1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7" name="Freeform 355"/>
            <p:cNvSpPr/>
            <p:nvPr/>
          </p:nvSpPr>
          <p:spPr bwMode="auto">
            <a:xfrm>
              <a:off x="2138364" y="1184276"/>
              <a:ext cx="11113" cy="20638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0" y="5"/>
                </a:cxn>
                <a:cxn ang="0">
                  <a:pos x="30" y="2"/>
                </a:cxn>
                <a:cxn ang="0">
                  <a:pos x="28" y="1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1" y="1"/>
                </a:cxn>
                <a:cxn ang="0">
                  <a:pos x="19" y="2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7" y="9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1" y="34"/>
                </a:cxn>
                <a:cxn ang="0">
                  <a:pos x="0" y="39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1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9" y="47"/>
                </a:cxn>
                <a:cxn ang="0">
                  <a:pos x="11" y="45"/>
                </a:cxn>
                <a:cxn ang="0">
                  <a:pos x="11" y="44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38"/>
                </a:cxn>
                <a:cxn ang="0">
                  <a:pos x="14" y="32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7" y="15"/>
                </a:cxn>
                <a:cxn ang="0">
                  <a:pos x="30" y="10"/>
                </a:cxn>
                <a:cxn ang="0">
                  <a:pos x="30" y="5"/>
                </a:cxn>
                <a:cxn ang="0">
                  <a:pos x="30" y="5"/>
                </a:cxn>
              </a:cxnLst>
              <a:rect l="0" t="0" r="r" b="b"/>
              <a:pathLst>
                <a:path w="30" h="48">
                  <a:moveTo>
                    <a:pt x="30" y="5"/>
                  </a:moveTo>
                  <a:lnTo>
                    <a:pt x="30" y="5"/>
                  </a:lnTo>
                  <a:lnTo>
                    <a:pt x="30" y="2"/>
                  </a:lnTo>
                  <a:lnTo>
                    <a:pt x="28" y="1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9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8"/>
                  </a:lnTo>
                  <a:lnTo>
                    <a:pt x="14" y="32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7" y="15"/>
                  </a:lnTo>
                  <a:lnTo>
                    <a:pt x="30" y="10"/>
                  </a:lnTo>
                  <a:lnTo>
                    <a:pt x="30" y="5"/>
                  </a:lnTo>
                  <a:lnTo>
                    <a:pt x="3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8" name="Freeform 356"/>
            <p:cNvSpPr/>
            <p:nvPr/>
          </p:nvSpPr>
          <p:spPr bwMode="auto">
            <a:xfrm>
              <a:off x="2163764" y="1187451"/>
              <a:ext cx="7938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3" y="18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5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1" y="35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12" y="26"/>
                </a:cxn>
                <a:cxn ang="0">
                  <a:pos x="13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8">
                  <a:moveTo>
                    <a:pt x="8" y="4"/>
                  </a:moveTo>
                  <a:lnTo>
                    <a:pt x="8" y="4"/>
                  </a:lnTo>
                  <a:lnTo>
                    <a:pt x="3" y="18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26"/>
                  </a:lnTo>
                  <a:lnTo>
                    <a:pt x="13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49" name="Freeform 357"/>
            <p:cNvSpPr/>
            <p:nvPr/>
          </p:nvSpPr>
          <p:spPr bwMode="auto">
            <a:xfrm>
              <a:off x="2128839" y="1384301"/>
              <a:ext cx="9525" cy="17463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7" y="12"/>
                </a:cxn>
                <a:cxn ang="0">
                  <a:pos x="3" y="19"/>
                </a:cxn>
                <a:cxn ang="0">
                  <a:pos x="0" y="30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0" y="42"/>
                </a:cxn>
                <a:cxn ang="0">
                  <a:pos x="2" y="43"/>
                </a:cxn>
                <a:cxn ang="0">
                  <a:pos x="6" y="44"/>
                </a:cxn>
                <a:cxn ang="0">
                  <a:pos x="10" y="43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2" y="31"/>
                </a:cxn>
                <a:cxn ang="0">
                  <a:pos x="15" y="23"/>
                </a:cxn>
                <a:cxn ang="0">
                  <a:pos x="17" y="1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0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3" h="44">
                  <a:moveTo>
                    <a:pt x="12" y="2"/>
                  </a:moveTo>
                  <a:lnTo>
                    <a:pt x="12" y="2"/>
                  </a:lnTo>
                  <a:lnTo>
                    <a:pt x="7" y="12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6" y="44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2" y="31"/>
                  </a:lnTo>
                  <a:lnTo>
                    <a:pt x="15" y="23"/>
                  </a:lnTo>
                  <a:lnTo>
                    <a:pt x="17" y="1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0" name="Freeform 358"/>
            <p:cNvSpPr/>
            <p:nvPr/>
          </p:nvSpPr>
          <p:spPr bwMode="auto">
            <a:xfrm>
              <a:off x="2154239" y="1408113"/>
              <a:ext cx="4763" cy="127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1" y="31"/>
                </a:cxn>
                <a:cxn ang="0">
                  <a:pos x="2" y="33"/>
                </a:cxn>
                <a:cxn ang="0">
                  <a:pos x="6" y="34"/>
                </a:cxn>
                <a:cxn ang="0">
                  <a:pos x="10" y="33"/>
                </a:cxn>
                <a:cxn ang="0">
                  <a:pos x="11" y="31"/>
                </a:cxn>
                <a:cxn ang="0">
                  <a:pos x="11" y="29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1" h="34">
                  <a:moveTo>
                    <a:pt x="0" y="7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2" y="33"/>
                  </a:lnTo>
                  <a:lnTo>
                    <a:pt x="6" y="34"/>
                  </a:lnTo>
                  <a:lnTo>
                    <a:pt x="10" y="33"/>
                  </a:lnTo>
                  <a:lnTo>
                    <a:pt x="11" y="31"/>
                  </a:lnTo>
                  <a:lnTo>
                    <a:pt x="11" y="2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1" name="Freeform 359"/>
            <p:cNvSpPr/>
            <p:nvPr/>
          </p:nvSpPr>
          <p:spPr bwMode="auto">
            <a:xfrm>
              <a:off x="2182814" y="1420813"/>
              <a:ext cx="4763" cy="174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1" y="12"/>
                </a:cxn>
                <a:cxn ang="0">
                  <a:pos x="0" y="21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2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2" y="23"/>
                </a:cxn>
                <a:cxn ang="0">
                  <a:pos x="13" y="15"/>
                </a:cxn>
                <a:cxn ang="0">
                  <a:pos x="14" y="7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4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5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45">
                  <a:moveTo>
                    <a:pt x="4" y="4"/>
                  </a:moveTo>
                  <a:lnTo>
                    <a:pt x="4" y="4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23"/>
                  </a:lnTo>
                  <a:lnTo>
                    <a:pt x="13" y="15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2" name="Freeform 360"/>
            <p:cNvSpPr/>
            <p:nvPr/>
          </p:nvSpPr>
          <p:spPr bwMode="auto">
            <a:xfrm>
              <a:off x="2525714" y="1293813"/>
              <a:ext cx="9525" cy="19050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1" y="10"/>
                </a:cxn>
                <a:cxn ang="0">
                  <a:pos x="7" y="20"/>
                </a:cxn>
                <a:cxn ang="0">
                  <a:pos x="7" y="20"/>
                </a:cxn>
                <a:cxn ang="0">
                  <a:pos x="5" y="31"/>
                </a:cxn>
                <a:cxn ang="0">
                  <a:pos x="3" y="37"/>
                </a:cxn>
                <a:cxn ang="0">
                  <a:pos x="2" y="41"/>
                </a:cxn>
                <a:cxn ang="0">
                  <a:pos x="2" y="41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3" y="48"/>
                </a:cxn>
                <a:cxn ang="0">
                  <a:pos x="7" y="50"/>
                </a:cxn>
                <a:cxn ang="0">
                  <a:pos x="9" y="48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5" y="38"/>
                </a:cxn>
                <a:cxn ang="0">
                  <a:pos x="17" y="27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5" y="10"/>
                </a:cxn>
                <a:cxn ang="0">
                  <a:pos x="25" y="10"/>
                </a:cxn>
                <a:cxn ang="0">
                  <a:pos x="26" y="8"/>
                </a:cxn>
                <a:cxn ang="0">
                  <a:pos x="26" y="5"/>
                </a:cxn>
                <a:cxn ang="0">
                  <a:pos x="25" y="1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6" h="50">
                  <a:moveTo>
                    <a:pt x="17" y="1"/>
                  </a:moveTo>
                  <a:lnTo>
                    <a:pt x="17" y="1"/>
                  </a:lnTo>
                  <a:lnTo>
                    <a:pt x="11" y="1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5" y="31"/>
                  </a:lnTo>
                  <a:lnTo>
                    <a:pt x="3" y="37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3" y="48"/>
                  </a:lnTo>
                  <a:lnTo>
                    <a:pt x="7" y="50"/>
                  </a:lnTo>
                  <a:lnTo>
                    <a:pt x="9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5" y="38"/>
                  </a:lnTo>
                  <a:lnTo>
                    <a:pt x="17" y="27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6" y="5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3" name="Freeform 361"/>
            <p:cNvSpPr/>
            <p:nvPr/>
          </p:nvSpPr>
          <p:spPr bwMode="auto">
            <a:xfrm>
              <a:off x="2547939" y="1300163"/>
              <a:ext cx="14288" cy="19050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12" y="21"/>
                </a:cxn>
                <a:cxn ang="0">
                  <a:pos x="5" y="31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1" y="48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9" y="47"/>
                </a:cxn>
                <a:cxn ang="0">
                  <a:pos x="10" y="44"/>
                </a:cxn>
                <a:cxn ang="0">
                  <a:pos x="10" y="44"/>
                </a:cxn>
                <a:cxn ang="0">
                  <a:pos x="15" y="35"/>
                </a:cxn>
                <a:cxn ang="0">
                  <a:pos x="22" y="26"/>
                </a:cxn>
                <a:cxn ang="0">
                  <a:pos x="30" y="17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6" y="2"/>
                </a:cxn>
                <a:cxn ang="0">
                  <a:pos x="35" y="1"/>
                </a:cxn>
                <a:cxn ang="0">
                  <a:pos x="31" y="0"/>
                </a:cxn>
                <a:cxn ang="0">
                  <a:pos x="29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38" h="48">
                  <a:moveTo>
                    <a:pt x="27" y="2"/>
                  </a:moveTo>
                  <a:lnTo>
                    <a:pt x="27" y="2"/>
                  </a:lnTo>
                  <a:lnTo>
                    <a:pt x="12" y="21"/>
                  </a:lnTo>
                  <a:lnTo>
                    <a:pt x="5" y="3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1" y="48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9" y="47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5" y="35"/>
                  </a:lnTo>
                  <a:lnTo>
                    <a:pt x="22" y="26"/>
                  </a:lnTo>
                  <a:lnTo>
                    <a:pt x="30" y="1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6" y="2"/>
                  </a:lnTo>
                  <a:lnTo>
                    <a:pt x="35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4" name="Freeform 362"/>
            <p:cNvSpPr/>
            <p:nvPr/>
          </p:nvSpPr>
          <p:spPr bwMode="auto">
            <a:xfrm>
              <a:off x="2674939" y="1311276"/>
              <a:ext cx="9525" cy="1587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9"/>
                </a:cxn>
                <a:cxn ang="0">
                  <a:pos x="9" y="13"/>
                </a:cxn>
                <a:cxn ang="0">
                  <a:pos x="6" y="19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1" y="36"/>
                </a:cxn>
                <a:cxn ang="0">
                  <a:pos x="4" y="38"/>
                </a:cxn>
                <a:cxn ang="0">
                  <a:pos x="5" y="38"/>
                </a:cxn>
                <a:cxn ang="0">
                  <a:pos x="9" y="36"/>
                </a:cxn>
                <a:cxn ang="0">
                  <a:pos x="10" y="35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29"/>
                </a:cxn>
                <a:cxn ang="0">
                  <a:pos x="14" y="26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21" y="13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2" y="4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3" h="38">
                  <a:moveTo>
                    <a:pt x="12" y="5"/>
                  </a:moveTo>
                  <a:lnTo>
                    <a:pt x="12" y="5"/>
                  </a:lnTo>
                  <a:lnTo>
                    <a:pt x="10" y="9"/>
                  </a:lnTo>
                  <a:lnTo>
                    <a:pt x="9" y="13"/>
                  </a:lnTo>
                  <a:lnTo>
                    <a:pt x="6" y="19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6"/>
                  </a:lnTo>
                  <a:lnTo>
                    <a:pt x="4" y="38"/>
                  </a:lnTo>
                  <a:lnTo>
                    <a:pt x="5" y="38"/>
                  </a:lnTo>
                  <a:lnTo>
                    <a:pt x="9" y="36"/>
                  </a:lnTo>
                  <a:lnTo>
                    <a:pt x="10" y="35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29"/>
                  </a:lnTo>
                  <a:lnTo>
                    <a:pt x="14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1" y="1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5" name="Freeform 363"/>
            <p:cNvSpPr/>
            <p:nvPr/>
          </p:nvSpPr>
          <p:spPr bwMode="auto">
            <a:xfrm>
              <a:off x="2708276" y="1312863"/>
              <a:ext cx="4763" cy="15875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1" y="27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1" y="40"/>
                </a:cxn>
                <a:cxn ang="0">
                  <a:pos x="4" y="40"/>
                </a:cxn>
                <a:cxn ang="0">
                  <a:pos x="8" y="40"/>
                </a:cxn>
                <a:cxn ang="0">
                  <a:pos x="10" y="39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13" y="30"/>
                </a:cxn>
                <a:cxn ang="0">
                  <a:pos x="13" y="22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3" h="40">
                  <a:moveTo>
                    <a:pt x="11" y="5"/>
                  </a:moveTo>
                  <a:lnTo>
                    <a:pt x="11" y="5"/>
                  </a:lnTo>
                  <a:lnTo>
                    <a:pt x="10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0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3" y="30"/>
                  </a:lnTo>
                  <a:lnTo>
                    <a:pt x="13" y="2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6" name="Freeform 364"/>
            <p:cNvSpPr/>
            <p:nvPr/>
          </p:nvSpPr>
          <p:spPr bwMode="auto">
            <a:xfrm>
              <a:off x="2751139" y="1300163"/>
              <a:ext cx="12700" cy="14288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8" y="5"/>
                </a:cxn>
                <a:cxn ang="0">
                  <a:pos x="18" y="9"/>
                </a:cxn>
                <a:cxn ang="0">
                  <a:pos x="17" y="11"/>
                </a:cxn>
                <a:cxn ang="0">
                  <a:pos x="12" y="18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5"/>
                </a:cxn>
                <a:cxn ang="0">
                  <a:pos x="5" y="38"/>
                </a:cxn>
                <a:cxn ang="0">
                  <a:pos x="6" y="38"/>
                </a:cxn>
                <a:cxn ang="0">
                  <a:pos x="9" y="36"/>
                </a:cxn>
                <a:cxn ang="0">
                  <a:pos x="9" y="36"/>
                </a:cxn>
                <a:cxn ang="0">
                  <a:pos x="16" y="30"/>
                </a:cxn>
                <a:cxn ang="0">
                  <a:pos x="22" y="22"/>
                </a:cxn>
                <a:cxn ang="0">
                  <a:pos x="27" y="14"/>
                </a:cxn>
                <a:cxn ang="0">
                  <a:pos x="29" y="10"/>
                </a:cxn>
                <a:cxn ang="0">
                  <a:pos x="30" y="5"/>
                </a:cxn>
                <a:cxn ang="0">
                  <a:pos x="30" y="5"/>
                </a:cxn>
                <a:cxn ang="0">
                  <a:pos x="30" y="2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1" y="1"/>
                </a:cxn>
                <a:cxn ang="0">
                  <a:pos x="19" y="2"/>
                </a:cxn>
                <a:cxn ang="0">
                  <a:pos x="18" y="5"/>
                </a:cxn>
                <a:cxn ang="0">
                  <a:pos x="18" y="5"/>
                </a:cxn>
              </a:cxnLst>
              <a:rect l="0" t="0" r="r" b="b"/>
              <a:pathLst>
                <a:path w="30" h="38">
                  <a:moveTo>
                    <a:pt x="18" y="5"/>
                  </a:moveTo>
                  <a:lnTo>
                    <a:pt x="18" y="5"/>
                  </a:lnTo>
                  <a:lnTo>
                    <a:pt x="18" y="9"/>
                  </a:lnTo>
                  <a:lnTo>
                    <a:pt x="17" y="11"/>
                  </a:lnTo>
                  <a:lnTo>
                    <a:pt x="12" y="1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" y="35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27" y="14"/>
                  </a:lnTo>
                  <a:lnTo>
                    <a:pt x="29" y="10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8" y="5"/>
                  </a:lnTo>
                  <a:lnTo>
                    <a:pt x="1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7" name="Freeform 365"/>
            <p:cNvSpPr/>
            <p:nvPr/>
          </p:nvSpPr>
          <p:spPr bwMode="auto">
            <a:xfrm>
              <a:off x="2608264" y="1257301"/>
              <a:ext cx="23813" cy="317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7" y="3"/>
                </a:cxn>
                <a:cxn ang="0">
                  <a:pos x="40" y="8"/>
                </a:cxn>
                <a:cxn ang="0">
                  <a:pos x="35" y="15"/>
                </a:cxn>
                <a:cxn ang="0">
                  <a:pos x="30" y="21"/>
                </a:cxn>
                <a:cxn ang="0">
                  <a:pos x="30" y="21"/>
                </a:cxn>
                <a:cxn ang="0">
                  <a:pos x="15" y="46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22" y="59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41" y="24"/>
                </a:cxn>
                <a:cxn ang="0">
                  <a:pos x="44" y="20"/>
                </a:cxn>
                <a:cxn ang="0">
                  <a:pos x="47" y="16"/>
                </a:cxn>
                <a:cxn ang="0">
                  <a:pos x="51" y="13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7" y="11"/>
                </a:cxn>
                <a:cxn ang="0">
                  <a:pos x="58" y="10"/>
                </a:cxn>
                <a:cxn ang="0">
                  <a:pos x="60" y="6"/>
                </a:cxn>
                <a:cxn ang="0">
                  <a:pos x="60" y="4"/>
                </a:cxn>
                <a:cxn ang="0">
                  <a:pos x="58" y="2"/>
                </a:cxn>
                <a:cxn ang="0">
                  <a:pos x="57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60" h="80">
                  <a:moveTo>
                    <a:pt x="54" y="0"/>
                  </a:moveTo>
                  <a:lnTo>
                    <a:pt x="54" y="0"/>
                  </a:lnTo>
                  <a:lnTo>
                    <a:pt x="47" y="3"/>
                  </a:lnTo>
                  <a:lnTo>
                    <a:pt x="40" y="8"/>
                  </a:lnTo>
                  <a:lnTo>
                    <a:pt x="35" y="15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15" y="4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22" y="59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41" y="24"/>
                  </a:lnTo>
                  <a:lnTo>
                    <a:pt x="44" y="20"/>
                  </a:lnTo>
                  <a:lnTo>
                    <a:pt x="47" y="16"/>
                  </a:lnTo>
                  <a:lnTo>
                    <a:pt x="51" y="13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11"/>
                  </a:lnTo>
                  <a:lnTo>
                    <a:pt x="58" y="10"/>
                  </a:lnTo>
                  <a:lnTo>
                    <a:pt x="60" y="6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8" name="Freeform 366"/>
            <p:cNvSpPr/>
            <p:nvPr/>
          </p:nvSpPr>
          <p:spPr bwMode="auto">
            <a:xfrm>
              <a:off x="2662239" y="1262063"/>
              <a:ext cx="20638" cy="19050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0" y="13"/>
                </a:cxn>
                <a:cxn ang="0">
                  <a:pos x="21" y="22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1" y="47"/>
                </a:cxn>
                <a:cxn ang="0">
                  <a:pos x="5" y="50"/>
                </a:cxn>
                <a:cxn ang="0">
                  <a:pos x="8" y="50"/>
                </a:cxn>
                <a:cxn ang="0">
                  <a:pos x="9" y="49"/>
                </a:cxn>
                <a:cxn ang="0">
                  <a:pos x="9" y="49"/>
                </a:cxn>
                <a:cxn ang="0">
                  <a:pos x="30" y="29"/>
                </a:cxn>
                <a:cxn ang="0">
                  <a:pos x="39" y="20"/>
                </a:cxn>
                <a:cxn ang="0">
                  <a:pos x="48" y="9"/>
                </a:cxn>
                <a:cxn ang="0">
                  <a:pos x="48" y="9"/>
                </a:cxn>
                <a:cxn ang="0">
                  <a:pos x="50" y="7"/>
                </a:cxn>
                <a:cxn ang="0">
                  <a:pos x="50" y="4"/>
                </a:cxn>
                <a:cxn ang="0">
                  <a:pos x="48" y="3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50" h="50">
                  <a:moveTo>
                    <a:pt x="39" y="3"/>
                  </a:moveTo>
                  <a:lnTo>
                    <a:pt x="39" y="3"/>
                  </a:lnTo>
                  <a:lnTo>
                    <a:pt x="30" y="13"/>
                  </a:lnTo>
                  <a:lnTo>
                    <a:pt x="21" y="22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1" y="47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30" y="29"/>
                  </a:lnTo>
                  <a:lnTo>
                    <a:pt x="39" y="20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50" y="7"/>
                  </a:lnTo>
                  <a:lnTo>
                    <a:pt x="50" y="4"/>
                  </a:lnTo>
                  <a:lnTo>
                    <a:pt x="48" y="3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59" name="Freeform 367"/>
            <p:cNvSpPr/>
            <p:nvPr/>
          </p:nvSpPr>
          <p:spPr bwMode="auto">
            <a:xfrm>
              <a:off x="2436814" y="1260476"/>
              <a:ext cx="17463" cy="20638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24" y="13"/>
                </a:cxn>
                <a:cxn ang="0">
                  <a:pos x="15" y="24"/>
                </a:cxn>
                <a:cxn ang="0">
                  <a:pos x="7" y="34"/>
                </a:cxn>
                <a:cxn ang="0">
                  <a:pos x="3" y="39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9"/>
                </a:cxn>
                <a:cxn ang="0">
                  <a:pos x="1" y="51"/>
                </a:cxn>
                <a:cxn ang="0">
                  <a:pos x="4" y="54"/>
                </a:cxn>
                <a:cxn ang="0">
                  <a:pos x="9" y="53"/>
                </a:cxn>
                <a:cxn ang="0">
                  <a:pos x="11" y="51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5" y="43"/>
                </a:cxn>
                <a:cxn ang="0">
                  <a:pos x="17" y="38"/>
                </a:cxn>
                <a:cxn ang="0">
                  <a:pos x="25" y="28"/>
                </a:cxn>
                <a:cxn ang="0">
                  <a:pos x="33" y="19"/>
                </a:cxn>
                <a:cxn ang="0">
                  <a:pos x="42" y="9"/>
                </a:cxn>
                <a:cxn ang="0">
                  <a:pos x="42" y="9"/>
                </a:cxn>
                <a:cxn ang="0">
                  <a:pos x="43" y="7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4" y="2"/>
                </a:cxn>
                <a:cxn ang="0">
                  <a:pos x="32" y="3"/>
                </a:cxn>
                <a:cxn ang="0">
                  <a:pos x="32" y="3"/>
                </a:cxn>
              </a:cxnLst>
              <a:rect l="0" t="0" r="r" b="b"/>
              <a:pathLst>
                <a:path w="43" h="54">
                  <a:moveTo>
                    <a:pt x="32" y="3"/>
                  </a:moveTo>
                  <a:lnTo>
                    <a:pt x="32" y="3"/>
                  </a:lnTo>
                  <a:lnTo>
                    <a:pt x="24" y="13"/>
                  </a:lnTo>
                  <a:lnTo>
                    <a:pt x="15" y="24"/>
                  </a:lnTo>
                  <a:lnTo>
                    <a:pt x="7" y="34"/>
                  </a:lnTo>
                  <a:lnTo>
                    <a:pt x="3" y="39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1" y="51"/>
                  </a:lnTo>
                  <a:lnTo>
                    <a:pt x="4" y="54"/>
                  </a:lnTo>
                  <a:lnTo>
                    <a:pt x="9" y="53"/>
                  </a:lnTo>
                  <a:lnTo>
                    <a:pt x="11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5" y="43"/>
                  </a:lnTo>
                  <a:lnTo>
                    <a:pt x="17" y="38"/>
                  </a:lnTo>
                  <a:lnTo>
                    <a:pt x="25" y="28"/>
                  </a:lnTo>
                  <a:lnTo>
                    <a:pt x="33" y="19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43" y="7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0" name="Freeform 368"/>
            <p:cNvSpPr/>
            <p:nvPr/>
          </p:nvSpPr>
          <p:spPr bwMode="auto">
            <a:xfrm>
              <a:off x="2460626" y="1262063"/>
              <a:ext cx="9525" cy="12700"/>
            </a:xfrm>
            <a:custGeom>
              <a:avLst/>
              <a:gdLst/>
              <a:ahLst/>
              <a:cxnLst>
                <a:cxn ang="0">
                  <a:pos x="15" y="3"/>
                </a:cxn>
                <a:cxn ang="0">
                  <a:pos x="15" y="3"/>
                </a:cxn>
                <a:cxn ang="0">
                  <a:pos x="9" y="15"/>
                </a:cxn>
                <a:cxn ang="0">
                  <a:pos x="1" y="25"/>
                </a:cxn>
                <a:cxn ang="0">
                  <a:pos x="1" y="25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1" y="33"/>
                </a:cxn>
                <a:cxn ang="0">
                  <a:pos x="5" y="34"/>
                </a:cxn>
                <a:cxn ang="0">
                  <a:pos x="8" y="34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18" y="21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26" h="34">
                  <a:moveTo>
                    <a:pt x="15" y="3"/>
                  </a:moveTo>
                  <a:lnTo>
                    <a:pt x="15" y="3"/>
                  </a:lnTo>
                  <a:lnTo>
                    <a:pt x="9" y="1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1" y="33"/>
                  </a:lnTo>
                  <a:lnTo>
                    <a:pt x="5" y="34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8" y="2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1" name="Freeform 369"/>
            <p:cNvSpPr/>
            <p:nvPr/>
          </p:nvSpPr>
          <p:spPr bwMode="auto">
            <a:xfrm>
              <a:off x="2274889" y="1141413"/>
              <a:ext cx="17463" cy="31750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3" y="16"/>
                </a:cxn>
                <a:cxn ang="0">
                  <a:pos x="30" y="24"/>
                </a:cxn>
                <a:cxn ang="0">
                  <a:pos x="27" y="33"/>
                </a:cxn>
                <a:cxn ang="0">
                  <a:pos x="21" y="41"/>
                </a:cxn>
                <a:cxn ang="0">
                  <a:pos x="11" y="57"/>
                </a:cxn>
                <a:cxn ang="0">
                  <a:pos x="2" y="72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8" y="80"/>
                </a:cxn>
                <a:cxn ang="0">
                  <a:pos x="10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21" y="61"/>
                </a:cxn>
                <a:cxn ang="0">
                  <a:pos x="33" y="44"/>
                </a:cxn>
                <a:cxn ang="0">
                  <a:pos x="37" y="34"/>
                </a:cxn>
                <a:cxn ang="0">
                  <a:pos x="42" y="25"/>
                </a:cxn>
                <a:cxn ang="0">
                  <a:pos x="45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2"/>
                </a:cxn>
                <a:cxn ang="0">
                  <a:pos x="36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80">
                  <a:moveTo>
                    <a:pt x="34" y="7"/>
                  </a:moveTo>
                  <a:lnTo>
                    <a:pt x="34" y="7"/>
                  </a:lnTo>
                  <a:lnTo>
                    <a:pt x="33" y="16"/>
                  </a:lnTo>
                  <a:lnTo>
                    <a:pt x="30" y="24"/>
                  </a:lnTo>
                  <a:lnTo>
                    <a:pt x="27" y="33"/>
                  </a:lnTo>
                  <a:lnTo>
                    <a:pt x="21" y="41"/>
                  </a:lnTo>
                  <a:lnTo>
                    <a:pt x="11" y="57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8" y="80"/>
                  </a:lnTo>
                  <a:lnTo>
                    <a:pt x="10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21" y="61"/>
                  </a:lnTo>
                  <a:lnTo>
                    <a:pt x="33" y="44"/>
                  </a:lnTo>
                  <a:lnTo>
                    <a:pt x="37" y="34"/>
                  </a:lnTo>
                  <a:lnTo>
                    <a:pt x="42" y="25"/>
                  </a:lnTo>
                  <a:lnTo>
                    <a:pt x="45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6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2" name="Freeform 370"/>
            <p:cNvSpPr/>
            <p:nvPr/>
          </p:nvSpPr>
          <p:spPr bwMode="auto">
            <a:xfrm>
              <a:off x="2300289" y="1150938"/>
              <a:ext cx="19050" cy="28575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40" y="3"/>
                </a:cxn>
                <a:cxn ang="0">
                  <a:pos x="31" y="17"/>
                </a:cxn>
                <a:cxn ang="0">
                  <a:pos x="21" y="33"/>
                </a:cxn>
                <a:cxn ang="0">
                  <a:pos x="12" y="48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2" y="69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21" y="54"/>
                </a:cxn>
                <a:cxn ang="0">
                  <a:pos x="31" y="38"/>
                </a:cxn>
                <a:cxn ang="0">
                  <a:pos x="40" y="23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0" y="4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40" y="3"/>
                </a:cxn>
              </a:cxnLst>
              <a:rect l="0" t="0" r="r" b="b"/>
              <a:pathLst>
                <a:path w="52" h="72">
                  <a:moveTo>
                    <a:pt x="40" y="3"/>
                  </a:moveTo>
                  <a:lnTo>
                    <a:pt x="40" y="3"/>
                  </a:lnTo>
                  <a:lnTo>
                    <a:pt x="31" y="17"/>
                  </a:lnTo>
                  <a:lnTo>
                    <a:pt x="21" y="33"/>
                  </a:lnTo>
                  <a:lnTo>
                    <a:pt x="12" y="48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21" y="54"/>
                  </a:lnTo>
                  <a:lnTo>
                    <a:pt x="31" y="38"/>
                  </a:lnTo>
                  <a:lnTo>
                    <a:pt x="40" y="23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4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3" name="Freeform 371"/>
            <p:cNvSpPr/>
            <p:nvPr/>
          </p:nvSpPr>
          <p:spPr bwMode="auto">
            <a:xfrm>
              <a:off x="2400301" y="1366838"/>
              <a:ext cx="147638" cy="23813"/>
            </a:xfrm>
            <a:custGeom>
              <a:avLst/>
              <a:gdLst/>
              <a:ahLst/>
              <a:cxnLst>
                <a:cxn ang="0">
                  <a:pos x="346" y="15"/>
                </a:cxn>
                <a:cxn ang="0">
                  <a:pos x="346" y="15"/>
                </a:cxn>
                <a:cxn ang="0">
                  <a:pos x="289" y="13"/>
                </a:cxn>
                <a:cxn ang="0">
                  <a:pos x="245" y="11"/>
                </a:cxn>
                <a:cxn ang="0">
                  <a:pos x="213" y="7"/>
                </a:cxn>
                <a:cxn ang="0">
                  <a:pos x="184" y="4"/>
                </a:cxn>
                <a:cxn ang="0">
                  <a:pos x="155" y="2"/>
                </a:cxn>
                <a:cxn ang="0">
                  <a:pos x="123" y="0"/>
                </a:cxn>
                <a:cxn ang="0">
                  <a:pos x="79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7" y="6"/>
                </a:cxn>
                <a:cxn ang="0">
                  <a:pos x="13" y="7"/>
                </a:cxn>
                <a:cxn ang="0">
                  <a:pos x="9" y="10"/>
                </a:cxn>
                <a:cxn ang="0">
                  <a:pos x="6" y="13"/>
                </a:cxn>
                <a:cxn ang="0">
                  <a:pos x="3" y="16"/>
                </a:cxn>
                <a:cxn ang="0">
                  <a:pos x="1" y="20"/>
                </a:cxn>
                <a:cxn ang="0">
                  <a:pos x="0" y="29"/>
                </a:cxn>
                <a:cxn ang="0">
                  <a:pos x="1" y="37"/>
                </a:cxn>
                <a:cxn ang="0">
                  <a:pos x="3" y="41"/>
                </a:cxn>
                <a:cxn ang="0">
                  <a:pos x="6" y="45"/>
                </a:cxn>
                <a:cxn ang="0">
                  <a:pos x="9" y="47"/>
                </a:cxn>
                <a:cxn ang="0">
                  <a:pos x="13" y="49"/>
                </a:cxn>
                <a:cxn ang="0">
                  <a:pos x="17" y="50"/>
                </a:cxn>
                <a:cxn ang="0">
                  <a:pos x="22" y="50"/>
                </a:cxn>
                <a:cxn ang="0">
                  <a:pos x="22" y="50"/>
                </a:cxn>
                <a:cxn ang="0">
                  <a:pos x="79" y="46"/>
                </a:cxn>
                <a:cxn ang="0">
                  <a:pos x="123" y="46"/>
                </a:cxn>
                <a:cxn ang="0">
                  <a:pos x="155" y="47"/>
                </a:cxn>
                <a:cxn ang="0">
                  <a:pos x="184" y="50"/>
                </a:cxn>
                <a:cxn ang="0">
                  <a:pos x="213" y="53"/>
                </a:cxn>
                <a:cxn ang="0">
                  <a:pos x="245" y="57"/>
                </a:cxn>
                <a:cxn ang="0">
                  <a:pos x="289" y="59"/>
                </a:cxn>
                <a:cxn ang="0">
                  <a:pos x="346" y="61"/>
                </a:cxn>
                <a:cxn ang="0">
                  <a:pos x="346" y="61"/>
                </a:cxn>
                <a:cxn ang="0">
                  <a:pos x="351" y="59"/>
                </a:cxn>
                <a:cxn ang="0">
                  <a:pos x="357" y="58"/>
                </a:cxn>
                <a:cxn ang="0">
                  <a:pos x="361" y="55"/>
                </a:cxn>
                <a:cxn ang="0">
                  <a:pos x="363" y="53"/>
                </a:cxn>
                <a:cxn ang="0">
                  <a:pos x="366" y="50"/>
                </a:cxn>
                <a:cxn ang="0">
                  <a:pos x="367" y="46"/>
                </a:cxn>
                <a:cxn ang="0">
                  <a:pos x="368" y="37"/>
                </a:cxn>
                <a:cxn ang="0">
                  <a:pos x="367" y="29"/>
                </a:cxn>
                <a:cxn ang="0">
                  <a:pos x="366" y="25"/>
                </a:cxn>
                <a:cxn ang="0">
                  <a:pos x="363" y="21"/>
                </a:cxn>
                <a:cxn ang="0">
                  <a:pos x="361" y="19"/>
                </a:cxn>
                <a:cxn ang="0">
                  <a:pos x="357" y="16"/>
                </a:cxn>
                <a:cxn ang="0">
                  <a:pos x="351" y="15"/>
                </a:cxn>
                <a:cxn ang="0">
                  <a:pos x="346" y="15"/>
                </a:cxn>
                <a:cxn ang="0">
                  <a:pos x="346" y="15"/>
                </a:cxn>
              </a:cxnLst>
              <a:rect l="0" t="0" r="r" b="b"/>
              <a:pathLst>
                <a:path w="368" h="61">
                  <a:moveTo>
                    <a:pt x="346" y="15"/>
                  </a:moveTo>
                  <a:lnTo>
                    <a:pt x="346" y="15"/>
                  </a:lnTo>
                  <a:lnTo>
                    <a:pt x="289" y="13"/>
                  </a:lnTo>
                  <a:lnTo>
                    <a:pt x="245" y="11"/>
                  </a:lnTo>
                  <a:lnTo>
                    <a:pt x="213" y="7"/>
                  </a:lnTo>
                  <a:lnTo>
                    <a:pt x="184" y="4"/>
                  </a:lnTo>
                  <a:lnTo>
                    <a:pt x="155" y="2"/>
                  </a:lnTo>
                  <a:lnTo>
                    <a:pt x="123" y="0"/>
                  </a:lnTo>
                  <a:lnTo>
                    <a:pt x="79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7" y="6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1" y="20"/>
                  </a:lnTo>
                  <a:lnTo>
                    <a:pt x="0" y="29"/>
                  </a:lnTo>
                  <a:lnTo>
                    <a:pt x="1" y="37"/>
                  </a:lnTo>
                  <a:lnTo>
                    <a:pt x="3" y="41"/>
                  </a:lnTo>
                  <a:lnTo>
                    <a:pt x="6" y="45"/>
                  </a:lnTo>
                  <a:lnTo>
                    <a:pt x="9" y="47"/>
                  </a:lnTo>
                  <a:lnTo>
                    <a:pt x="13" y="49"/>
                  </a:lnTo>
                  <a:lnTo>
                    <a:pt x="17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79" y="46"/>
                  </a:lnTo>
                  <a:lnTo>
                    <a:pt x="123" y="46"/>
                  </a:lnTo>
                  <a:lnTo>
                    <a:pt x="155" y="47"/>
                  </a:lnTo>
                  <a:lnTo>
                    <a:pt x="184" y="50"/>
                  </a:lnTo>
                  <a:lnTo>
                    <a:pt x="213" y="53"/>
                  </a:lnTo>
                  <a:lnTo>
                    <a:pt x="245" y="57"/>
                  </a:lnTo>
                  <a:lnTo>
                    <a:pt x="289" y="59"/>
                  </a:lnTo>
                  <a:lnTo>
                    <a:pt x="346" y="61"/>
                  </a:lnTo>
                  <a:lnTo>
                    <a:pt x="346" y="61"/>
                  </a:lnTo>
                  <a:lnTo>
                    <a:pt x="351" y="59"/>
                  </a:lnTo>
                  <a:lnTo>
                    <a:pt x="357" y="58"/>
                  </a:lnTo>
                  <a:lnTo>
                    <a:pt x="361" y="55"/>
                  </a:lnTo>
                  <a:lnTo>
                    <a:pt x="363" y="53"/>
                  </a:lnTo>
                  <a:lnTo>
                    <a:pt x="366" y="50"/>
                  </a:lnTo>
                  <a:lnTo>
                    <a:pt x="367" y="46"/>
                  </a:lnTo>
                  <a:lnTo>
                    <a:pt x="368" y="37"/>
                  </a:lnTo>
                  <a:lnTo>
                    <a:pt x="367" y="29"/>
                  </a:lnTo>
                  <a:lnTo>
                    <a:pt x="366" y="25"/>
                  </a:lnTo>
                  <a:lnTo>
                    <a:pt x="363" y="21"/>
                  </a:lnTo>
                  <a:lnTo>
                    <a:pt x="361" y="19"/>
                  </a:lnTo>
                  <a:lnTo>
                    <a:pt x="357" y="16"/>
                  </a:lnTo>
                  <a:lnTo>
                    <a:pt x="351" y="15"/>
                  </a:lnTo>
                  <a:lnTo>
                    <a:pt x="346" y="15"/>
                  </a:lnTo>
                  <a:lnTo>
                    <a:pt x="346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4" name="Freeform 372"/>
            <p:cNvSpPr/>
            <p:nvPr/>
          </p:nvSpPr>
          <p:spPr bwMode="auto">
            <a:xfrm>
              <a:off x="2405064" y="1247776"/>
              <a:ext cx="425450" cy="144463"/>
            </a:xfrm>
            <a:custGeom>
              <a:avLst/>
              <a:gdLst/>
              <a:ahLst/>
              <a:cxnLst>
                <a:cxn ang="0">
                  <a:pos x="1057" y="106"/>
                </a:cxn>
                <a:cxn ang="0">
                  <a:pos x="1045" y="59"/>
                </a:cxn>
                <a:cxn ang="0">
                  <a:pos x="1033" y="40"/>
                </a:cxn>
                <a:cxn ang="0">
                  <a:pos x="1014" y="26"/>
                </a:cxn>
                <a:cxn ang="0">
                  <a:pos x="995" y="18"/>
                </a:cxn>
                <a:cxn ang="0">
                  <a:pos x="956" y="13"/>
                </a:cxn>
                <a:cxn ang="0">
                  <a:pos x="918" y="13"/>
                </a:cxn>
                <a:cxn ang="0">
                  <a:pos x="794" y="9"/>
                </a:cxn>
                <a:cxn ang="0">
                  <a:pos x="692" y="8"/>
                </a:cxn>
                <a:cxn ang="0">
                  <a:pos x="489" y="0"/>
                </a:cxn>
                <a:cxn ang="0">
                  <a:pos x="387" y="2"/>
                </a:cxn>
                <a:cxn ang="0">
                  <a:pos x="214" y="1"/>
                </a:cxn>
                <a:cxn ang="0">
                  <a:pos x="103" y="1"/>
                </a:cxn>
                <a:cxn ang="0">
                  <a:pos x="21" y="2"/>
                </a:cxn>
                <a:cxn ang="0">
                  <a:pos x="9" y="8"/>
                </a:cxn>
                <a:cxn ang="0">
                  <a:pos x="0" y="26"/>
                </a:cxn>
                <a:cxn ang="0">
                  <a:pos x="8" y="44"/>
                </a:cxn>
                <a:cxn ang="0">
                  <a:pos x="19" y="48"/>
                </a:cxn>
                <a:cxn ang="0">
                  <a:pos x="117" y="50"/>
                </a:cxn>
                <a:cxn ang="0">
                  <a:pos x="454" y="50"/>
                </a:cxn>
                <a:cxn ang="0">
                  <a:pos x="616" y="52"/>
                </a:cxn>
                <a:cxn ang="0">
                  <a:pos x="853" y="55"/>
                </a:cxn>
                <a:cxn ang="0">
                  <a:pos x="932" y="59"/>
                </a:cxn>
                <a:cxn ang="0">
                  <a:pos x="983" y="63"/>
                </a:cxn>
                <a:cxn ang="0">
                  <a:pos x="998" y="72"/>
                </a:cxn>
                <a:cxn ang="0">
                  <a:pos x="1008" y="89"/>
                </a:cxn>
                <a:cxn ang="0">
                  <a:pos x="1012" y="107"/>
                </a:cxn>
                <a:cxn ang="0">
                  <a:pos x="1020" y="199"/>
                </a:cxn>
                <a:cxn ang="0">
                  <a:pos x="1021" y="272"/>
                </a:cxn>
                <a:cxn ang="0">
                  <a:pos x="1016" y="298"/>
                </a:cxn>
                <a:cxn ang="0">
                  <a:pos x="1004" y="312"/>
                </a:cxn>
                <a:cxn ang="0">
                  <a:pos x="982" y="319"/>
                </a:cxn>
                <a:cxn ang="0">
                  <a:pos x="940" y="318"/>
                </a:cxn>
                <a:cxn ang="0">
                  <a:pos x="927" y="322"/>
                </a:cxn>
                <a:cxn ang="0">
                  <a:pos x="921" y="332"/>
                </a:cxn>
                <a:cxn ang="0">
                  <a:pos x="922" y="353"/>
                </a:cxn>
                <a:cxn ang="0">
                  <a:pos x="931" y="361"/>
                </a:cxn>
                <a:cxn ang="0">
                  <a:pos x="940" y="363"/>
                </a:cxn>
                <a:cxn ang="0">
                  <a:pos x="1008" y="361"/>
                </a:cxn>
                <a:cxn ang="0">
                  <a:pos x="1036" y="348"/>
                </a:cxn>
                <a:cxn ang="0">
                  <a:pos x="1053" y="329"/>
                </a:cxn>
                <a:cxn ang="0">
                  <a:pos x="1062" y="310"/>
                </a:cxn>
                <a:cxn ang="0">
                  <a:pos x="1068" y="275"/>
                </a:cxn>
                <a:cxn ang="0">
                  <a:pos x="1068" y="197"/>
                </a:cxn>
                <a:cxn ang="0">
                  <a:pos x="1059" y="125"/>
                </a:cxn>
              </a:cxnLst>
              <a:rect l="0" t="0" r="r" b="b"/>
              <a:pathLst>
                <a:path w="1071" h="363">
                  <a:moveTo>
                    <a:pt x="1059" y="125"/>
                  </a:moveTo>
                  <a:lnTo>
                    <a:pt x="1059" y="125"/>
                  </a:lnTo>
                  <a:lnTo>
                    <a:pt x="1057" y="106"/>
                  </a:lnTo>
                  <a:lnTo>
                    <a:pt x="1054" y="89"/>
                  </a:lnTo>
                  <a:lnTo>
                    <a:pt x="1050" y="73"/>
                  </a:lnTo>
                  <a:lnTo>
                    <a:pt x="1045" y="59"/>
                  </a:lnTo>
                  <a:lnTo>
                    <a:pt x="1042" y="52"/>
                  </a:lnTo>
                  <a:lnTo>
                    <a:pt x="1037" y="47"/>
                  </a:lnTo>
                  <a:lnTo>
                    <a:pt x="1033" y="40"/>
                  </a:lnTo>
                  <a:lnTo>
                    <a:pt x="1027" y="35"/>
                  </a:lnTo>
                  <a:lnTo>
                    <a:pt x="1020" y="30"/>
                  </a:lnTo>
                  <a:lnTo>
                    <a:pt x="1014" y="26"/>
                  </a:lnTo>
                  <a:lnTo>
                    <a:pt x="1004" y="22"/>
                  </a:lnTo>
                  <a:lnTo>
                    <a:pt x="995" y="18"/>
                  </a:lnTo>
                  <a:lnTo>
                    <a:pt x="995" y="18"/>
                  </a:lnTo>
                  <a:lnTo>
                    <a:pt x="985" y="16"/>
                  </a:lnTo>
                  <a:lnTo>
                    <a:pt x="976" y="14"/>
                  </a:lnTo>
                  <a:lnTo>
                    <a:pt x="956" y="13"/>
                  </a:lnTo>
                  <a:lnTo>
                    <a:pt x="938" y="13"/>
                  </a:lnTo>
                  <a:lnTo>
                    <a:pt x="918" y="13"/>
                  </a:lnTo>
                  <a:lnTo>
                    <a:pt x="918" y="13"/>
                  </a:lnTo>
                  <a:lnTo>
                    <a:pt x="887" y="10"/>
                  </a:lnTo>
                  <a:lnTo>
                    <a:pt x="855" y="10"/>
                  </a:lnTo>
                  <a:lnTo>
                    <a:pt x="794" y="9"/>
                  </a:lnTo>
                  <a:lnTo>
                    <a:pt x="794" y="9"/>
                  </a:lnTo>
                  <a:lnTo>
                    <a:pt x="743" y="9"/>
                  </a:lnTo>
                  <a:lnTo>
                    <a:pt x="692" y="8"/>
                  </a:lnTo>
                  <a:lnTo>
                    <a:pt x="590" y="4"/>
                  </a:lnTo>
                  <a:lnTo>
                    <a:pt x="540" y="1"/>
                  </a:lnTo>
                  <a:lnTo>
                    <a:pt x="489" y="0"/>
                  </a:lnTo>
                  <a:lnTo>
                    <a:pt x="438" y="1"/>
                  </a:lnTo>
                  <a:lnTo>
                    <a:pt x="387" y="2"/>
                  </a:lnTo>
                  <a:lnTo>
                    <a:pt x="387" y="2"/>
                  </a:lnTo>
                  <a:lnTo>
                    <a:pt x="329" y="4"/>
                  </a:lnTo>
                  <a:lnTo>
                    <a:pt x="272" y="2"/>
                  </a:lnTo>
                  <a:lnTo>
                    <a:pt x="214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03" y="1"/>
                  </a:lnTo>
                  <a:lnTo>
                    <a:pt x="59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6" y="10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1" y="35"/>
                  </a:lnTo>
                  <a:lnTo>
                    <a:pt x="5" y="42"/>
                  </a:lnTo>
                  <a:lnTo>
                    <a:pt x="8" y="44"/>
                  </a:lnTo>
                  <a:lnTo>
                    <a:pt x="10" y="47"/>
                  </a:lnTo>
                  <a:lnTo>
                    <a:pt x="14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17" y="50"/>
                  </a:lnTo>
                  <a:lnTo>
                    <a:pt x="293" y="50"/>
                  </a:lnTo>
                  <a:lnTo>
                    <a:pt x="293" y="50"/>
                  </a:lnTo>
                  <a:lnTo>
                    <a:pt x="454" y="50"/>
                  </a:lnTo>
                  <a:lnTo>
                    <a:pt x="535" y="50"/>
                  </a:lnTo>
                  <a:lnTo>
                    <a:pt x="616" y="52"/>
                  </a:lnTo>
                  <a:lnTo>
                    <a:pt x="616" y="52"/>
                  </a:lnTo>
                  <a:lnTo>
                    <a:pt x="694" y="53"/>
                  </a:lnTo>
                  <a:lnTo>
                    <a:pt x="774" y="55"/>
                  </a:lnTo>
                  <a:lnTo>
                    <a:pt x="853" y="55"/>
                  </a:lnTo>
                  <a:lnTo>
                    <a:pt x="893" y="56"/>
                  </a:lnTo>
                  <a:lnTo>
                    <a:pt x="932" y="59"/>
                  </a:lnTo>
                  <a:lnTo>
                    <a:pt x="932" y="59"/>
                  </a:lnTo>
                  <a:lnTo>
                    <a:pt x="959" y="60"/>
                  </a:lnTo>
                  <a:lnTo>
                    <a:pt x="972" y="60"/>
                  </a:lnTo>
                  <a:lnTo>
                    <a:pt x="983" y="63"/>
                  </a:lnTo>
                  <a:lnTo>
                    <a:pt x="989" y="65"/>
                  </a:lnTo>
                  <a:lnTo>
                    <a:pt x="994" y="68"/>
                  </a:lnTo>
                  <a:lnTo>
                    <a:pt x="998" y="72"/>
                  </a:lnTo>
                  <a:lnTo>
                    <a:pt x="1002" y="76"/>
                  </a:lnTo>
                  <a:lnTo>
                    <a:pt x="1006" y="82"/>
                  </a:lnTo>
                  <a:lnTo>
                    <a:pt x="1008" y="89"/>
                  </a:lnTo>
                  <a:lnTo>
                    <a:pt x="1011" y="98"/>
                  </a:lnTo>
                  <a:lnTo>
                    <a:pt x="1012" y="107"/>
                  </a:lnTo>
                  <a:lnTo>
                    <a:pt x="1012" y="107"/>
                  </a:lnTo>
                  <a:lnTo>
                    <a:pt x="1016" y="153"/>
                  </a:lnTo>
                  <a:lnTo>
                    <a:pt x="1020" y="199"/>
                  </a:lnTo>
                  <a:lnTo>
                    <a:pt x="1020" y="199"/>
                  </a:lnTo>
                  <a:lnTo>
                    <a:pt x="1021" y="235"/>
                  </a:lnTo>
                  <a:lnTo>
                    <a:pt x="1021" y="272"/>
                  </a:lnTo>
                  <a:lnTo>
                    <a:pt x="1021" y="272"/>
                  </a:lnTo>
                  <a:lnTo>
                    <a:pt x="1020" y="282"/>
                  </a:lnTo>
                  <a:lnTo>
                    <a:pt x="1019" y="290"/>
                  </a:lnTo>
                  <a:lnTo>
                    <a:pt x="1016" y="298"/>
                  </a:lnTo>
                  <a:lnTo>
                    <a:pt x="1014" y="303"/>
                  </a:lnTo>
                  <a:lnTo>
                    <a:pt x="1010" y="309"/>
                  </a:lnTo>
                  <a:lnTo>
                    <a:pt x="1004" y="312"/>
                  </a:lnTo>
                  <a:lnTo>
                    <a:pt x="1000" y="315"/>
                  </a:lnTo>
                  <a:lnTo>
                    <a:pt x="994" y="316"/>
                  </a:lnTo>
                  <a:lnTo>
                    <a:pt x="982" y="319"/>
                  </a:lnTo>
                  <a:lnTo>
                    <a:pt x="969" y="319"/>
                  </a:lnTo>
                  <a:lnTo>
                    <a:pt x="940" y="318"/>
                  </a:lnTo>
                  <a:lnTo>
                    <a:pt x="940" y="318"/>
                  </a:lnTo>
                  <a:lnTo>
                    <a:pt x="935" y="318"/>
                  </a:lnTo>
                  <a:lnTo>
                    <a:pt x="931" y="320"/>
                  </a:lnTo>
                  <a:lnTo>
                    <a:pt x="927" y="322"/>
                  </a:lnTo>
                  <a:lnTo>
                    <a:pt x="925" y="326"/>
                  </a:lnTo>
                  <a:lnTo>
                    <a:pt x="922" y="328"/>
                  </a:lnTo>
                  <a:lnTo>
                    <a:pt x="921" y="332"/>
                  </a:lnTo>
                  <a:lnTo>
                    <a:pt x="919" y="341"/>
                  </a:lnTo>
                  <a:lnTo>
                    <a:pt x="921" y="349"/>
                  </a:lnTo>
                  <a:lnTo>
                    <a:pt x="922" y="353"/>
                  </a:lnTo>
                  <a:lnTo>
                    <a:pt x="925" y="357"/>
                  </a:lnTo>
                  <a:lnTo>
                    <a:pt x="927" y="360"/>
                  </a:lnTo>
                  <a:lnTo>
                    <a:pt x="931" y="361"/>
                  </a:lnTo>
                  <a:lnTo>
                    <a:pt x="935" y="363"/>
                  </a:lnTo>
                  <a:lnTo>
                    <a:pt x="940" y="363"/>
                  </a:lnTo>
                  <a:lnTo>
                    <a:pt x="940" y="363"/>
                  </a:lnTo>
                  <a:lnTo>
                    <a:pt x="977" y="363"/>
                  </a:lnTo>
                  <a:lnTo>
                    <a:pt x="993" y="363"/>
                  </a:lnTo>
                  <a:lnTo>
                    <a:pt x="1008" y="361"/>
                  </a:lnTo>
                  <a:lnTo>
                    <a:pt x="1023" y="356"/>
                  </a:lnTo>
                  <a:lnTo>
                    <a:pt x="1029" y="353"/>
                  </a:lnTo>
                  <a:lnTo>
                    <a:pt x="1036" y="348"/>
                  </a:lnTo>
                  <a:lnTo>
                    <a:pt x="1042" y="343"/>
                  </a:lnTo>
                  <a:lnTo>
                    <a:pt x="1048" y="336"/>
                  </a:lnTo>
                  <a:lnTo>
                    <a:pt x="1053" y="329"/>
                  </a:lnTo>
                  <a:lnTo>
                    <a:pt x="1057" y="320"/>
                  </a:lnTo>
                  <a:lnTo>
                    <a:pt x="1057" y="320"/>
                  </a:lnTo>
                  <a:lnTo>
                    <a:pt x="1062" y="310"/>
                  </a:lnTo>
                  <a:lnTo>
                    <a:pt x="1065" y="298"/>
                  </a:lnTo>
                  <a:lnTo>
                    <a:pt x="1067" y="286"/>
                  </a:lnTo>
                  <a:lnTo>
                    <a:pt x="1068" y="275"/>
                  </a:lnTo>
                  <a:lnTo>
                    <a:pt x="1071" y="250"/>
                  </a:lnTo>
                  <a:lnTo>
                    <a:pt x="1070" y="224"/>
                  </a:lnTo>
                  <a:lnTo>
                    <a:pt x="1068" y="197"/>
                  </a:lnTo>
                  <a:lnTo>
                    <a:pt x="1065" y="173"/>
                  </a:lnTo>
                  <a:lnTo>
                    <a:pt x="1059" y="125"/>
                  </a:lnTo>
                  <a:lnTo>
                    <a:pt x="1059" y="1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5" name="Freeform 373"/>
            <p:cNvSpPr/>
            <p:nvPr/>
          </p:nvSpPr>
          <p:spPr bwMode="auto">
            <a:xfrm>
              <a:off x="2532064" y="1370013"/>
              <a:ext cx="119063" cy="141288"/>
            </a:xfrm>
            <a:custGeom>
              <a:avLst/>
              <a:gdLst/>
              <a:ahLst/>
              <a:cxnLst>
                <a:cxn ang="0">
                  <a:pos x="297" y="44"/>
                </a:cxn>
                <a:cxn ang="0">
                  <a:pos x="295" y="35"/>
                </a:cxn>
                <a:cxn ang="0">
                  <a:pos x="289" y="29"/>
                </a:cxn>
                <a:cxn ang="0">
                  <a:pos x="283" y="25"/>
                </a:cxn>
                <a:cxn ang="0">
                  <a:pos x="266" y="25"/>
                </a:cxn>
                <a:cxn ang="0">
                  <a:pos x="258" y="29"/>
                </a:cxn>
                <a:cxn ang="0">
                  <a:pos x="253" y="35"/>
                </a:cxn>
                <a:cxn ang="0">
                  <a:pos x="251" y="44"/>
                </a:cxn>
                <a:cxn ang="0">
                  <a:pos x="251" y="196"/>
                </a:cxn>
                <a:cxn ang="0">
                  <a:pos x="253" y="242"/>
                </a:cxn>
                <a:cxn ang="0">
                  <a:pos x="247" y="273"/>
                </a:cxn>
                <a:cxn ang="0">
                  <a:pos x="241" y="286"/>
                </a:cxn>
                <a:cxn ang="0">
                  <a:pos x="230" y="297"/>
                </a:cxn>
                <a:cxn ang="0">
                  <a:pos x="216" y="303"/>
                </a:cxn>
                <a:cxn ang="0">
                  <a:pos x="199" y="306"/>
                </a:cxn>
                <a:cxn ang="0">
                  <a:pos x="173" y="305"/>
                </a:cxn>
                <a:cxn ang="0">
                  <a:pos x="156" y="305"/>
                </a:cxn>
                <a:cxn ang="0">
                  <a:pos x="117" y="302"/>
                </a:cxn>
                <a:cxn ang="0">
                  <a:pos x="89" y="295"/>
                </a:cxn>
                <a:cxn ang="0">
                  <a:pos x="72" y="286"/>
                </a:cxn>
                <a:cxn ang="0">
                  <a:pos x="64" y="276"/>
                </a:cxn>
                <a:cxn ang="0">
                  <a:pos x="62" y="271"/>
                </a:cxn>
                <a:cxn ang="0">
                  <a:pos x="55" y="238"/>
                </a:cxn>
                <a:cxn ang="0">
                  <a:pos x="55" y="204"/>
                </a:cxn>
                <a:cxn ang="0">
                  <a:pos x="54" y="161"/>
                </a:cxn>
                <a:cxn ang="0">
                  <a:pos x="47" y="74"/>
                </a:cxn>
                <a:cxn ang="0">
                  <a:pos x="46" y="33"/>
                </a:cxn>
                <a:cxn ang="0">
                  <a:pos x="49" y="21"/>
                </a:cxn>
                <a:cxn ang="0">
                  <a:pos x="46" y="10"/>
                </a:cxn>
                <a:cxn ang="0">
                  <a:pos x="38" y="2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15" y="1"/>
                </a:cxn>
                <a:cxn ang="0">
                  <a:pos x="7" y="6"/>
                </a:cxn>
                <a:cxn ang="0">
                  <a:pos x="3" y="13"/>
                </a:cxn>
                <a:cxn ang="0">
                  <a:pos x="0" y="22"/>
                </a:cxn>
                <a:cxn ang="0">
                  <a:pos x="0" y="48"/>
                </a:cxn>
                <a:cxn ang="0">
                  <a:pos x="2" y="104"/>
                </a:cxn>
                <a:cxn ang="0">
                  <a:pos x="4" y="131"/>
                </a:cxn>
                <a:cxn ang="0">
                  <a:pos x="7" y="163"/>
                </a:cxn>
                <a:cxn ang="0">
                  <a:pos x="8" y="230"/>
                </a:cxn>
                <a:cxn ang="0">
                  <a:pos x="12" y="263"/>
                </a:cxn>
                <a:cxn ang="0">
                  <a:pos x="15" y="274"/>
                </a:cxn>
                <a:cxn ang="0">
                  <a:pos x="24" y="295"/>
                </a:cxn>
                <a:cxn ang="0">
                  <a:pos x="36" y="311"/>
                </a:cxn>
                <a:cxn ang="0">
                  <a:pos x="51" y="324"/>
                </a:cxn>
                <a:cxn ang="0">
                  <a:pos x="68" y="333"/>
                </a:cxn>
                <a:cxn ang="0">
                  <a:pos x="98" y="344"/>
                </a:cxn>
                <a:cxn ang="0">
                  <a:pos x="143" y="350"/>
                </a:cxn>
                <a:cxn ang="0">
                  <a:pos x="164" y="353"/>
                </a:cxn>
                <a:cxn ang="0">
                  <a:pos x="206" y="353"/>
                </a:cxn>
                <a:cxn ang="0">
                  <a:pos x="236" y="349"/>
                </a:cxn>
                <a:cxn ang="0">
                  <a:pos x="253" y="341"/>
                </a:cxn>
                <a:cxn ang="0">
                  <a:pos x="268" y="328"/>
                </a:cxn>
                <a:cxn ang="0">
                  <a:pos x="281" y="311"/>
                </a:cxn>
                <a:cxn ang="0">
                  <a:pos x="285" y="301"/>
                </a:cxn>
                <a:cxn ang="0">
                  <a:pos x="295" y="271"/>
                </a:cxn>
                <a:cxn ang="0">
                  <a:pos x="300" y="240"/>
                </a:cxn>
                <a:cxn ang="0">
                  <a:pos x="302" y="174"/>
                </a:cxn>
                <a:cxn ang="0">
                  <a:pos x="298" y="108"/>
                </a:cxn>
                <a:cxn ang="0">
                  <a:pos x="297" y="44"/>
                </a:cxn>
              </a:cxnLst>
              <a:rect l="0" t="0" r="r" b="b"/>
              <a:pathLst>
                <a:path w="302" h="354">
                  <a:moveTo>
                    <a:pt x="297" y="44"/>
                  </a:moveTo>
                  <a:lnTo>
                    <a:pt x="297" y="44"/>
                  </a:lnTo>
                  <a:lnTo>
                    <a:pt x="296" y="39"/>
                  </a:lnTo>
                  <a:lnTo>
                    <a:pt x="295" y="35"/>
                  </a:lnTo>
                  <a:lnTo>
                    <a:pt x="292" y="31"/>
                  </a:lnTo>
                  <a:lnTo>
                    <a:pt x="289" y="29"/>
                  </a:lnTo>
                  <a:lnTo>
                    <a:pt x="287" y="26"/>
                  </a:lnTo>
                  <a:lnTo>
                    <a:pt x="283" y="25"/>
                  </a:lnTo>
                  <a:lnTo>
                    <a:pt x="274" y="23"/>
                  </a:lnTo>
                  <a:lnTo>
                    <a:pt x="266" y="25"/>
                  </a:lnTo>
                  <a:lnTo>
                    <a:pt x="262" y="26"/>
                  </a:lnTo>
                  <a:lnTo>
                    <a:pt x="258" y="29"/>
                  </a:lnTo>
                  <a:lnTo>
                    <a:pt x="255" y="31"/>
                  </a:lnTo>
                  <a:lnTo>
                    <a:pt x="253" y="35"/>
                  </a:lnTo>
                  <a:lnTo>
                    <a:pt x="251" y="39"/>
                  </a:lnTo>
                  <a:lnTo>
                    <a:pt x="251" y="44"/>
                  </a:lnTo>
                  <a:lnTo>
                    <a:pt x="251" y="196"/>
                  </a:lnTo>
                  <a:lnTo>
                    <a:pt x="251" y="196"/>
                  </a:lnTo>
                  <a:lnTo>
                    <a:pt x="253" y="225"/>
                  </a:lnTo>
                  <a:lnTo>
                    <a:pt x="253" y="242"/>
                  </a:lnTo>
                  <a:lnTo>
                    <a:pt x="251" y="257"/>
                  </a:lnTo>
                  <a:lnTo>
                    <a:pt x="247" y="273"/>
                  </a:lnTo>
                  <a:lnTo>
                    <a:pt x="245" y="281"/>
                  </a:lnTo>
                  <a:lnTo>
                    <a:pt x="241" y="286"/>
                  </a:lnTo>
                  <a:lnTo>
                    <a:pt x="237" y="293"/>
                  </a:lnTo>
                  <a:lnTo>
                    <a:pt x="230" y="297"/>
                  </a:lnTo>
                  <a:lnTo>
                    <a:pt x="224" y="301"/>
                  </a:lnTo>
                  <a:lnTo>
                    <a:pt x="216" y="303"/>
                  </a:lnTo>
                  <a:lnTo>
                    <a:pt x="216" y="303"/>
                  </a:lnTo>
                  <a:lnTo>
                    <a:pt x="199" y="306"/>
                  </a:lnTo>
                  <a:lnTo>
                    <a:pt x="186" y="306"/>
                  </a:lnTo>
                  <a:lnTo>
                    <a:pt x="173" y="305"/>
                  </a:lnTo>
                  <a:lnTo>
                    <a:pt x="156" y="305"/>
                  </a:lnTo>
                  <a:lnTo>
                    <a:pt x="156" y="305"/>
                  </a:lnTo>
                  <a:lnTo>
                    <a:pt x="131" y="303"/>
                  </a:lnTo>
                  <a:lnTo>
                    <a:pt x="117" y="302"/>
                  </a:lnTo>
                  <a:lnTo>
                    <a:pt x="102" y="299"/>
                  </a:lnTo>
                  <a:lnTo>
                    <a:pt x="89" y="295"/>
                  </a:lnTo>
                  <a:lnTo>
                    <a:pt x="77" y="290"/>
                  </a:lnTo>
                  <a:lnTo>
                    <a:pt x="72" y="286"/>
                  </a:lnTo>
                  <a:lnTo>
                    <a:pt x="68" y="281"/>
                  </a:lnTo>
                  <a:lnTo>
                    <a:pt x="64" y="276"/>
                  </a:lnTo>
                  <a:lnTo>
                    <a:pt x="62" y="271"/>
                  </a:lnTo>
                  <a:lnTo>
                    <a:pt x="62" y="271"/>
                  </a:lnTo>
                  <a:lnTo>
                    <a:pt x="56" y="254"/>
                  </a:lnTo>
                  <a:lnTo>
                    <a:pt x="55" y="238"/>
                  </a:lnTo>
                  <a:lnTo>
                    <a:pt x="55" y="221"/>
                  </a:lnTo>
                  <a:lnTo>
                    <a:pt x="55" y="204"/>
                  </a:lnTo>
                  <a:lnTo>
                    <a:pt x="55" y="204"/>
                  </a:lnTo>
                  <a:lnTo>
                    <a:pt x="54" y="161"/>
                  </a:lnTo>
                  <a:lnTo>
                    <a:pt x="50" y="118"/>
                  </a:lnTo>
                  <a:lnTo>
                    <a:pt x="47" y="74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7" y="27"/>
                  </a:lnTo>
                  <a:lnTo>
                    <a:pt x="49" y="21"/>
                  </a:lnTo>
                  <a:lnTo>
                    <a:pt x="47" y="16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3" y="13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48"/>
                  </a:lnTo>
                  <a:lnTo>
                    <a:pt x="0" y="77"/>
                  </a:lnTo>
                  <a:lnTo>
                    <a:pt x="2" y="104"/>
                  </a:lnTo>
                  <a:lnTo>
                    <a:pt x="4" y="131"/>
                  </a:lnTo>
                  <a:lnTo>
                    <a:pt x="4" y="131"/>
                  </a:lnTo>
                  <a:lnTo>
                    <a:pt x="5" y="148"/>
                  </a:lnTo>
                  <a:lnTo>
                    <a:pt x="7" y="163"/>
                  </a:lnTo>
                  <a:lnTo>
                    <a:pt x="7" y="197"/>
                  </a:lnTo>
                  <a:lnTo>
                    <a:pt x="8" y="230"/>
                  </a:lnTo>
                  <a:lnTo>
                    <a:pt x="9" y="246"/>
                  </a:lnTo>
                  <a:lnTo>
                    <a:pt x="12" y="263"/>
                  </a:lnTo>
                  <a:lnTo>
                    <a:pt x="12" y="263"/>
                  </a:lnTo>
                  <a:lnTo>
                    <a:pt x="15" y="274"/>
                  </a:lnTo>
                  <a:lnTo>
                    <a:pt x="19" y="285"/>
                  </a:lnTo>
                  <a:lnTo>
                    <a:pt x="24" y="295"/>
                  </a:lnTo>
                  <a:lnTo>
                    <a:pt x="29" y="303"/>
                  </a:lnTo>
                  <a:lnTo>
                    <a:pt x="36" y="311"/>
                  </a:lnTo>
                  <a:lnTo>
                    <a:pt x="43" y="318"/>
                  </a:lnTo>
                  <a:lnTo>
                    <a:pt x="51" y="324"/>
                  </a:lnTo>
                  <a:lnTo>
                    <a:pt x="59" y="329"/>
                  </a:lnTo>
                  <a:lnTo>
                    <a:pt x="68" y="333"/>
                  </a:lnTo>
                  <a:lnTo>
                    <a:pt x="79" y="337"/>
                  </a:lnTo>
                  <a:lnTo>
                    <a:pt x="98" y="344"/>
                  </a:lnTo>
                  <a:lnTo>
                    <a:pt x="121" y="348"/>
                  </a:lnTo>
                  <a:lnTo>
                    <a:pt x="143" y="350"/>
                  </a:lnTo>
                  <a:lnTo>
                    <a:pt x="143" y="350"/>
                  </a:lnTo>
                  <a:lnTo>
                    <a:pt x="164" y="353"/>
                  </a:lnTo>
                  <a:lnTo>
                    <a:pt x="185" y="354"/>
                  </a:lnTo>
                  <a:lnTo>
                    <a:pt x="206" y="353"/>
                  </a:lnTo>
                  <a:lnTo>
                    <a:pt x="227" y="350"/>
                  </a:lnTo>
                  <a:lnTo>
                    <a:pt x="236" y="349"/>
                  </a:lnTo>
                  <a:lnTo>
                    <a:pt x="245" y="345"/>
                  </a:lnTo>
                  <a:lnTo>
                    <a:pt x="253" y="341"/>
                  </a:lnTo>
                  <a:lnTo>
                    <a:pt x="262" y="336"/>
                  </a:lnTo>
                  <a:lnTo>
                    <a:pt x="268" y="328"/>
                  </a:lnTo>
                  <a:lnTo>
                    <a:pt x="275" y="320"/>
                  </a:lnTo>
                  <a:lnTo>
                    <a:pt x="281" y="311"/>
                  </a:lnTo>
                  <a:lnTo>
                    <a:pt x="285" y="301"/>
                  </a:lnTo>
                  <a:lnTo>
                    <a:pt x="285" y="301"/>
                  </a:lnTo>
                  <a:lnTo>
                    <a:pt x="291" y="286"/>
                  </a:lnTo>
                  <a:lnTo>
                    <a:pt x="295" y="271"/>
                  </a:lnTo>
                  <a:lnTo>
                    <a:pt x="297" y="256"/>
                  </a:lnTo>
                  <a:lnTo>
                    <a:pt x="300" y="240"/>
                  </a:lnTo>
                  <a:lnTo>
                    <a:pt x="301" y="208"/>
                  </a:lnTo>
                  <a:lnTo>
                    <a:pt x="302" y="174"/>
                  </a:lnTo>
                  <a:lnTo>
                    <a:pt x="301" y="141"/>
                  </a:lnTo>
                  <a:lnTo>
                    <a:pt x="298" y="108"/>
                  </a:lnTo>
                  <a:lnTo>
                    <a:pt x="297" y="76"/>
                  </a:lnTo>
                  <a:lnTo>
                    <a:pt x="297" y="44"/>
                  </a:lnTo>
                  <a:lnTo>
                    <a:pt x="297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6" name="Freeform 374"/>
            <p:cNvSpPr/>
            <p:nvPr/>
          </p:nvSpPr>
          <p:spPr bwMode="auto">
            <a:xfrm>
              <a:off x="2630489" y="1373188"/>
              <a:ext cx="52388" cy="20638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63" y="0"/>
                </a:cxn>
                <a:cxn ang="0">
                  <a:pos x="40" y="2"/>
                </a:cxn>
                <a:cxn ang="0">
                  <a:pos x="28" y="3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1" y="7"/>
                </a:cxn>
                <a:cxn ang="0">
                  <a:pos x="7" y="10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33"/>
                </a:cxn>
                <a:cxn ang="0">
                  <a:pos x="4" y="41"/>
                </a:cxn>
                <a:cxn ang="0">
                  <a:pos x="7" y="44"/>
                </a:cxn>
                <a:cxn ang="0">
                  <a:pos x="10" y="46"/>
                </a:cxn>
                <a:cxn ang="0">
                  <a:pos x="14" y="49"/>
                </a:cxn>
                <a:cxn ang="0">
                  <a:pos x="19" y="50"/>
                </a:cxn>
                <a:cxn ang="0">
                  <a:pos x="23" y="50"/>
                </a:cxn>
                <a:cxn ang="0">
                  <a:pos x="28" y="50"/>
                </a:cxn>
                <a:cxn ang="0">
                  <a:pos x="28" y="50"/>
                </a:cxn>
                <a:cxn ang="0">
                  <a:pos x="38" y="47"/>
                </a:cxn>
                <a:cxn ang="0">
                  <a:pos x="48" y="46"/>
                </a:cxn>
                <a:cxn ang="0">
                  <a:pos x="68" y="46"/>
                </a:cxn>
                <a:cxn ang="0">
                  <a:pos x="110" y="47"/>
                </a:cxn>
                <a:cxn ang="0">
                  <a:pos x="110" y="47"/>
                </a:cxn>
                <a:cxn ang="0">
                  <a:pos x="116" y="47"/>
                </a:cxn>
                <a:cxn ang="0">
                  <a:pos x="121" y="45"/>
                </a:cxn>
                <a:cxn ang="0">
                  <a:pos x="125" y="44"/>
                </a:cxn>
                <a:cxn ang="0">
                  <a:pos x="127" y="41"/>
                </a:cxn>
                <a:cxn ang="0">
                  <a:pos x="130" y="37"/>
                </a:cxn>
                <a:cxn ang="0">
                  <a:pos x="131" y="33"/>
                </a:cxn>
                <a:cxn ang="0">
                  <a:pos x="133" y="25"/>
                </a:cxn>
                <a:cxn ang="0">
                  <a:pos x="131" y="16"/>
                </a:cxn>
                <a:cxn ang="0">
                  <a:pos x="130" y="12"/>
                </a:cxn>
                <a:cxn ang="0">
                  <a:pos x="127" y="10"/>
                </a:cxn>
                <a:cxn ang="0">
                  <a:pos x="125" y="6"/>
                </a:cxn>
                <a:cxn ang="0">
                  <a:pos x="121" y="4"/>
                </a:cxn>
                <a:cxn ang="0">
                  <a:pos x="116" y="2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33" h="50">
                  <a:moveTo>
                    <a:pt x="110" y="2"/>
                  </a:moveTo>
                  <a:lnTo>
                    <a:pt x="110" y="2"/>
                  </a:lnTo>
                  <a:lnTo>
                    <a:pt x="63" y="0"/>
                  </a:lnTo>
                  <a:lnTo>
                    <a:pt x="40" y="2"/>
                  </a:lnTo>
                  <a:lnTo>
                    <a:pt x="28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7" y="44"/>
                  </a:lnTo>
                  <a:lnTo>
                    <a:pt x="10" y="46"/>
                  </a:lnTo>
                  <a:lnTo>
                    <a:pt x="14" y="49"/>
                  </a:lnTo>
                  <a:lnTo>
                    <a:pt x="19" y="50"/>
                  </a:lnTo>
                  <a:lnTo>
                    <a:pt x="23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8" y="47"/>
                  </a:lnTo>
                  <a:lnTo>
                    <a:pt x="48" y="46"/>
                  </a:lnTo>
                  <a:lnTo>
                    <a:pt x="68" y="46"/>
                  </a:lnTo>
                  <a:lnTo>
                    <a:pt x="110" y="47"/>
                  </a:lnTo>
                  <a:lnTo>
                    <a:pt x="110" y="47"/>
                  </a:lnTo>
                  <a:lnTo>
                    <a:pt x="116" y="47"/>
                  </a:lnTo>
                  <a:lnTo>
                    <a:pt x="121" y="45"/>
                  </a:lnTo>
                  <a:lnTo>
                    <a:pt x="125" y="44"/>
                  </a:lnTo>
                  <a:lnTo>
                    <a:pt x="127" y="41"/>
                  </a:lnTo>
                  <a:lnTo>
                    <a:pt x="130" y="37"/>
                  </a:lnTo>
                  <a:lnTo>
                    <a:pt x="131" y="33"/>
                  </a:lnTo>
                  <a:lnTo>
                    <a:pt x="133" y="25"/>
                  </a:lnTo>
                  <a:lnTo>
                    <a:pt x="131" y="16"/>
                  </a:lnTo>
                  <a:lnTo>
                    <a:pt x="130" y="12"/>
                  </a:lnTo>
                  <a:lnTo>
                    <a:pt x="127" y="10"/>
                  </a:lnTo>
                  <a:lnTo>
                    <a:pt x="125" y="6"/>
                  </a:lnTo>
                  <a:lnTo>
                    <a:pt x="121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7" name="Freeform 375"/>
            <p:cNvSpPr/>
            <p:nvPr/>
          </p:nvSpPr>
          <p:spPr bwMode="auto">
            <a:xfrm>
              <a:off x="2667001" y="1373188"/>
              <a:ext cx="122238" cy="166688"/>
            </a:xfrm>
            <a:custGeom>
              <a:avLst/>
              <a:gdLst/>
              <a:ahLst/>
              <a:cxnLst>
                <a:cxn ang="0">
                  <a:pos x="301" y="22"/>
                </a:cxn>
                <a:cxn ang="0">
                  <a:pos x="299" y="13"/>
                </a:cxn>
                <a:cxn ang="0">
                  <a:pos x="293" y="7"/>
                </a:cxn>
                <a:cxn ang="0">
                  <a:pos x="287" y="3"/>
                </a:cxn>
                <a:cxn ang="0">
                  <a:pos x="270" y="3"/>
                </a:cxn>
                <a:cxn ang="0">
                  <a:pos x="262" y="7"/>
                </a:cxn>
                <a:cxn ang="0">
                  <a:pos x="257" y="13"/>
                </a:cxn>
                <a:cxn ang="0">
                  <a:pos x="255" y="22"/>
                </a:cxn>
                <a:cxn ang="0">
                  <a:pos x="257" y="73"/>
                </a:cxn>
                <a:cxn ang="0">
                  <a:pos x="262" y="175"/>
                </a:cxn>
                <a:cxn ang="0">
                  <a:pos x="265" y="225"/>
                </a:cxn>
                <a:cxn ang="0">
                  <a:pos x="266" y="300"/>
                </a:cxn>
                <a:cxn ang="0">
                  <a:pos x="263" y="326"/>
                </a:cxn>
                <a:cxn ang="0">
                  <a:pos x="258" y="345"/>
                </a:cxn>
                <a:cxn ang="0">
                  <a:pos x="246" y="360"/>
                </a:cxn>
                <a:cxn ang="0">
                  <a:pos x="231" y="369"/>
                </a:cxn>
                <a:cxn ang="0">
                  <a:pos x="212" y="373"/>
                </a:cxn>
                <a:cxn ang="0">
                  <a:pos x="172" y="374"/>
                </a:cxn>
                <a:cxn ang="0">
                  <a:pos x="135" y="369"/>
                </a:cxn>
                <a:cxn ang="0">
                  <a:pos x="123" y="368"/>
                </a:cxn>
                <a:cxn ang="0">
                  <a:pos x="108" y="368"/>
                </a:cxn>
                <a:cxn ang="0">
                  <a:pos x="96" y="364"/>
                </a:cxn>
                <a:cxn ang="0">
                  <a:pos x="87" y="360"/>
                </a:cxn>
                <a:cxn ang="0">
                  <a:pos x="76" y="348"/>
                </a:cxn>
                <a:cxn ang="0">
                  <a:pos x="67" y="331"/>
                </a:cxn>
                <a:cxn ang="0">
                  <a:pos x="59" y="297"/>
                </a:cxn>
                <a:cxn ang="0">
                  <a:pos x="54" y="250"/>
                </a:cxn>
                <a:cxn ang="0">
                  <a:pos x="50" y="201"/>
                </a:cxn>
                <a:cxn ang="0">
                  <a:pos x="45" y="113"/>
                </a:cxn>
                <a:cxn ang="0">
                  <a:pos x="47" y="22"/>
                </a:cxn>
                <a:cxn ang="0">
                  <a:pos x="46" y="17"/>
                </a:cxn>
                <a:cxn ang="0">
                  <a:pos x="43" y="9"/>
                </a:cxn>
                <a:cxn ang="0">
                  <a:pos x="37" y="4"/>
                </a:cxn>
                <a:cxn ang="0">
                  <a:pos x="25" y="1"/>
                </a:cxn>
                <a:cxn ang="0">
                  <a:pos x="13" y="4"/>
                </a:cxn>
                <a:cxn ang="0">
                  <a:pos x="6" y="9"/>
                </a:cxn>
                <a:cxn ang="0">
                  <a:pos x="2" y="17"/>
                </a:cxn>
                <a:cxn ang="0">
                  <a:pos x="2" y="22"/>
                </a:cxn>
                <a:cxn ang="0">
                  <a:pos x="0" y="92"/>
                </a:cxn>
                <a:cxn ang="0">
                  <a:pos x="4" y="160"/>
                </a:cxn>
                <a:cxn ang="0">
                  <a:pos x="12" y="263"/>
                </a:cxn>
                <a:cxn ang="0">
                  <a:pos x="13" y="297"/>
                </a:cxn>
                <a:cxn ang="0">
                  <a:pos x="16" y="322"/>
                </a:cxn>
                <a:cxn ang="0">
                  <a:pos x="24" y="347"/>
                </a:cxn>
                <a:cxn ang="0">
                  <a:pos x="34" y="370"/>
                </a:cxn>
                <a:cxn ang="0">
                  <a:pos x="50" y="390"/>
                </a:cxn>
                <a:cxn ang="0">
                  <a:pos x="55" y="395"/>
                </a:cxn>
                <a:cxn ang="0">
                  <a:pos x="74" y="405"/>
                </a:cxn>
                <a:cxn ang="0">
                  <a:pos x="101" y="413"/>
                </a:cxn>
                <a:cxn ang="0">
                  <a:pos x="144" y="417"/>
                </a:cxn>
                <a:cxn ang="0">
                  <a:pos x="157" y="419"/>
                </a:cxn>
                <a:cxn ang="0">
                  <a:pos x="183" y="421"/>
                </a:cxn>
                <a:cxn ang="0">
                  <a:pos x="210" y="420"/>
                </a:cxn>
                <a:cxn ang="0">
                  <a:pos x="234" y="415"/>
                </a:cxn>
                <a:cxn ang="0">
                  <a:pos x="258" y="405"/>
                </a:cxn>
                <a:cxn ang="0">
                  <a:pos x="278" y="391"/>
                </a:cxn>
                <a:cxn ang="0">
                  <a:pos x="293" y="374"/>
                </a:cxn>
                <a:cxn ang="0">
                  <a:pos x="304" y="352"/>
                </a:cxn>
                <a:cxn ang="0">
                  <a:pos x="309" y="326"/>
                </a:cxn>
                <a:cxn ang="0">
                  <a:pos x="310" y="288"/>
                </a:cxn>
                <a:cxn ang="0">
                  <a:pos x="309" y="212"/>
                </a:cxn>
                <a:cxn ang="0">
                  <a:pos x="302" y="98"/>
                </a:cxn>
                <a:cxn ang="0">
                  <a:pos x="301" y="22"/>
                </a:cxn>
              </a:cxnLst>
              <a:rect l="0" t="0" r="r" b="b"/>
              <a:pathLst>
                <a:path w="310" h="421">
                  <a:moveTo>
                    <a:pt x="301" y="22"/>
                  </a:moveTo>
                  <a:lnTo>
                    <a:pt x="301" y="22"/>
                  </a:lnTo>
                  <a:lnTo>
                    <a:pt x="300" y="17"/>
                  </a:lnTo>
                  <a:lnTo>
                    <a:pt x="299" y="13"/>
                  </a:lnTo>
                  <a:lnTo>
                    <a:pt x="297" y="9"/>
                  </a:lnTo>
                  <a:lnTo>
                    <a:pt x="293" y="7"/>
                  </a:lnTo>
                  <a:lnTo>
                    <a:pt x="291" y="4"/>
                  </a:lnTo>
                  <a:lnTo>
                    <a:pt x="287" y="3"/>
                  </a:lnTo>
                  <a:lnTo>
                    <a:pt x="278" y="0"/>
                  </a:lnTo>
                  <a:lnTo>
                    <a:pt x="270" y="3"/>
                  </a:lnTo>
                  <a:lnTo>
                    <a:pt x="266" y="4"/>
                  </a:lnTo>
                  <a:lnTo>
                    <a:pt x="262" y="7"/>
                  </a:lnTo>
                  <a:lnTo>
                    <a:pt x="259" y="9"/>
                  </a:lnTo>
                  <a:lnTo>
                    <a:pt x="257" y="13"/>
                  </a:lnTo>
                  <a:lnTo>
                    <a:pt x="255" y="17"/>
                  </a:lnTo>
                  <a:lnTo>
                    <a:pt x="255" y="22"/>
                  </a:lnTo>
                  <a:lnTo>
                    <a:pt x="255" y="22"/>
                  </a:lnTo>
                  <a:lnTo>
                    <a:pt x="257" y="73"/>
                  </a:lnTo>
                  <a:lnTo>
                    <a:pt x="259" y="124"/>
                  </a:lnTo>
                  <a:lnTo>
                    <a:pt x="262" y="175"/>
                  </a:lnTo>
                  <a:lnTo>
                    <a:pt x="265" y="225"/>
                  </a:lnTo>
                  <a:lnTo>
                    <a:pt x="265" y="225"/>
                  </a:lnTo>
                  <a:lnTo>
                    <a:pt x="266" y="276"/>
                  </a:lnTo>
                  <a:lnTo>
                    <a:pt x="266" y="300"/>
                  </a:lnTo>
                  <a:lnTo>
                    <a:pt x="263" y="326"/>
                  </a:lnTo>
                  <a:lnTo>
                    <a:pt x="263" y="326"/>
                  </a:lnTo>
                  <a:lnTo>
                    <a:pt x="262" y="336"/>
                  </a:lnTo>
                  <a:lnTo>
                    <a:pt x="258" y="345"/>
                  </a:lnTo>
                  <a:lnTo>
                    <a:pt x="253" y="353"/>
                  </a:lnTo>
                  <a:lnTo>
                    <a:pt x="246" y="360"/>
                  </a:lnTo>
                  <a:lnTo>
                    <a:pt x="240" y="365"/>
                  </a:lnTo>
                  <a:lnTo>
                    <a:pt x="231" y="369"/>
                  </a:lnTo>
                  <a:lnTo>
                    <a:pt x="223" y="371"/>
                  </a:lnTo>
                  <a:lnTo>
                    <a:pt x="212" y="373"/>
                  </a:lnTo>
                  <a:lnTo>
                    <a:pt x="193" y="374"/>
                  </a:lnTo>
                  <a:lnTo>
                    <a:pt x="172" y="374"/>
                  </a:lnTo>
                  <a:lnTo>
                    <a:pt x="152" y="371"/>
                  </a:lnTo>
                  <a:lnTo>
                    <a:pt x="135" y="369"/>
                  </a:lnTo>
                  <a:lnTo>
                    <a:pt x="135" y="369"/>
                  </a:lnTo>
                  <a:lnTo>
                    <a:pt x="123" y="368"/>
                  </a:lnTo>
                  <a:lnTo>
                    <a:pt x="113" y="368"/>
                  </a:lnTo>
                  <a:lnTo>
                    <a:pt x="108" y="368"/>
                  </a:lnTo>
                  <a:lnTo>
                    <a:pt x="102" y="366"/>
                  </a:lnTo>
                  <a:lnTo>
                    <a:pt x="96" y="364"/>
                  </a:lnTo>
                  <a:lnTo>
                    <a:pt x="87" y="360"/>
                  </a:lnTo>
                  <a:lnTo>
                    <a:pt x="87" y="360"/>
                  </a:lnTo>
                  <a:lnTo>
                    <a:pt x="81" y="356"/>
                  </a:lnTo>
                  <a:lnTo>
                    <a:pt x="76" y="348"/>
                  </a:lnTo>
                  <a:lnTo>
                    <a:pt x="71" y="340"/>
                  </a:lnTo>
                  <a:lnTo>
                    <a:pt x="67" y="331"/>
                  </a:lnTo>
                  <a:lnTo>
                    <a:pt x="62" y="313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54" y="250"/>
                  </a:lnTo>
                  <a:lnTo>
                    <a:pt x="50" y="201"/>
                  </a:lnTo>
                  <a:lnTo>
                    <a:pt x="50" y="201"/>
                  </a:lnTo>
                  <a:lnTo>
                    <a:pt x="47" y="157"/>
                  </a:lnTo>
                  <a:lnTo>
                    <a:pt x="45" y="113"/>
                  </a:lnTo>
                  <a:lnTo>
                    <a:pt x="45" y="67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43" y="9"/>
                  </a:lnTo>
                  <a:lnTo>
                    <a:pt x="41" y="7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25" y="1"/>
                  </a:lnTo>
                  <a:lnTo>
                    <a:pt x="17" y="3"/>
                  </a:lnTo>
                  <a:lnTo>
                    <a:pt x="13" y="4"/>
                  </a:lnTo>
                  <a:lnTo>
                    <a:pt x="9" y="7"/>
                  </a:lnTo>
                  <a:lnTo>
                    <a:pt x="6" y="9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56"/>
                  </a:lnTo>
                  <a:lnTo>
                    <a:pt x="0" y="92"/>
                  </a:lnTo>
                  <a:lnTo>
                    <a:pt x="2" y="126"/>
                  </a:lnTo>
                  <a:lnTo>
                    <a:pt x="4" y="160"/>
                  </a:lnTo>
                  <a:lnTo>
                    <a:pt x="9" y="228"/>
                  </a:lnTo>
                  <a:lnTo>
                    <a:pt x="12" y="263"/>
                  </a:lnTo>
                  <a:lnTo>
                    <a:pt x="13" y="297"/>
                  </a:lnTo>
                  <a:lnTo>
                    <a:pt x="13" y="297"/>
                  </a:lnTo>
                  <a:lnTo>
                    <a:pt x="13" y="309"/>
                  </a:lnTo>
                  <a:lnTo>
                    <a:pt x="16" y="322"/>
                  </a:lnTo>
                  <a:lnTo>
                    <a:pt x="19" y="334"/>
                  </a:lnTo>
                  <a:lnTo>
                    <a:pt x="24" y="347"/>
                  </a:lnTo>
                  <a:lnTo>
                    <a:pt x="29" y="358"/>
                  </a:lnTo>
                  <a:lnTo>
                    <a:pt x="34" y="370"/>
                  </a:lnTo>
                  <a:lnTo>
                    <a:pt x="42" y="381"/>
                  </a:lnTo>
                  <a:lnTo>
                    <a:pt x="50" y="390"/>
                  </a:lnTo>
                  <a:lnTo>
                    <a:pt x="50" y="390"/>
                  </a:lnTo>
                  <a:lnTo>
                    <a:pt x="55" y="395"/>
                  </a:lnTo>
                  <a:lnTo>
                    <a:pt x="60" y="399"/>
                  </a:lnTo>
                  <a:lnTo>
                    <a:pt x="74" y="405"/>
                  </a:lnTo>
                  <a:lnTo>
                    <a:pt x="87" y="411"/>
                  </a:lnTo>
                  <a:lnTo>
                    <a:pt x="101" y="413"/>
                  </a:lnTo>
                  <a:lnTo>
                    <a:pt x="130" y="416"/>
                  </a:lnTo>
                  <a:lnTo>
                    <a:pt x="144" y="417"/>
                  </a:lnTo>
                  <a:lnTo>
                    <a:pt x="157" y="419"/>
                  </a:lnTo>
                  <a:lnTo>
                    <a:pt x="157" y="419"/>
                  </a:lnTo>
                  <a:lnTo>
                    <a:pt x="170" y="420"/>
                  </a:lnTo>
                  <a:lnTo>
                    <a:pt x="183" y="421"/>
                  </a:lnTo>
                  <a:lnTo>
                    <a:pt x="197" y="421"/>
                  </a:lnTo>
                  <a:lnTo>
                    <a:pt x="210" y="420"/>
                  </a:lnTo>
                  <a:lnTo>
                    <a:pt x="223" y="417"/>
                  </a:lnTo>
                  <a:lnTo>
                    <a:pt x="234" y="415"/>
                  </a:lnTo>
                  <a:lnTo>
                    <a:pt x="246" y="411"/>
                  </a:lnTo>
                  <a:lnTo>
                    <a:pt x="258" y="405"/>
                  </a:lnTo>
                  <a:lnTo>
                    <a:pt x="268" y="399"/>
                  </a:lnTo>
                  <a:lnTo>
                    <a:pt x="278" y="391"/>
                  </a:lnTo>
                  <a:lnTo>
                    <a:pt x="285" y="383"/>
                  </a:lnTo>
                  <a:lnTo>
                    <a:pt x="293" y="374"/>
                  </a:lnTo>
                  <a:lnTo>
                    <a:pt x="300" y="364"/>
                  </a:lnTo>
                  <a:lnTo>
                    <a:pt x="304" y="352"/>
                  </a:lnTo>
                  <a:lnTo>
                    <a:pt x="308" y="339"/>
                  </a:lnTo>
                  <a:lnTo>
                    <a:pt x="309" y="326"/>
                  </a:lnTo>
                  <a:lnTo>
                    <a:pt x="309" y="326"/>
                  </a:lnTo>
                  <a:lnTo>
                    <a:pt x="310" y="288"/>
                  </a:lnTo>
                  <a:lnTo>
                    <a:pt x="310" y="250"/>
                  </a:lnTo>
                  <a:lnTo>
                    <a:pt x="309" y="212"/>
                  </a:lnTo>
                  <a:lnTo>
                    <a:pt x="308" y="174"/>
                  </a:lnTo>
                  <a:lnTo>
                    <a:pt x="302" y="98"/>
                  </a:lnTo>
                  <a:lnTo>
                    <a:pt x="301" y="60"/>
                  </a:lnTo>
                  <a:lnTo>
                    <a:pt x="301" y="22"/>
                  </a:lnTo>
                  <a:lnTo>
                    <a:pt x="301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8" name="Freeform 376"/>
            <p:cNvSpPr/>
            <p:nvPr/>
          </p:nvSpPr>
          <p:spPr bwMode="auto">
            <a:xfrm>
              <a:off x="2009776" y="1122363"/>
              <a:ext cx="414338" cy="409575"/>
            </a:xfrm>
            <a:custGeom>
              <a:avLst/>
              <a:gdLst/>
              <a:ahLst/>
              <a:cxnLst>
                <a:cxn ang="0">
                  <a:pos x="1028" y="278"/>
                </a:cxn>
                <a:cxn ang="0">
                  <a:pos x="975" y="197"/>
                </a:cxn>
                <a:cxn ang="0">
                  <a:pos x="860" y="98"/>
                </a:cxn>
                <a:cxn ang="0">
                  <a:pos x="745" y="40"/>
                </a:cxn>
                <a:cxn ang="0">
                  <a:pos x="576" y="2"/>
                </a:cxn>
                <a:cxn ang="0">
                  <a:pos x="458" y="4"/>
                </a:cxn>
                <a:cxn ang="0">
                  <a:pos x="279" y="53"/>
                </a:cxn>
                <a:cxn ang="0">
                  <a:pos x="186" y="110"/>
                </a:cxn>
                <a:cxn ang="0">
                  <a:pos x="76" y="212"/>
                </a:cxn>
                <a:cxn ang="0">
                  <a:pos x="41" y="274"/>
                </a:cxn>
                <a:cxn ang="0">
                  <a:pos x="2" y="445"/>
                </a:cxn>
                <a:cxn ang="0">
                  <a:pos x="4" y="543"/>
                </a:cxn>
                <a:cxn ang="0">
                  <a:pos x="21" y="616"/>
                </a:cxn>
                <a:cxn ang="0">
                  <a:pos x="55" y="721"/>
                </a:cxn>
                <a:cxn ang="0">
                  <a:pos x="151" y="860"/>
                </a:cxn>
                <a:cxn ang="0">
                  <a:pos x="279" y="971"/>
                </a:cxn>
                <a:cxn ang="0">
                  <a:pos x="436" y="1023"/>
                </a:cxn>
                <a:cxn ang="0">
                  <a:pos x="605" y="1030"/>
                </a:cxn>
                <a:cxn ang="0">
                  <a:pos x="694" y="1018"/>
                </a:cxn>
                <a:cxn ang="0">
                  <a:pos x="844" y="950"/>
                </a:cxn>
                <a:cxn ang="0">
                  <a:pos x="971" y="819"/>
                </a:cxn>
                <a:cxn ang="0">
                  <a:pos x="1038" y="649"/>
                </a:cxn>
                <a:cxn ang="0">
                  <a:pos x="1034" y="631"/>
                </a:cxn>
                <a:cxn ang="0">
                  <a:pos x="1004" y="623"/>
                </a:cxn>
                <a:cxn ang="0">
                  <a:pos x="993" y="637"/>
                </a:cxn>
                <a:cxn ang="0">
                  <a:pos x="949" y="763"/>
                </a:cxn>
                <a:cxn ang="0">
                  <a:pos x="895" y="848"/>
                </a:cxn>
                <a:cxn ang="0">
                  <a:pos x="826" y="909"/>
                </a:cxn>
                <a:cxn ang="0">
                  <a:pos x="686" y="969"/>
                </a:cxn>
                <a:cxn ang="0">
                  <a:pos x="559" y="990"/>
                </a:cxn>
                <a:cxn ang="0">
                  <a:pos x="402" y="969"/>
                </a:cxn>
                <a:cxn ang="0">
                  <a:pos x="291" y="921"/>
                </a:cxn>
                <a:cxn ang="0">
                  <a:pos x="196" y="845"/>
                </a:cxn>
                <a:cxn ang="0">
                  <a:pos x="93" y="694"/>
                </a:cxn>
                <a:cxn ang="0">
                  <a:pos x="64" y="607"/>
                </a:cxn>
                <a:cxn ang="0">
                  <a:pos x="49" y="462"/>
                </a:cxn>
                <a:cxn ang="0">
                  <a:pos x="63" y="356"/>
                </a:cxn>
                <a:cxn ang="0">
                  <a:pos x="92" y="272"/>
                </a:cxn>
                <a:cxn ang="0">
                  <a:pos x="151" y="199"/>
                </a:cxn>
                <a:cxn ang="0">
                  <a:pos x="268" y="110"/>
                </a:cxn>
                <a:cxn ang="0">
                  <a:pos x="363" y="68"/>
                </a:cxn>
                <a:cxn ang="0">
                  <a:pos x="533" y="46"/>
                </a:cxn>
                <a:cxn ang="0">
                  <a:pos x="663" y="63"/>
                </a:cxn>
                <a:cxn ang="0">
                  <a:pos x="786" y="109"/>
                </a:cxn>
                <a:cxn ang="0">
                  <a:pos x="882" y="172"/>
                </a:cxn>
                <a:cxn ang="0">
                  <a:pos x="954" y="246"/>
                </a:cxn>
                <a:cxn ang="0">
                  <a:pos x="997" y="321"/>
                </a:cxn>
                <a:cxn ang="0">
                  <a:pos x="1004" y="352"/>
                </a:cxn>
                <a:cxn ang="0">
                  <a:pos x="1032" y="364"/>
                </a:cxn>
                <a:cxn ang="0">
                  <a:pos x="1045" y="348"/>
                </a:cxn>
                <a:cxn ang="0">
                  <a:pos x="1044" y="330"/>
                </a:cxn>
              </a:cxnLst>
              <a:rect l="0" t="0" r="r" b="b"/>
              <a:pathLst>
                <a:path w="1047" h="1032">
                  <a:moveTo>
                    <a:pt x="1044" y="330"/>
                  </a:moveTo>
                  <a:lnTo>
                    <a:pt x="1044" y="330"/>
                  </a:lnTo>
                  <a:lnTo>
                    <a:pt x="1040" y="312"/>
                  </a:lnTo>
                  <a:lnTo>
                    <a:pt x="1035" y="295"/>
                  </a:lnTo>
                  <a:lnTo>
                    <a:pt x="1028" y="278"/>
                  </a:lnTo>
                  <a:lnTo>
                    <a:pt x="1021" y="261"/>
                  </a:lnTo>
                  <a:lnTo>
                    <a:pt x="1010" y="244"/>
                  </a:lnTo>
                  <a:lnTo>
                    <a:pt x="1000" y="228"/>
                  </a:lnTo>
                  <a:lnTo>
                    <a:pt x="988" y="212"/>
                  </a:lnTo>
                  <a:lnTo>
                    <a:pt x="975" y="197"/>
                  </a:lnTo>
                  <a:lnTo>
                    <a:pt x="962" y="182"/>
                  </a:lnTo>
                  <a:lnTo>
                    <a:pt x="947" y="168"/>
                  </a:lnTo>
                  <a:lnTo>
                    <a:pt x="919" y="142"/>
                  </a:lnTo>
                  <a:lnTo>
                    <a:pt x="890" y="119"/>
                  </a:lnTo>
                  <a:lnTo>
                    <a:pt x="860" y="98"/>
                  </a:lnTo>
                  <a:lnTo>
                    <a:pt x="860" y="98"/>
                  </a:lnTo>
                  <a:lnTo>
                    <a:pt x="841" y="87"/>
                  </a:lnTo>
                  <a:lnTo>
                    <a:pt x="823" y="76"/>
                  </a:lnTo>
                  <a:lnTo>
                    <a:pt x="784" y="57"/>
                  </a:lnTo>
                  <a:lnTo>
                    <a:pt x="745" y="40"/>
                  </a:lnTo>
                  <a:lnTo>
                    <a:pt x="703" y="27"/>
                  </a:lnTo>
                  <a:lnTo>
                    <a:pt x="661" y="15"/>
                  </a:lnTo>
                  <a:lnTo>
                    <a:pt x="618" y="7"/>
                  </a:lnTo>
                  <a:lnTo>
                    <a:pt x="597" y="4"/>
                  </a:lnTo>
                  <a:lnTo>
                    <a:pt x="576" y="2"/>
                  </a:lnTo>
                  <a:lnTo>
                    <a:pt x="554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495" y="2"/>
                  </a:lnTo>
                  <a:lnTo>
                    <a:pt x="458" y="4"/>
                  </a:lnTo>
                  <a:lnTo>
                    <a:pt x="420" y="8"/>
                  </a:lnTo>
                  <a:lnTo>
                    <a:pt x="384" y="16"/>
                  </a:lnTo>
                  <a:lnTo>
                    <a:pt x="348" y="25"/>
                  </a:lnTo>
                  <a:lnTo>
                    <a:pt x="313" y="37"/>
                  </a:lnTo>
                  <a:lnTo>
                    <a:pt x="279" y="53"/>
                  </a:lnTo>
                  <a:lnTo>
                    <a:pt x="262" y="61"/>
                  </a:lnTo>
                  <a:lnTo>
                    <a:pt x="246" y="70"/>
                  </a:lnTo>
                  <a:lnTo>
                    <a:pt x="246" y="70"/>
                  </a:lnTo>
                  <a:lnTo>
                    <a:pt x="216" y="89"/>
                  </a:lnTo>
                  <a:lnTo>
                    <a:pt x="186" y="110"/>
                  </a:lnTo>
                  <a:lnTo>
                    <a:pt x="156" y="132"/>
                  </a:lnTo>
                  <a:lnTo>
                    <a:pt x="127" y="157"/>
                  </a:lnTo>
                  <a:lnTo>
                    <a:pt x="101" y="183"/>
                  </a:lnTo>
                  <a:lnTo>
                    <a:pt x="88" y="198"/>
                  </a:lnTo>
                  <a:lnTo>
                    <a:pt x="76" y="212"/>
                  </a:lnTo>
                  <a:lnTo>
                    <a:pt x="66" y="227"/>
                  </a:lnTo>
                  <a:lnTo>
                    <a:pt x="57" y="242"/>
                  </a:lnTo>
                  <a:lnTo>
                    <a:pt x="49" y="258"/>
                  </a:lnTo>
                  <a:lnTo>
                    <a:pt x="41" y="274"/>
                  </a:lnTo>
                  <a:lnTo>
                    <a:pt x="41" y="274"/>
                  </a:lnTo>
                  <a:lnTo>
                    <a:pt x="28" y="309"/>
                  </a:lnTo>
                  <a:lnTo>
                    <a:pt x="17" y="346"/>
                  </a:lnTo>
                  <a:lnTo>
                    <a:pt x="8" y="385"/>
                  </a:lnTo>
                  <a:lnTo>
                    <a:pt x="3" y="425"/>
                  </a:lnTo>
                  <a:lnTo>
                    <a:pt x="2" y="445"/>
                  </a:lnTo>
                  <a:lnTo>
                    <a:pt x="0" y="465"/>
                  </a:lnTo>
                  <a:lnTo>
                    <a:pt x="0" y="484"/>
                  </a:lnTo>
                  <a:lnTo>
                    <a:pt x="0" y="504"/>
                  </a:lnTo>
                  <a:lnTo>
                    <a:pt x="2" y="524"/>
                  </a:lnTo>
                  <a:lnTo>
                    <a:pt x="4" y="543"/>
                  </a:lnTo>
                  <a:lnTo>
                    <a:pt x="8" y="561"/>
                  </a:lnTo>
                  <a:lnTo>
                    <a:pt x="13" y="578"/>
                  </a:lnTo>
                  <a:lnTo>
                    <a:pt x="13" y="578"/>
                  </a:lnTo>
                  <a:lnTo>
                    <a:pt x="17" y="598"/>
                  </a:lnTo>
                  <a:lnTo>
                    <a:pt x="21" y="616"/>
                  </a:lnTo>
                  <a:lnTo>
                    <a:pt x="29" y="652"/>
                  </a:lnTo>
                  <a:lnTo>
                    <a:pt x="33" y="669"/>
                  </a:lnTo>
                  <a:lnTo>
                    <a:pt x="38" y="686"/>
                  </a:lnTo>
                  <a:lnTo>
                    <a:pt x="45" y="704"/>
                  </a:lnTo>
                  <a:lnTo>
                    <a:pt x="55" y="721"/>
                  </a:lnTo>
                  <a:lnTo>
                    <a:pt x="55" y="721"/>
                  </a:lnTo>
                  <a:lnTo>
                    <a:pt x="77" y="756"/>
                  </a:lnTo>
                  <a:lnTo>
                    <a:pt x="101" y="792"/>
                  </a:lnTo>
                  <a:lnTo>
                    <a:pt x="151" y="860"/>
                  </a:lnTo>
                  <a:lnTo>
                    <a:pt x="151" y="860"/>
                  </a:lnTo>
                  <a:lnTo>
                    <a:pt x="173" y="887"/>
                  </a:lnTo>
                  <a:lnTo>
                    <a:pt x="198" y="912"/>
                  </a:lnTo>
                  <a:lnTo>
                    <a:pt x="223" y="934"/>
                  </a:lnTo>
                  <a:lnTo>
                    <a:pt x="250" y="954"/>
                  </a:lnTo>
                  <a:lnTo>
                    <a:pt x="279" y="971"/>
                  </a:lnTo>
                  <a:lnTo>
                    <a:pt x="308" y="985"/>
                  </a:lnTo>
                  <a:lnTo>
                    <a:pt x="339" y="998"/>
                  </a:lnTo>
                  <a:lnTo>
                    <a:pt x="370" y="1009"/>
                  </a:lnTo>
                  <a:lnTo>
                    <a:pt x="403" y="1017"/>
                  </a:lnTo>
                  <a:lnTo>
                    <a:pt x="436" y="1023"/>
                  </a:lnTo>
                  <a:lnTo>
                    <a:pt x="469" y="1028"/>
                  </a:lnTo>
                  <a:lnTo>
                    <a:pt x="503" y="1031"/>
                  </a:lnTo>
                  <a:lnTo>
                    <a:pt x="537" y="1032"/>
                  </a:lnTo>
                  <a:lnTo>
                    <a:pt x="571" y="1032"/>
                  </a:lnTo>
                  <a:lnTo>
                    <a:pt x="605" y="1030"/>
                  </a:lnTo>
                  <a:lnTo>
                    <a:pt x="639" y="1027"/>
                  </a:lnTo>
                  <a:lnTo>
                    <a:pt x="639" y="1027"/>
                  </a:lnTo>
                  <a:lnTo>
                    <a:pt x="657" y="1024"/>
                  </a:lnTo>
                  <a:lnTo>
                    <a:pt x="675" y="1022"/>
                  </a:lnTo>
                  <a:lnTo>
                    <a:pt x="694" y="1018"/>
                  </a:lnTo>
                  <a:lnTo>
                    <a:pt x="712" y="1013"/>
                  </a:lnTo>
                  <a:lnTo>
                    <a:pt x="747" y="1001"/>
                  </a:lnTo>
                  <a:lnTo>
                    <a:pt x="781" y="986"/>
                  </a:lnTo>
                  <a:lnTo>
                    <a:pt x="814" y="969"/>
                  </a:lnTo>
                  <a:lnTo>
                    <a:pt x="844" y="950"/>
                  </a:lnTo>
                  <a:lnTo>
                    <a:pt x="874" y="928"/>
                  </a:lnTo>
                  <a:lnTo>
                    <a:pt x="900" y="904"/>
                  </a:lnTo>
                  <a:lnTo>
                    <a:pt x="926" y="878"/>
                  </a:lnTo>
                  <a:lnTo>
                    <a:pt x="950" y="849"/>
                  </a:lnTo>
                  <a:lnTo>
                    <a:pt x="971" y="819"/>
                  </a:lnTo>
                  <a:lnTo>
                    <a:pt x="989" y="788"/>
                  </a:lnTo>
                  <a:lnTo>
                    <a:pt x="1005" y="755"/>
                  </a:lnTo>
                  <a:lnTo>
                    <a:pt x="1019" y="721"/>
                  </a:lnTo>
                  <a:lnTo>
                    <a:pt x="1030" y="686"/>
                  </a:lnTo>
                  <a:lnTo>
                    <a:pt x="1038" y="649"/>
                  </a:lnTo>
                  <a:lnTo>
                    <a:pt x="1038" y="649"/>
                  </a:lnTo>
                  <a:lnTo>
                    <a:pt x="1038" y="644"/>
                  </a:lnTo>
                  <a:lnTo>
                    <a:pt x="1038" y="640"/>
                  </a:lnTo>
                  <a:lnTo>
                    <a:pt x="1036" y="635"/>
                  </a:lnTo>
                  <a:lnTo>
                    <a:pt x="1034" y="631"/>
                  </a:lnTo>
                  <a:lnTo>
                    <a:pt x="1027" y="626"/>
                  </a:lnTo>
                  <a:lnTo>
                    <a:pt x="1019" y="622"/>
                  </a:lnTo>
                  <a:lnTo>
                    <a:pt x="1011" y="620"/>
                  </a:lnTo>
                  <a:lnTo>
                    <a:pt x="1008" y="622"/>
                  </a:lnTo>
                  <a:lnTo>
                    <a:pt x="1004" y="623"/>
                  </a:lnTo>
                  <a:lnTo>
                    <a:pt x="1000" y="626"/>
                  </a:lnTo>
                  <a:lnTo>
                    <a:pt x="997" y="628"/>
                  </a:lnTo>
                  <a:lnTo>
                    <a:pt x="996" y="632"/>
                  </a:lnTo>
                  <a:lnTo>
                    <a:pt x="993" y="637"/>
                  </a:lnTo>
                  <a:lnTo>
                    <a:pt x="993" y="637"/>
                  </a:lnTo>
                  <a:lnTo>
                    <a:pt x="988" y="663"/>
                  </a:lnTo>
                  <a:lnTo>
                    <a:pt x="980" y="690"/>
                  </a:lnTo>
                  <a:lnTo>
                    <a:pt x="971" y="714"/>
                  </a:lnTo>
                  <a:lnTo>
                    <a:pt x="960" y="739"/>
                  </a:lnTo>
                  <a:lnTo>
                    <a:pt x="949" y="763"/>
                  </a:lnTo>
                  <a:lnTo>
                    <a:pt x="936" y="785"/>
                  </a:lnTo>
                  <a:lnTo>
                    <a:pt x="922" y="809"/>
                  </a:lnTo>
                  <a:lnTo>
                    <a:pt x="907" y="832"/>
                  </a:lnTo>
                  <a:lnTo>
                    <a:pt x="907" y="832"/>
                  </a:lnTo>
                  <a:lnTo>
                    <a:pt x="895" y="848"/>
                  </a:lnTo>
                  <a:lnTo>
                    <a:pt x="883" y="862"/>
                  </a:lnTo>
                  <a:lnTo>
                    <a:pt x="870" y="875"/>
                  </a:lnTo>
                  <a:lnTo>
                    <a:pt x="856" y="887"/>
                  </a:lnTo>
                  <a:lnTo>
                    <a:pt x="841" y="899"/>
                  </a:lnTo>
                  <a:lnTo>
                    <a:pt x="826" y="909"/>
                  </a:lnTo>
                  <a:lnTo>
                    <a:pt x="809" y="920"/>
                  </a:lnTo>
                  <a:lnTo>
                    <a:pt x="793" y="929"/>
                  </a:lnTo>
                  <a:lnTo>
                    <a:pt x="758" y="945"/>
                  </a:lnTo>
                  <a:lnTo>
                    <a:pt x="722" y="958"/>
                  </a:lnTo>
                  <a:lnTo>
                    <a:pt x="686" y="969"/>
                  </a:lnTo>
                  <a:lnTo>
                    <a:pt x="650" y="980"/>
                  </a:lnTo>
                  <a:lnTo>
                    <a:pt x="650" y="980"/>
                  </a:lnTo>
                  <a:lnTo>
                    <a:pt x="622" y="985"/>
                  </a:lnTo>
                  <a:lnTo>
                    <a:pt x="590" y="989"/>
                  </a:lnTo>
                  <a:lnTo>
                    <a:pt x="559" y="990"/>
                  </a:lnTo>
                  <a:lnTo>
                    <a:pt x="525" y="990"/>
                  </a:lnTo>
                  <a:lnTo>
                    <a:pt x="492" y="989"/>
                  </a:lnTo>
                  <a:lnTo>
                    <a:pt x="459" y="984"/>
                  </a:lnTo>
                  <a:lnTo>
                    <a:pt x="429" y="979"/>
                  </a:lnTo>
                  <a:lnTo>
                    <a:pt x="402" y="969"/>
                  </a:lnTo>
                  <a:lnTo>
                    <a:pt x="402" y="969"/>
                  </a:lnTo>
                  <a:lnTo>
                    <a:pt x="372" y="959"/>
                  </a:lnTo>
                  <a:lnTo>
                    <a:pt x="343" y="949"/>
                  </a:lnTo>
                  <a:lnTo>
                    <a:pt x="317" y="935"/>
                  </a:lnTo>
                  <a:lnTo>
                    <a:pt x="291" y="921"/>
                  </a:lnTo>
                  <a:lnTo>
                    <a:pt x="266" y="905"/>
                  </a:lnTo>
                  <a:lnTo>
                    <a:pt x="242" y="888"/>
                  </a:lnTo>
                  <a:lnTo>
                    <a:pt x="219" y="867"/>
                  </a:lnTo>
                  <a:lnTo>
                    <a:pt x="196" y="845"/>
                  </a:lnTo>
                  <a:lnTo>
                    <a:pt x="196" y="845"/>
                  </a:lnTo>
                  <a:lnTo>
                    <a:pt x="173" y="818"/>
                  </a:lnTo>
                  <a:lnTo>
                    <a:pt x="151" y="788"/>
                  </a:lnTo>
                  <a:lnTo>
                    <a:pt x="130" y="758"/>
                  </a:lnTo>
                  <a:lnTo>
                    <a:pt x="110" y="726"/>
                  </a:lnTo>
                  <a:lnTo>
                    <a:pt x="93" y="694"/>
                  </a:lnTo>
                  <a:lnTo>
                    <a:pt x="85" y="677"/>
                  </a:lnTo>
                  <a:lnTo>
                    <a:pt x="79" y="660"/>
                  </a:lnTo>
                  <a:lnTo>
                    <a:pt x="72" y="643"/>
                  </a:lnTo>
                  <a:lnTo>
                    <a:pt x="68" y="626"/>
                  </a:lnTo>
                  <a:lnTo>
                    <a:pt x="64" y="607"/>
                  </a:lnTo>
                  <a:lnTo>
                    <a:pt x="62" y="590"/>
                  </a:lnTo>
                  <a:lnTo>
                    <a:pt x="62" y="590"/>
                  </a:lnTo>
                  <a:lnTo>
                    <a:pt x="53" y="526"/>
                  </a:lnTo>
                  <a:lnTo>
                    <a:pt x="50" y="495"/>
                  </a:lnTo>
                  <a:lnTo>
                    <a:pt x="49" y="462"/>
                  </a:lnTo>
                  <a:lnTo>
                    <a:pt x="49" y="462"/>
                  </a:lnTo>
                  <a:lnTo>
                    <a:pt x="50" y="444"/>
                  </a:lnTo>
                  <a:lnTo>
                    <a:pt x="51" y="427"/>
                  </a:lnTo>
                  <a:lnTo>
                    <a:pt x="57" y="391"/>
                  </a:lnTo>
                  <a:lnTo>
                    <a:pt x="63" y="356"/>
                  </a:lnTo>
                  <a:lnTo>
                    <a:pt x="72" y="322"/>
                  </a:lnTo>
                  <a:lnTo>
                    <a:pt x="72" y="322"/>
                  </a:lnTo>
                  <a:lnTo>
                    <a:pt x="77" y="305"/>
                  </a:lnTo>
                  <a:lnTo>
                    <a:pt x="84" y="288"/>
                  </a:lnTo>
                  <a:lnTo>
                    <a:pt x="92" y="272"/>
                  </a:lnTo>
                  <a:lnTo>
                    <a:pt x="102" y="257"/>
                  </a:lnTo>
                  <a:lnTo>
                    <a:pt x="113" y="241"/>
                  </a:lnTo>
                  <a:lnTo>
                    <a:pt x="125" y="227"/>
                  </a:lnTo>
                  <a:lnTo>
                    <a:pt x="138" y="212"/>
                  </a:lnTo>
                  <a:lnTo>
                    <a:pt x="151" y="199"/>
                  </a:lnTo>
                  <a:lnTo>
                    <a:pt x="179" y="174"/>
                  </a:lnTo>
                  <a:lnTo>
                    <a:pt x="210" y="151"/>
                  </a:lnTo>
                  <a:lnTo>
                    <a:pt x="240" y="130"/>
                  </a:lnTo>
                  <a:lnTo>
                    <a:pt x="268" y="110"/>
                  </a:lnTo>
                  <a:lnTo>
                    <a:pt x="268" y="110"/>
                  </a:lnTo>
                  <a:lnTo>
                    <a:pt x="283" y="101"/>
                  </a:lnTo>
                  <a:lnTo>
                    <a:pt x="299" y="93"/>
                  </a:lnTo>
                  <a:lnTo>
                    <a:pt x="314" y="85"/>
                  </a:lnTo>
                  <a:lnTo>
                    <a:pt x="330" y="79"/>
                  </a:lnTo>
                  <a:lnTo>
                    <a:pt x="363" y="68"/>
                  </a:lnTo>
                  <a:lnTo>
                    <a:pt x="395" y="59"/>
                  </a:lnTo>
                  <a:lnTo>
                    <a:pt x="429" y="53"/>
                  </a:lnTo>
                  <a:lnTo>
                    <a:pt x="465" y="49"/>
                  </a:lnTo>
                  <a:lnTo>
                    <a:pt x="499" y="46"/>
                  </a:lnTo>
                  <a:lnTo>
                    <a:pt x="533" y="46"/>
                  </a:lnTo>
                  <a:lnTo>
                    <a:pt x="533" y="46"/>
                  </a:lnTo>
                  <a:lnTo>
                    <a:pt x="565" y="47"/>
                  </a:lnTo>
                  <a:lnTo>
                    <a:pt x="598" y="50"/>
                  </a:lnTo>
                  <a:lnTo>
                    <a:pt x="631" y="55"/>
                  </a:lnTo>
                  <a:lnTo>
                    <a:pt x="663" y="63"/>
                  </a:lnTo>
                  <a:lnTo>
                    <a:pt x="695" y="72"/>
                  </a:lnTo>
                  <a:lnTo>
                    <a:pt x="726" y="83"/>
                  </a:lnTo>
                  <a:lnTo>
                    <a:pt x="756" y="96"/>
                  </a:lnTo>
                  <a:lnTo>
                    <a:pt x="786" y="109"/>
                  </a:lnTo>
                  <a:lnTo>
                    <a:pt x="786" y="109"/>
                  </a:lnTo>
                  <a:lnTo>
                    <a:pt x="820" y="127"/>
                  </a:lnTo>
                  <a:lnTo>
                    <a:pt x="836" y="138"/>
                  </a:lnTo>
                  <a:lnTo>
                    <a:pt x="852" y="148"/>
                  </a:lnTo>
                  <a:lnTo>
                    <a:pt x="868" y="160"/>
                  </a:lnTo>
                  <a:lnTo>
                    <a:pt x="882" y="172"/>
                  </a:lnTo>
                  <a:lnTo>
                    <a:pt x="896" y="183"/>
                  </a:lnTo>
                  <a:lnTo>
                    <a:pt x="909" y="198"/>
                  </a:lnTo>
                  <a:lnTo>
                    <a:pt x="909" y="198"/>
                  </a:lnTo>
                  <a:lnTo>
                    <a:pt x="939" y="229"/>
                  </a:lnTo>
                  <a:lnTo>
                    <a:pt x="954" y="246"/>
                  </a:lnTo>
                  <a:lnTo>
                    <a:pt x="967" y="263"/>
                  </a:lnTo>
                  <a:lnTo>
                    <a:pt x="980" y="282"/>
                  </a:lnTo>
                  <a:lnTo>
                    <a:pt x="989" y="301"/>
                  </a:lnTo>
                  <a:lnTo>
                    <a:pt x="993" y="312"/>
                  </a:lnTo>
                  <a:lnTo>
                    <a:pt x="997" y="321"/>
                  </a:lnTo>
                  <a:lnTo>
                    <a:pt x="1000" y="331"/>
                  </a:lnTo>
                  <a:lnTo>
                    <a:pt x="1001" y="343"/>
                  </a:lnTo>
                  <a:lnTo>
                    <a:pt x="1001" y="343"/>
                  </a:lnTo>
                  <a:lnTo>
                    <a:pt x="1001" y="348"/>
                  </a:lnTo>
                  <a:lnTo>
                    <a:pt x="1004" y="352"/>
                  </a:lnTo>
                  <a:lnTo>
                    <a:pt x="1006" y="356"/>
                  </a:lnTo>
                  <a:lnTo>
                    <a:pt x="1009" y="359"/>
                  </a:lnTo>
                  <a:lnTo>
                    <a:pt x="1017" y="363"/>
                  </a:lnTo>
                  <a:lnTo>
                    <a:pt x="1025" y="365"/>
                  </a:lnTo>
                  <a:lnTo>
                    <a:pt x="1032" y="364"/>
                  </a:lnTo>
                  <a:lnTo>
                    <a:pt x="1036" y="361"/>
                  </a:lnTo>
                  <a:lnTo>
                    <a:pt x="1039" y="359"/>
                  </a:lnTo>
                  <a:lnTo>
                    <a:pt x="1043" y="356"/>
                  </a:lnTo>
                  <a:lnTo>
                    <a:pt x="1044" y="352"/>
                  </a:lnTo>
                  <a:lnTo>
                    <a:pt x="1045" y="348"/>
                  </a:lnTo>
                  <a:lnTo>
                    <a:pt x="1047" y="343"/>
                  </a:lnTo>
                  <a:lnTo>
                    <a:pt x="1047" y="339"/>
                  </a:lnTo>
                  <a:lnTo>
                    <a:pt x="1047" y="339"/>
                  </a:lnTo>
                  <a:lnTo>
                    <a:pt x="1045" y="334"/>
                  </a:lnTo>
                  <a:lnTo>
                    <a:pt x="1044" y="330"/>
                  </a:lnTo>
                  <a:lnTo>
                    <a:pt x="1044" y="3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69" name="Freeform 377"/>
            <p:cNvSpPr>
              <a:spLocks noEditPoints="1"/>
            </p:cNvSpPr>
            <p:nvPr/>
          </p:nvSpPr>
          <p:spPr bwMode="auto">
            <a:xfrm>
              <a:off x="2130426" y="1239838"/>
              <a:ext cx="184150" cy="166688"/>
            </a:xfrm>
            <a:custGeom>
              <a:avLst/>
              <a:gdLst/>
              <a:ahLst/>
              <a:cxnLst>
                <a:cxn ang="0">
                  <a:pos x="397" y="75"/>
                </a:cxn>
                <a:cxn ang="0">
                  <a:pos x="335" y="26"/>
                </a:cxn>
                <a:cxn ang="0">
                  <a:pos x="315" y="17"/>
                </a:cxn>
                <a:cxn ang="0">
                  <a:pos x="255" y="3"/>
                </a:cxn>
                <a:cxn ang="0">
                  <a:pos x="243" y="0"/>
                </a:cxn>
                <a:cxn ang="0">
                  <a:pos x="242" y="0"/>
                </a:cxn>
                <a:cxn ang="0">
                  <a:pos x="214" y="0"/>
                </a:cxn>
                <a:cxn ang="0">
                  <a:pos x="153" y="11"/>
                </a:cxn>
                <a:cxn ang="0">
                  <a:pos x="97" y="33"/>
                </a:cxn>
                <a:cxn ang="0">
                  <a:pos x="51" y="70"/>
                </a:cxn>
                <a:cxn ang="0">
                  <a:pos x="17" y="118"/>
                </a:cxn>
                <a:cxn ang="0">
                  <a:pos x="1" y="179"/>
                </a:cxn>
                <a:cxn ang="0">
                  <a:pos x="0" y="230"/>
                </a:cxn>
                <a:cxn ang="0">
                  <a:pos x="13" y="292"/>
                </a:cxn>
                <a:cxn ang="0">
                  <a:pos x="51" y="352"/>
                </a:cxn>
                <a:cxn ang="0">
                  <a:pos x="69" y="370"/>
                </a:cxn>
                <a:cxn ang="0">
                  <a:pos x="99" y="391"/>
                </a:cxn>
                <a:cxn ang="0">
                  <a:pos x="158" y="412"/>
                </a:cxn>
                <a:cxn ang="0">
                  <a:pos x="233" y="419"/>
                </a:cxn>
                <a:cxn ang="0">
                  <a:pos x="282" y="416"/>
                </a:cxn>
                <a:cxn ang="0">
                  <a:pos x="348" y="400"/>
                </a:cxn>
                <a:cxn ang="0">
                  <a:pos x="407" y="359"/>
                </a:cxn>
                <a:cxn ang="0">
                  <a:pos x="431" y="329"/>
                </a:cxn>
                <a:cxn ang="0">
                  <a:pos x="456" y="278"/>
                </a:cxn>
                <a:cxn ang="0">
                  <a:pos x="464" y="221"/>
                </a:cxn>
                <a:cxn ang="0">
                  <a:pos x="462" y="183"/>
                </a:cxn>
                <a:cxn ang="0">
                  <a:pos x="447" y="138"/>
                </a:cxn>
                <a:cxn ang="0">
                  <a:pos x="416" y="94"/>
                </a:cxn>
                <a:cxn ang="0">
                  <a:pos x="399" y="293"/>
                </a:cxn>
                <a:cxn ang="0">
                  <a:pos x="361" y="338"/>
                </a:cxn>
                <a:cxn ang="0">
                  <a:pos x="311" y="365"/>
                </a:cxn>
                <a:cxn ang="0">
                  <a:pos x="272" y="373"/>
                </a:cxn>
                <a:cxn ang="0">
                  <a:pos x="193" y="372"/>
                </a:cxn>
                <a:cxn ang="0">
                  <a:pos x="136" y="357"/>
                </a:cxn>
                <a:cxn ang="0">
                  <a:pos x="99" y="332"/>
                </a:cxn>
                <a:cxn ang="0">
                  <a:pos x="76" y="309"/>
                </a:cxn>
                <a:cxn ang="0">
                  <a:pos x="60" y="281"/>
                </a:cxn>
                <a:cxn ang="0">
                  <a:pos x="46" y="219"/>
                </a:cxn>
                <a:cxn ang="0">
                  <a:pos x="47" y="176"/>
                </a:cxn>
                <a:cxn ang="0">
                  <a:pos x="64" y="127"/>
                </a:cxn>
                <a:cxn ang="0">
                  <a:pos x="95" y="90"/>
                </a:cxn>
                <a:cxn ang="0">
                  <a:pos x="137" y="64"/>
                </a:cxn>
                <a:cxn ang="0">
                  <a:pos x="186" y="50"/>
                </a:cxn>
                <a:cxn ang="0">
                  <a:pos x="237" y="46"/>
                </a:cxn>
                <a:cxn ang="0">
                  <a:pos x="293" y="62"/>
                </a:cxn>
                <a:cxn ang="0">
                  <a:pos x="333" y="81"/>
                </a:cxn>
                <a:cxn ang="0">
                  <a:pos x="361" y="104"/>
                </a:cxn>
                <a:cxn ang="0">
                  <a:pos x="392" y="142"/>
                </a:cxn>
                <a:cxn ang="0">
                  <a:pos x="400" y="157"/>
                </a:cxn>
                <a:cxn ang="0">
                  <a:pos x="416" y="176"/>
                </a:cxn>
                <a:cxn ang="0">
                  <a:pos x="421" y="185"/>
                </a:cxn>
                <a:cxn ang="0">
                  <a:pos x="421" y="216"/>
                </a:cxn>
                <a:cxn ang="0">
                  <a:pos x="408" y="271"/>
                </a:cxn>
                <a:cxn ang="0">
                  <a:pos x="399" y="293"/>
                </a:cxn>
              </a:cxnLst>
              <a:rect l="0" t="0" r="r" b="b"/>
              <a:pathLst>
                <a:path w="464" h="419">
                  <a:moveTo>
                    <a:pt x="416" y="94"/>
                  </a:moveTo>
                  <a:lnTo>
                    <a:pt x="416" y="94"/>
                  </a:lnTo>
                  <a:lnTo>
                    <a:pt x="397" y="75"/>
                  </a:lnTo>
                  <a:lnTo>
                    <a:pt x="378" y="58"/>
                  </a:lnTo>
                  <a:lnTo>
                    <a:pt x="357" y="41"/>
                  </a:lnTo>
                  <a:lnTo>
                    <a:pt x="335" y="26"/>
                  </a:lnTo>
                  <a:lnTo>
                    <a:pt x="335" y="26"/>
                  </a:lnTo>
                  <a:lnTo>
                    <a:pt x="325" y="21"/>
                  </a:lnTo>
                  <a:lnTo>
                    <a:pt x="315" y="17"/>
                  </a:lnTo>
                  <a:lnTo>
                    <a:pt x="295" y="12"/>
                  </a:lnTo>
                  <a:lnTo>
                    <a:pt x="276" y="8"/>
                  </a:lnTo>
                  <a:lnTo>
                    <a:pt x="255" y="3"/>
                  </a:lnTo>
                  <a:lnTo>
                    <a:pt x="255" y="3"/>
                  </a:lnTo>
                  <a:lnTo>
                    <a:pt x="250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14" y="0"/>
                  </a:lnTo>
                  <a:lnTo>
                    <a:pt x="193" y="3"/>
                  </a:lnTo>
                  <a:lnTo>
                    <a:pt x="172" y="5"/>
                  </a:lnTo>
                  <a:lnTo>
                    <a:pt x="153" y="11"/>
                  </a:lnTo>
                  <a:lnTo>
                    <a:pt x="133" y="16"/>
                  </a:lnTo>
                  <a:lnTo>
                    <a:pt x="115" y="24"/>
                  </a:lnTo>
                  <a:lnTo>
                    <a:pt x="97" y="33"/>
                  </a:lnTo>
                  <a:lnTo>
                    <a:pt x="80" y="43"/>
                  </a:lnTo>
                  <a:lnTo>
                    <a:pt x="64" y="55"/>
                  </a:lnTo>
                  <a:lnTo>
                    <a:pt x="51" y="70"/>
                  </a:lnTo>
                  <a:lnTo>
                    <a:pt x="38" y="84"/>
                  </a:lnTo>
                  <a:lnTo>
                    <a:pt x="26" y="100"/>
                  </a:lnTo>
                  <a:lnTo>
                    <a:pt x="17" y="118"/>
                  </a:lnTo>
                  <a:lnTo>
                    <a:pt x="9" y="138"/>
                  </a:lnTo>
                  <a:lnTo>
                    <a:pt x="4" y="159"/>
                  </a:lnTo>
                  <a:lnTo>
                    <a:pt x="1" y="179"/>
                  </a:lnTo>
                  <a:lnTo>
                    <a:pt x="1" y="179"/>
                  </a:lnTo>
                  <a:lnTo>
                    <a:pt x="0" y="207"/>
                  </a:lnTo>
                  <a:lnTo>
                    <a:pt x="0" y="230"/>
                  </a:lnTo>
                  <a:lnTo>
                    <a:pt x="2" y="251"/>
                  </a:lnTo>
                  <a:lnTo>
                    <a:pt x="6" y="272"/>
                  </a:lnTo>
                  <a:lnTo>
                    <a:pt x="13" y="292"/>
                  </a:lnTo>
                  <a:lnTo>
                    <a:pt x="23" y="312"/>
                  </a:lnTo>
                  <a:lnTo>
                    <a:pt x="35" y="331"/>
                  </a:lnTo>
                  <a:lnTo>
                    <a:pt x="51" y="352"/>
                  </a:lnTo>
                  <a:lnTo>
                    <a:pt x="51" y="352"/>
                  </a:lnTo>
                  <a:lnTo>
                    <a:pt x="60" y="363"/>
                  </a:lnTo>
                  <a:lnTo>
                    <a:pt x="69" y="370"/>
                  </a:lnTo>
                  <a:lnTo>
                    <a:pt x="78" y="378"/>
                  </a:lnTo>
                  <a:lnTo>
                    <a:pt x="89" y="385"/>
                  </a:lnTo>
                  <a:lnTo>
                    <a:pt x="99" y="391"/>
                  </a:lnTo>
                  <a:lnTo>
                    <a:pt x="111" y="397"/>
                  </a:lnTo>
                  <a:lnTo>
                    <a:pt x="134" y="406"/>
                  </a:lnTo>
                  <a:lnTo>
                    <a:pt x="158" y="412"/>
                  </a:lnTo>
                  <a:lnTo>
                    <a:pt x="183" y="416"/>
                  </a:lnTo>
                  <a:lnTo>
                    <a:pt x="208" y="417"/>
                  </a:lnTo>
                  <a:lnTo>
                    <a:pt x="233" y="419"/>
                  </a:lnTo>
                  <a:lnTo>
                    <a:pt x="233" y="419"/>
                  </a:lnTo>
                  <a:lnTo>
                    <a:pt x="257" y="419"/>
                  </a:lnTo>
                  <a:lnTo>
                    <a:pt x="282" y="416"/>
                  </a:lnTo>
                  <a:lnTo>
                    <a:pt x="305" y="414"/>
                  </a:lnTo>
                  <a:lnTo>
                    <a:pt x="327" y="408"/>
                  </a:lnTo>
                  <a:lnTo>
                    <a:pt x="348" y="400"/>
                  </a:lnTo>
                  <a:lnTo>
                    <a:pt x="367" y="390"/>
                  </a:lnTo>
                  <a:lnTo>
                    <a:pt x="387" y="376"/>
                  </a:lnTo>
                  <a:lnTo>
                    <a:pt x="407" y="359"/>
                  </a:lnTo>
                  <a:lnTo>
                    <a:pt x="407" y="359"/>
                  </a:lnTo>
                  <a:lnTo>
                    <a:pt x="420" y="344"/>
                  </a:lnTo>
                  <a:lnTo>
                    <a:pt x="431" y="329"/>
                  </a:lnTo>
                  <a:lnTo>
                    <a:pt x="441" y="313"/>
                  </a:lnTo>
                  <a:lnTo>
                    <a:pt x="450" y="296"/>
                  </a:lnTo>
                  <a:lnTo>
                    <a:pt x="456" y="278"/>
                  </a:lnTo>
                  <a:lnTo>
                    <a:pt x="460" y="259"/>
                  </a:lnTo>
                  <a:lnTo>
                    <a:pt x="463" y="240"/>
                  </a:lnTo>
                  <a:lnTo>
                    <a:pt x="464" y="221"/>
                  </a:lnTo>
                  <a:lnTo>
                    <a:pt x="464" y="221"/>
                  </a:lnTo>
                  <a:lnTo>
                    <a:pt x="464" y="202"/>
                  </a:lnTo>
                  <a:lnTo>
                    <a:pt x="462" y="183"/>
                  </a:lnTo>
                  <a:lnTo>
                    <a:pt x="459" y="168"/>
                  </a:lnTo>
                  <a:lnTo>
                    <a:pt x="454" y="153"/>
                  </a:lnTo>
                  <a:lnTo>
                    <a:pt x="447" y="138"/>
                  </a:lnTo>
                  <a:lnTo>
                    <a:pt x="438" y="123"/>
                  </a:lnTo>
                  <a:lnTo>
                    <a:pt x="427" y="109"/>
                  </a:lnTo>
                  <a:lnTo>
                    <a:pt x="416" y="94"/>
                  </a:lnTo>
                  <a:lnTo>
                    <a:pt x="416" y="94"/>
                  </a:lnTo>
                  <a:close/>
                  <a:moveTo>
                    <a:pt x="399" y="293"/>
                  </a:moveTo>
                  <a:lnTo>
                    <a:pt x="399" y="293"/>
                  </a:lnTo>
                  <a:lnTo>
                    <a:pt x="387" y="309"/>
                  </a:lnTo>
                  <a:lnTo>
                    <a:pt x="375" y="325"/>
                  </a:lnTo>
                  <a:lnTo>
                    <a:pt x="361" y="338"/>
                  </a:lnTo>
                  <a:lnTo>
                    <a:pt x="345" y="349"/>
                  </a:lnTo>
                  <a:lnTo>
                    <a:pt x="329" y="359"/>
                  </a:lnTo>
                  <a:lnTo>
                    <a:pt x="311" y="365"/>
                  </a:lnTo>
                  <a:lnTo>
                    <a:pt x="293" y="370"/>
                  </a:lnTo>
                  <a:lnTo>
                    <a:pt x="272" y="373"/>
                  </a:lnTo>
                  <a:lnTo>
                    <a:pt x="272" y="373"/>
                  </a:lnTo>
                  <a:lnTo>
                    <a:pt x="234" y="374"/>
                  </a:lnTo>
                  <a:lnTo>
                    <a:pt x="213" y="373"/>
                  </a:lnTo>
                  <a:lnTo>
                    <a:pt x="193" y="372"/>
                  </a:lnTo>
                  <a:lnTo>
                    <a:pt x="174" y="369"/>
                  </a:lnTo>
                  <a:lnTo>
                    <a:pt x="154" y="364"/>
                  </a:lnTo>
                  <a:lnTo>
                    <a:pt x="136" y="357"/>
                  </a:lnTo>
                  <a:lnTo>
                    <a:pt x="119" y="348"/>
                  </a:lnTo>
                  <a:lnTo>
                    <a:pt x="119" y="348"/>
                  </a:lnTo>
                  <a:lnTo>
                    <a:pt x="99" y="332"/>
                  </a:lnTo>
                  <a:lnTo>
                    <a:pt x="90" y="325"/>
                  </a:lnTo>
                  <a:lnTo>
                    <a:pt x="82" y="317"/>
                  </a:lnTo>
                  <a:lnTo>
                    <a:pt x="76" y="309"/>
                  </a:lnTo>
                  <a:lnTo>
                    <a:pt x="69" y="300"/>
                  </a:lnTo>
                  <a:lnTo>
                    <a:pt x="64" y="291"/>
                  </a:lnTo>
                  <a:lnTo>
                    <a:pt x="60" y="281"/>
                  </a:lnTo>
                  <a:lnTo>
                    <a:pt x="52" y="262"/>
                  </a:lnTo>
                  <a:lnTo>
                    <a:pt x="48" y="241"/>
                  </a:lnTo>
                  <a:lnTo>
                    <a:pt x="46" y="219"/>
                  </a:lnTo>
                  <a:lnTo>
                    <a:pt x="46" y="194"/>
                  </a:lnTo>
                  <a:lnTo>
                    <a:pt x="46" y="194"/>
                  </a:lnTo>
                  <a:lnTo>
                    <a:pt x="47" y="176"/>
                  </a:lnTo>
                  <a:lnTo>
                    <a:pt x="51" y="159"/>
                  </a:lnTo>
                  <a:lnTo>
                    <a:pt x="56" y="142"/>
                  </a:lnTo>
                  <a:lnTo>
                    <a:pt x="64" y="127"/>
                  </a:lnTo>
                  <a:lnTo>
                    <a:pt x="73" y="114"/>
                  </a:lnTo>
                  <a:lnTo>
                    <a:pt x="83" y="101"/>
                  </a:lnTo>
                  <a:lnTo>
                    <a:pt x="95" y="90"/>
                  </a:lnTo>
                  <a:lnTo>
                    <a:pt x="108" y="81"/>
                  </a:lnTo>
                  <a:lnTo>
                    <a:pt x="121" y="72"/>
                  </a:lnTo>
                  <a:lnTo>
                    <a:pt x="137" y="64"/>
                  </a:lnTo>
                  <a:lnTo>
                    <a:pt x="153" y="59"/>
                  </a:lnTo>
                  <a:lnTo>
                    <a:pt x="168" y="54"/>
                  </a:lnTo>
                  <a:lnTo>
                    <a:pt x="186" y="50"/>
                  </a:lnTo>
                  <a:lnTo>
                    <a:pt x="203" y="47"/>
                  </a:lnTo>
                  <a:lnTo>
                    <a:pt x="220" y="46"/>
                  </a:lnTo>
                  <a:lnTo>
                    <a:pt x="237" y="46"/>
                  </a:lnTo>
                  <a:lnTo>
                    <a:pt x="237" y="46"/>
                  </a:lnTo>
                  <a:lnTo>
                    <a:pt x="265" y="54"/>
                  </a:lnTo>
                  <a:lnTo>
                    <a:pt x="293" y="62"/>
                  </a:lnTo>
                  <a:lnTo>
                    <a:pt x="307" y="67"/>
                  </a:lnTo>
                  <a:lnTo>
                    <a:pt x="320" y="73"/>
                  </a:lnTo>
                  <a:lnTo>
                    <a:pt x="333" y="81"/>
                  </a:lnTo>
                  <a:lnTo>
                    <a:pt x="346" y="90"/>
                  </a:lnTo>
                  <a:lnTo>
                    <a:pt x="346" y="90"/>
                  </a:lnTo>
                  <a:lnTo>
                    <a:pt x="361" y="104"/>
                  </a:lnTo>
                  <a:lnTo>
                    <a:pt x="375" y="118"/>
                  </a:lnTo>
                  <a:lnTo>
                    <a:pt x="387" y="134"/>
                  </a:lnTo>
                  <a:lnTo>
                    <a:pt x="392" y="142"/>
                  </a:lnTo>
                  <a:lnTo>
                    <a:pt x="396" y="151"/>
                  </a:lnTo>
                  <a:lnTo>
                    <a:pt x="396" y="151"/>
                  </a:lnTo>
                  <a:lnTo>
                    <a:pt x="400" y="157"/>
                  </a:lnTo>
                  <a:lnTo>
                    <a:pt x="404" y="164"/>
                  </a:lnTo>
                  <a:lnTo>
                    <a:pt x="409" y="170"/>
                  </a:lnTo>
                  <a:lnTo>
                    <a:pt x="416" y="176"/>
                  </a:lnTo>
                  <a:lnTo>
                    <a:pt x="416" y="176"/>
                  </a:lnTo>
                  <a:lnTo>
                    <a:pt x="418" y="179"/>
                  </a:lnTo>
                  <a:lnTo>
                    <a:pt x="421" y="185"/>
                  </a:lnTo>
                  <a:lnTo>
                    <a:pt x="422" y="191"/>
                  </a:lnTo>
                  <a:lnTo>
                    <a:pt x="422" y="199"/>
                  </a:lnTo>
                  <a:lnTo>
                    <a:pt x="421" y="216"/>
                  </a:lnTo>
                  <a:lnTo>
                    <a:pt x="418" y="236"/>
                  </a:lnTo>
                  <a:lnTo>
                    <a:pt x="413" y="254"/>
                  </a:lnTo>
                  <a:lnTo>
                    <a:pt x="408" y="271"/>
                  </a:lnTo>
                  <a:lnTo>
                    <a:pt x="403" y="285"/>
                  </a:lnTo>
                  <a:lnTo>
                    <a:pt x="399" y="293"/>
                  </a:lnTo>
                  <a:lnTo>
                    <a:pt x="399" y="29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736605" y="3824648"/>
            <a:ext cx="497227" cy="461478"/>
            <a:chOff x="3119438" y="984250"/>
            <a:chExt cx="728663" cy="676276"/>
          </a:xfrm>
          <a:solidFill>
            <a:schemeClr val="bg1"/>
          </a:solidFill>
        </p:grpSpPr>
        <p:sp>
          <p:nvSpPr>
            <p:cNvPr id="171" name="Freeform 463"/>
            <p:cNvSpPr/>
            <p:nvPr/>
          </p:nvSpPr>
          <p:spPr bwMode="auto">
            <a:xfrm>
              <a:off x="3146426" y="1431925"/>
              <a:ext cx="17463" cy="2698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5" y="15"/>
                </a:cxn>
                <a:cxn ang="0">
                  <a:pos x="14" y="29"/>
                </a:cxn>
                <a:cxn ang="0">
                  <a:pos x="6" y="4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6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17" y="50"/>
                </a:cxn>
                <a:cxn ang="0">
                  <a:pos x="25" y="36"/>
                </a:cxn>
                <a:cxn ang="0">
                  <a:pos x="34" y="23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5" y="8"/>
                </a:cxn>
                <a:cxn ang="0">
                  <a:pos x="45" y="6"/>
                </a:cxn>
                <a:cxn ang="0">
                  <a:pos x="43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68">
                  <a:moveTo>
                    <a:pt x="35" y="2"/>
                  </a:moveTo>
                  <a:lnTo>
                    <a:pt x="35" y="2"/>
                  </a:lnTo>
                  <a:lnTo>
                    <a:pt x="25" y="15"/>
                  </a:lnTo>
                  <a:lnTo>
                    <a:pt x="14" y="29"/>
                  </a:lnTo>
                  <a:lnTo>
                    <a:pt x="6" y="4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7" y="50"/>
                  </a:lnTo>
                  <a:lnTo>
                    <a:pt x="25" y="36"/>
                  </a:lnTo>
                  <a:lnTo>
                    <a:pt x="34" y="23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5" y="8"/>
                  </a:lnTo>
                  <a:lnTo>
                    <a:pt x="45" y="6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2" name="Freeform 464"/>
            <p:cNvSpPr/>
            <p:nvPr/>
          </p:nvSpPr>
          <p:spPr bwMode="auto">
            <a:xfrm>
              <a:off x="3162301" y="1450975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21"/>
                </a:cxn>
                <a:cxn ang="0">
                  <a:pos x="20" y="39"/>
                </a:cxn>
                <a:cxn ang="0">
                  <a:pos x="9" y="59"/>
                </a:cxn>
                <a:cxn ang="0">
                  <a:pos x="3" y="7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4"/>
                </a:cxn>
                <a:cxn ang="0">
                  <a:pos x="2" y="87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5"/>
                </a:cxn>
                <a:cxn ang="0">
                  <a:pos x="11" y="83"/>
                </a:cxn>
                <a:cxn ang="0">
                  <a:pos x="11" y="83"/>
                </a:cxn>
                <a:cxn ang="0">
                  <a:pos x="15" y="73"/>
                </a:cxn>
                <a:cxn ang="0">
                  <a:pos x="19" y="63"/>
                </a:cxn>
                <a:cxn ang="0">
                  <a:pos x="31" y="45"/>
                </a:cxn>
                <a:cxn ang="0">
                  <a:pos x="43" y="2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7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1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7">
                  <a:moveTo>
                    <a:pt x="47" y="3"/>
                  </a:moveTo>
                  <a:lnTo>
                    <a:pt x="47" y="3"/>
                  </a:lnTo>
                  <a:lnTo>
                    <a:pt x="32" y="21"/>
                  </a:lnTo>
                  <a:lnTo>
                    <a:pt x="20" y="39"/>
                  </a:lnTo>
                  <a:lnTo>
                    <a:pt x="9" y="59"/>
                  </a:lnTo>
                  <a:lnTo>
                    <a:pt x="3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7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5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15" y="73"/>
                  </a:lnTo>
                  <a:lnTo>
                    <a:pt x="19" y="63"/>
                  </a:lnTo>
                  <a:lnTo>
                    <a:pt x="31" y="45"/>
                  </a:lnTo>
                  <a:lnTo>
                    <a:pt x="43" y="2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4" y="2"/>
                  </a:lnTo>
                  <a:lnTo>
                    <a:pt x="51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3" name="Freeform 465"/>
            <p:cNvSpPr/>
            <p:nvPr/>
          </p:nvSpPr>
          <p:spPr bwMode="auto">
            <a:xfrm>
              <a:off x="3192463" y="1466850"/>
              <a:ext cx="22225" cy="31750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0" y="14"/>
                </a:cxn>
                <a:cxn ang="0">
                  <a:pos x="36" y="22"/>
                </a:cxn>
                <a:cxn ang="0">
                  <a:pos x="30" y="30"/>
                </a:cxn>
                <a:cxn ang="0">
                  <a:pos x="25" y="38"/>
                </a:cxn>
                <a:cxn ang="0">
                  <a:pos x="25" y="38"/>
                </a:cxn>
                <a:cxn ang="0">
                  <a:pos x="20" y="46"/>
                </a:cxn>
                <a:cxn ang="0">
                  <a:pos x="13" y="55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7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0" y="79"/>
                </a:cxn>
                <a:cxn ang="0">
                  <a:pos x="11" y="77"/>
                </a:cxn>
                <a:cxn ang="0">
                  <a:pos x="11" y="77"/>
                </a:cxn>
                <a:cxn ang="0">
                  <a:pos x="25" y="58"/>
                </a:cxn>
                <a:cxn ang="0">
                  <a:pos x="38" y="37"/>
                </a:cxn>
                <a:cxn ang="0">
                  <a:pos x="38" y="37"/>
                </a:cxn>
                <a:cxn ang="0">
                  <a:pos x="48" y="22"/>
                </a:cxn>
                <a:cxn ang="0">
                  <a:pos x="51" y="14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80">
                  <a:moveTo>
                    <a:pt x="42" y="5"/>
                  </a:moveTo>
                  <a:lnTo>
                    <a:pt x="42" y="5"/>
                  </a:lnTo>
                  <a:lnTo>
                    <a:pt x="40" y="14"/>
                  </a:lnTo>
                  <a:lnTo>
                    <a:pt x="36" y="22"/>
                  </a:lnTo>
                  <a:lnTo>
                    <a:pt x="30" y="30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0" y="46"/>
                  </a:lnTo>
                  <a:lnTo>
                    <a:pt x="13" y="55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25" y="58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48" y="22"/>
                  </a:lnTo>
                  <a:lnTo>
                    <a:pt x="51" y="14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4" name="Freeform 466"/>
            <p:cNvSpPr/>
            <p:nvPr/>
          </p:nvSpPr>
          <p:spPr bwMode="auto">
            <a:xfrm>
              <a:off x="3228976" y="1474788"/>
              <a:ext cx="14288" cy="2540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4" y="10"/>
                </a:cxn>
                <a:cxn ang="0">
                  <a:pos x="20" y="17"/>
                </a:cxn>
                <a:cxn ang="0">
                  <a:pos x="16" y="23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9" y="35"/>
                </a:cxn>
                <a:cxn ang="0">
                  <a:pos x="7" y="40"/>
                </a:cxn>
                <a:cxn ang="0">
                  <a:pos x="7" y="40"/>
                </a:cxn>
                <a:cxn ang="0">
                  <a:pos x="4" y="48"/>
                </a:cxn>
                <a:cxn ang="0">
                  <a:pos x="1" y="55"/>
                </a:cxn>
                <a:cxn ang="0">
                  <a:pos x="1" y="55"/>
                </a:cxn>
                <a:cxn ang="0">
                  <a:pos x="0" y="57"/>
                </a:cxn>
                <a:cxn ang="0">
                  <a:pos x="1" y="60"/>
                </a:cxn>
                <a:cxn ang="0">
                  <a:pos x="4" y="62"/>
                </a:cxn>
                <a:cxn ang="0">
                  <a:pos x="5" y="64"/>
                </a:cxn>
                <a:cxn ang="0">
                  <a:pos x="8" y="64"/>
                </a:cxn>
                <a:cxn ang="0">
                  <a:pos x="9" y="62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6" y="47"/>
                </a:cxn>
                <a:cxn ang="0">
                  <a:pos x="18" y="43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6" y="28"/>
                </a:cxn>
                <a:cxn ang="0">
                  <a:pos x="30" y="21"/>
                </a:cxn>
                <a:cxn ang="0">
                  <a:pos x="34" y="14"/>
                </a:cxn>
                <a:cxn ang="0">
                  <a:pos x="38" y="6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8" h="64">
                  <a:moveTo>
                    <a:pt x="27" y="4"/>
                  </a:moveTo>
                  <a:lnTo>
                    <a:pt x="27" y="4"/>
                  </a:lnTo>
                  <a:lnTo>
                    <a:pt x="24" y="10"/>
                  </a:lnTo>
                  <a:lnTo>
                    <a:pt x="20" y="17"/>
                  </a:lnTo>
                  <a:lnTo>
                    <a:pt x="16" y="23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4" y="48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4" y="62"/>
                  </a:lnTo>
                  <a:lnTo>
                    <a:pt x="5" y="64"/>
                  </a:lnTo>
                  <a:lnTo>
                    <a:pt x="8" y="64"/>
                  </a:lnTo>
                  <a:lnTo>
                    <a:pt x="9" y="62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6" y="47"/>
                  </a:lnTo>
                  <a:lnTo>
                    <a:pt x="18" y="43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28"/>
                  </a:lnTo>
                  <a:lnTo>
                    <a:pt x="30" y="21"/>
                  </a:lnTo>
                  <a:lnTo>
                    <a:pt x="34" y="14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5" name="Freeform 467"/>
            <p:cNvSpPr/>
            <p:nvPr/>
          </p:nvSpPr>
          <p:spPr bwMode="auto">
            <a:xfrm>
              <a:off x="3262313" y="1473200"/>
              <a:ext cx="19050" cy="301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0" y="20"/>
                </a:cxn>
                <a:cxn ang="0">
                  <a:pos x="19" y="36"/>
                </a:cxn>
                <a:cxn ang="0">
                  <a:pos x="10" y="51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2" y="76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19" y="58"/>
                </a:cxn>
                <a:cxn ang="0">
                  <a:pos x="30" y="42"/>
                </a:cxn>
                <a:cxn ang="0">
                  <a:pos x="39" y="25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49" y="7"/>
                </a:cxn>
                <a:cxn ang="0">
                  <a:pos x="49" y="4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9" h="78">
                  <a:moveTo>
                    <a:pt x="39" y="4"/>
                  </a:moveTo>
                  <a:lnTo>
                    <a:pt x="39" y="4"/>
                  </a:lnTo>
                  <a:lnTo>
                    <a:pt x="30" y="20"/>
                  </a:lnTo>
                  <a:lnTo>
                    <a:pt x="19" y="36"/>
                  </a:lnTo>
                  <a:lnTo>
                    <a:pt x="10" y="51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9" y="58"/>
                  </a:lnTo>
                  <a:lnTo>
                    <a:pt x="30" y="42"/>
                  </a:lnTo>
                  <a:lnTo>
                    <a:pt x="39" y="25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9" y="7"/>
                  </a:lnTo>
                  <a:lnTo>
                    <a:pt x="49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6" name="Freeform 468"/>
            <p:cNvSpPr/>
            <p:nvPr/>
          </p:nvSpPr>
          <p:spPr bwMode="auto">
            <a:xfrm>
              <a:off x="3298826" y="1471613"/>
              <a:ext cx="15875" cy="2381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25" y="17"/>
                </a:cxn>
                <a:cxn ang="0">
                  <a:pos x="17" y="28"/>
                </a:cxn>
                <a:cxn ang="0">
                  <a:pos x="8" y="4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3" y="60"/>
                </a:cxn>
                <a:cxn ang="0">
                  <a:pos x="7" y="61"/>
                </a:cxn>
                <a:cxn ang="0">
                  <a:pos x="9" y="60"/>
                </a:cxn>
                <a:cxn ang="0">
                  <a:pos x="11" y="58"/>
                </a:cxn>
                <a:cxn ang="0">
                  <a:pos x="11" y="58"/>
                </a:cxn>
                <a:cxn ang="0">
                  <a:pos x="19" y="45"/>
                </a:cxn>
                <a:cxn ang="0">
                  <a:pos x="26" y="34"/>
                </a:cxn>
                <a:cxn ang="0">
                  <a:pos x="34" y="22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42" y="6"/>
                </a:cxn>
                <a:cxn ang="0">
                  <a:pos x="41" y="3"/>
                </a:cxn>
                <a:cxn ang="0">
                  <a:pos x="38" y="1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33" y="1"/>
                </a:cxn>
                <a:cxn ang="0">
                  <a:pos x="32" y="3"/>
                </a:cxn>
                <a:cxn ang="0">
                  <a:pos x="32" y="3"/>
                </a:cxn>
              </a:cxnLst>
              <a:rect l="0" t="0" r="r" b="b"/>
              <a:pathLst>
                <a:path w="42" h="61">
                  <a:moveTo>
                    <a:pt x="32" y="3"/>
                  </a:moveTo>
                  <a:lnTo>
                    <a:pt x="32" y="3"/>
                  </a:lnTo>
                  <a:lnTo>
                    <a:pt x="25" y="17"/>
                  </a:lnTo>
                  <a:lnTo>
                    <a:pt x="17" y="28"/>
                  </a:lnTo>
                  <a:lnTo>
                    <a:pt x="8" y="4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7" y="61"/>
                  </a:lnTo>
                  <a:lnTo>
                    <a:pt x="9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9" y="45"/>
                  </a:lnTo>
                  <a:lnTo>
                    <a:pt x="26" y="34"/>
                  </a:lnTo>
                  <a:lnTo>
                    <a:pt x="34" y="22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2" y="6"/>
                  </a:lnTo>
                  <a:lnTo>
                    <a:pt x="41" y="3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3" y="1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7" name="Freeform 469"/>
            <p:cNvSpPr/>
            <p:nvPr/>
          </p:nvSpPr>
          <p:spPr bwMode="auto">
            <a:xfrm>
              <a:off x="3333751" y="1468438"/>
              <a:ext cx="12700" cy="23813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7" y="16"/>
                </a:cxn>
                <a:cxn ang="0">
                  <a:pos x="14" y="21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8" y="39"/>
                </a:cxn>
                <a:cxn ang="0">
                  <a:pos x="5" y="4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0" y="52"/>
                </a:cxn>
                <a:cxn ang="0">
                  <a:pos x="0" y="55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8" y="60"/>
                </a:cxn>
                <a:cxn ang="0">
                  <a:pos x="9" y="59"/>
                </a:cxn>
                <a:cxn ang="0">
                  <a:pos x="9" y="59"/>
                </a:cxn>
                <a:cxn ang="0">
                  <a:pos x="13" y="54"/>
                </a:cxn>
                <a:cxn ang="0">
                  <a:pos x="17" y="48"/>
                </a:cxn>
                <a:cxn ang="0">
                  <a:pos x="21" y="35"/>
                </a:cxn>
                <a:cxn ang="0">
                  <a:pos x="21" y="35"/>
                </a:cxn>
                <a:cxn ang="0">
                  <a:pos x="23" y="27"/>
                </a:cxn>
                <a:cxn ang="0">
                  <a:pos x="27" y="21"/>
                </a:cxn>
                <a:cxn ang="0">
                  <a:pos x="31" y="13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0">
                  <a:moveTo>
                    <a:pt x="22" y="5"/>
                  </a:moveTo>
                  <a:lnTo>
                    <a:pt x="22" y="5"/>
                  </a:lnTo>
                  <a:lnTo>
                    <a:pt x="21" y="10"/>
                  </a:lnTo>
                  <a:lnTo>
                    <a:pt x="17" y="16"/>
                  </a:lnTo>
                  <a:lnTo>
                    <a:pt x="14" y="21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39"/>
                  </a:lnTo>
                  <a:lnTo>
                    <a:pt x="5" y="4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8" y="60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13" y="54"/>
                  </a:lnTo>
                  <a:lnTo>
                    <a:pt x="17" y="4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3" y="27"/>
                  </a:lnTo>
                  <a:lnTo>
                    <a:pt x="27" y="21"/>
                  </a:lnTo>
                  <a:lnTo>
                    <a:pt x="31" y="1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8" name="Freeform 470"/>
            <p:cNvSpPr/>
            <p:nvPr/>
          </p:nvSpPr>
          <p:spPr bwMode="auto">
            <a:xfrm>
              <a:off x="3589338" y="1428750"/>
              <a:ext cx="19050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1"/>
                </a:cxn>
                <a:cxn ang="0">
                  <a:pos x="0" y="52"/>
                </a:cxn>
                <a:cxn ang="0">
                  <a:pos x="1" y="55"/>
                </a:cxn>
                <a:cxn ang="0">
                  <a:pos x="3" y="56"/>
                </a:cxn>
                <a:cxn ang="0">
                  <a:pos x="8" y="56"/>
                </a:cxn>
                <a:cxn ang="0">
                  <a:pos x="9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46" y="9"/>
                </a:cxn>
                <a:cxn ang="0">
                  <a:pos x="46" y="9"/>
                </a:cxn>
                <a:cxn ang="0">
                  <a:pos x="47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39" y="0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7" h="56">
                  <a:moveTo>
                    <a:pt x="35" y="2"/>
                  </a:moveTo>
                  <a:lnTo>
                    <a:pt x="35" y="2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3" y="56"/>
                  </a:lnTo>
                  <a:lnTo>
                    <a:pt x="8" y="56"/>
                  </a:lnTo>
                  <a:lnTo>
                    <a:pt x="9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7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39" y="0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79" name="Freeform 471"/>
            <p:cNvSpPr/>
            <p:nvPr/>
          </p:nvSpPr>
          <p:spPr bwMode="auto">
            <a:xfrm>
              <a:off x="3606801" y="1447800"/>
              <a:ext cx="22225" cy="30163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3" y="17"/>
                </a:cxn>
                <a:cxn ang="0">
                  <a:pos x="21" y="33"/>
                </a:cxn>
                <a:cxn ang="0">
                  <a:pos x="11" y="5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3" y="76"/>
                </a:cxn>
                <a:cxn ang="0">
                  <a:pos x="7" y="76"/>
                </a:cxn>
                <a:cxn ang="0">
                  <a:pos x="8" y="75"/>
                </a:cxn>
                <a:cxn ang="0">
                  <a:pos x="11" y="74"/>
                </a:cxn>
                <a:cxn ang="0">
                  <a:pos x="11" y="74"/>
                </a:cxn>
                <a:cxn ang="0">
                  <a:pos x="20" y="57"/>
                </a:cxn>
                <a:cxn ang="0">
                  <a:pos x="30" y="40"/>
                </a:cxn>
                <a:cxn ang="0">
                  <a:pos x="42" y="25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7" y="8"/>
                </a:cxn>
                <a:cxn ang="0">
                  <a:pos x="57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7" h="76">
                  <a:moveTo>
                    <a:pt x="47" y="2"/>
                  </a:moveTo>
                  <a:lnTo>
                    <a:pt x="47" y="2"/>
                  </a:lnTo>
                  <a:lnTo>
                    <a:pt x="33" y="17"/>
                  </a:lnTo>
                  <a:lnTo>
                    <a:pt x="21" y="33"/>
                  </a:lnTo>
                  <a:lnTo>
                    <a:pt x="11" y="5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8" y="75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20" y="57"/>
                  </a:lnTo>
                  <a:lnTo>
                    <a:pt x="30" y="40"/>
                  </a:lnTo>
                  <a:lnTo>
                    <a:pt x="42" y="25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7" y="8"/>
                  </a:lnTo>
                  <a:lnTo>
                    <a:pt x="57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0" name="Freeform 472"/>
            <p:cNvSpPr/>
            <p:nvPr/>
          </p:nvSpPr>
          <p:spPr bwMode="auto">
            <a:xfrm>
              <a:off x="3629026" y="1465263"/>
              <a:ext cx="23813" cy="3175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22" y="37"/>
                </a:cxn>
                <a:cxn ang="0">
                  <a:pos x="11" y="54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9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0" y="59"/>
                </a:cxn>
                <a:cxn ang="0">
                  <a:pos x="32" y="42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7" y="4"/>
                </a:cxn>
                <a:cxn ang="0">
                  <a:pos x="56" y="3"/>
                </a:cxn>
                <a:cxn ang="0">
                  <a:pos x="54" y="1"/>
                </a:cxn>
                <a:cxn ang="0">
                  <a:pos x="51" y="0"/>
                </a:cxn>
                <a:cxn ang="0">
                  <a:pos x="48" y="1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0">
                  <a:moveTo>
                    <a:pt x="47" y="3"/>
                  </a:moveTo>
                  <a:lnTo>
                    <a:pt x="47" y="3"/>
                  </a:lnTo>
                  <a:lnTo>
                    <a:pt x="22" y="37"/>
                  </a:lnTo>
                  <a:lnTo>
                    <a:pt x="11" y="54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9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0" y="59"/>
                  </a:lnTo>
                  <a:lnTo>
                    <a:pt x="32" y="42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1" y="0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1" name="Freeform 473"/>
            <p:cNvSpPr/>
            <p:nvPr/>
          </p:nvSpPr>
          <p:spPr bwMode="auto">
            <a:xfrm>
              <a:off x="3656013" y="1474788"/>
              <a:ext cx="20638" cy="28575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0" y="17"/>
                </a:cxn>
                <a:cxn ang="0">
                  <a:pos x="20" y="30"/>
                </a:cxn>
                <a:cxn ang="0">
                  <a:pos x="20" y="30"/>
                </a:cxn>
                <a:cxn ang="0">
                  <a:pos x="15" y="38"/>
                </a:cxn>
                <a:cxn ang="0">
                  <a:pos x="10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3" y="72"/>
                </a:cxn>
                <a:cxn ang="0">
                  <a:pos x="7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20" y="53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40" y="23"/>
                </a:cxn>
                <a:cxn ang="0">
                  <a:pos x="44" y="16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49" y="7"/>
                </a:cxn>
                <a:cxn ang="0">
                  <a:pos x="49" y="4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0" y="2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9" h="72">
                  <a:moveTo>
                    <a:pt x="39" y="3"/>
                  </a:moveTo>
                  <a:lnTo>
                    <a:pt x="39" y="3"/>
                  </a:lnTo>
                  <a:lnTo>
                    <a:pt x="30" y="1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0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3" y="72"/>
                  </a:lnTo>
                  <a:lnTo>
                    <a:pt x="7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20" y="53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0" y="23"/>
                  </a:lnTo>
                  <a:lnTo>
                    <a:pt x="44" y="16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7"/>
                  </a:lnTo>
                  <a:lnTo>
                    <a:pt x="49" y="4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2" name="Freeform 474"/>
            <p:cNvSpPr/>
            <p:nvPr/>
          </p:nvSpPr>
          <p:spPr bwMode="auto">
            <a:xfrm>
              <a:off x="3692526" y="1479550"/>
              <a:ext cx="22225" cy="26988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48" y="1"/>
                </a:cxn>
                <a:cxn ang="0">
                  <a:pos x="42" y="9"/>
                </a:cxn>
                <a:cxn ang="0">
                  <a:pos x="38" y="16"/>
                </a:cxn>
                <a:cxn ang="0">
                  <a:pos x="33" y="2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13" y="45"/>
                </a:cxn>
                <a:cxn ang="0">
                  <a:pos x="1" y="60"/>
                </a:cxn>
                <a:cxn ang="0">
                  <a:pos x="1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9" y="68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4" y="51"/>
                </a:cxn>
                <a:cxn ang="0">
                  <a:pos x="37" y="37"/>
                </a:cxn>
                <a:cxn ang="0">
                  <a:pos x="37" y="37"/>
                </a:cxn>
                <a:cxn ang="0">
                  <a:pos x="42" y="30"/>
                </a:cxn>
                <a:cxn ang="0">
                  <a:pos x="47" y="24"/>
                </a:cxn>
                <a:cxn ang="0">
                  <a:pos x="51" y="1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8" y="8"/>
                </a:cxn>
                <a:cxn ang="0">
                  <a:pos x="58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50" y="0"/>
                </a:cxn>
                <a:cxn ang="0">
                  <a:pos x="48" y="1"/>
                </a:cxn>
                <a:cxn ang="0">
                  <a:pos x="48" y="1"/>
                </a:cxn>
              </a:cxnLst>
              <a:rect l="0" t="0" r="r" b="b"/>
              <a:pathLst>
                <a:path w="58" h="68">
                  <a:moveTo>
                    <a:pt x="48" y="1"/>
                  </a:moveTo>
                  <a:lnTo>
                    <a:pt x="48" y="1"/>
                  </a:lnTo>
                  <a:lnTo>
                    <a:pt x="42" y="9"/>
                  </a:lnTo>
                  <a:lnTo>
                    <a:pt x="38" y="16"/>
                  </a:lnTo>
                  <a:lnTo>
                    <a:pt x="33" y="2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3" y="45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4" y="5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2" y="30"/>
                  </a:lnTo>
                  <a:lnTo>
                    <a:pt x="47" y="24"/>
                  </a:lnTo>
                  <a:lnTo>
                    <a:pt x="51" y="1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8" y="8"/>
                  </a:lnTo>
                  <a:lnTo>
                    <a:pt x="58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3" name="Freeform 475"/>
            <p:cNvSpPr/>
            <p:nvPr/>
          </p:nvSpPr>
          <p:spPr bwMode="auto">
            <a:xfrm>
              <a:off x="3725863" y="1477963"/>
              <a:ext cx="17463" cy="25400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26" y="15"/>
                </a:cxn>
                <a:cxn ang="0">
                  <a:pos x="17" y="28"/>
                </a:cxn>
                <a:cxn ang="0">
                  <a:pos x="9" y="42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4" y="64"/>
                </a:cxn>
                <a:cxn ang="0">
                  <a:pos x="8" y="66"/>
                </a:cxn>
                <a:cxn ang="0">
                  <a:pos x="9" y="64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8" y="49"/>
                </a:cxn>
                <a:cxn ang="0">
                  <a:pos x="26" y="34"/>
                </a:cxn>
                <a:cxn ang="0">
                  <a:pos x="34" y="22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6" y="8"/>
                </a:cxn>
                <a:cxn ang="0">
                  <a:pos x="46" y="5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6">
                  <a:moveTo>
                    <a:pt x="36" y="2"/>
                  </a:moveTo>
                  <a:lnTo>
                    <a:pt x="36" y="2"/>
                  </a:lnTo>
                  <a:lnTo>
                    <a:pt x="26" y="15"/>
                  </a:lnTo>
                  <a:lnTo>
                    <a:pt x="17" y="28"/>
                  </a:lnTo>
                  <a:lnTo>
                    <a:pt x="9" y="42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4" y="64"/>
                  </a:lnTo>
                  <a:lnTo>
                    <a:pt x="8" y="66"/>
                  </a:lnTo>
                  <a:lnTo>
                    <a:pt x="9" y="64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8" y="49"/>
                  </a:lnTo>
                  <a:lnTo>
                    <a:pt x="26" y="34"/>
                  </a:lnTo>
                  <a:lnTo>
                    <a:pt x="34" y="22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6" y="8"/>
                  </a:lnTo>
                  <a:lnTo>
                    <a:pt x="46" y="5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4" name="Freeform 476"/>
            <p:cNvSpPr/>
            <p:nvPr/>
          </p:nvSpPr>
          <p:spPr bwMode="auto">
            <a:xfrm>
              <a:off x="3767138" y="1474788"/>
              <a:ext cx="12700" cy="22225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3" y="27"/>
                </a:cxn>
                <a:cxn ang="0">
                  <a:pos x="8" y="38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3" y="57"/>
                </a:cxn>
                <a:cxn ang="0">
                  <a:pos x="7" y="58"/>
                </a:cxn>
                <a:cxn ang="0">
                  <a:pos x="9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44"/>
                </a:cxn>
                <a:cxn ang="0">
                  <a:pos x="24" y="33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5" y="2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58">
                  <a:moveTo>
                    <a:pt x="24" y="3"/>
                  </a:moveTo>
                  <a:lnTo>
                    <a:pt x="24" y="3"/>
                  </a:lnTo>
                  <a:lnTo>
                    <a:pt x="13" y="27"/>
                  </a:lnTo>
                  <a:lnTo>
                    <a:pt x="8" y="3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3" y="57"/>
                  </a:lnTo>
                  <a:lnTo>
                    <a:pt x="7" y="58"/>
                  </a:lnTo>
                  <a:lnTo>
                    <a:pt x="9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44"/>
                  </a:lnTo>
                  <a:lnTo>
                    <a:pt x="24" y="33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5" name="Freeform 477"/>
            <p:cNvSpPr/>
            <p:nvPr/>
          </p:nvSpPr>
          <p:spPr bwMode="auto">
            <a:xfrm>
              <a:off x="3354388" y="1589088"/>
              <a:ext cx="44450" cy="55563"/>
            </a:xfrm>
            <a:custGeom>
              <a:avLst/>
              <a:gdLst/>
              <a:ahLst/>
              <a:cxnLst>
                <a:cxn ang="0">
                  <a:pos x="99" y="3"/>
                </a:cxn>
                <a:cxn ang="0">
                  <a:pos x="99" y="3"/>
                </a:cxn>
                <a:cxn ang="0">
                  <a:pos x="71" y="29"/>
                </a:cxn>
                <a:cxn ang="0">
                  <a:pos x="58" y="44"/>
                </a:cxn>
                <a:cxn ang="0">
                  <a:pos x="47" y="58"/>
                </a:cxn>
                <a:cxn ang="0">
                  <a:pos x="47" y="58"/>
                </a:cxn>
                <a:cxn ang="0">
                  <a:pos x="34" y="76"/>
                </a:cxn>
                <a:cxn ang="0">
                  <a:pos x="22" y="95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2" y="140"/>
                </a:cxn>
                <a:cxn ang="0">
                  <a:pos x="6" y="142"/>
                </a:cxn>
                <a:cxn ang="0">
                  <a:pos x="7" y="140"/>
                </a:cxn>
                <a:cxn ang="0">
                  <a:pos x="10" y="139"/>
                </a:cxn>
                <a:cxn ang="0">
                  <a:pos x="10" y="139"/>
                </a:cxn>
                <a:cxn ang="0">
                  <a:pos x="27" y="108"/>
                </a:cxn>
                <a:cxn ang="0">
                  <a:pos x="36" y="92"/>
                </a:cxn>
                <a:cxn ang="0">
                  <a:pos x="47" y="78"/>
                </a:cxn>
                <a:cxn ang="0">
                  <a:pos x="47" y="78"/>
                </a:cxn>
                <a:cxn ang="0">
                  <a:pos x="61" y="59"/>
                </a:cxn>
                <a:cxn ang="0">
                  <a:pos x="75" y="42"/>
                </a:cxn>
                <a:cxn ang="0">
                  <a:pos x="108" y="11"/>
                </a:cxn>
                <a:cxn ang="0">
                  <a:pos x="108" y="11"/>
                </a:cxn>
                <a:cxn ang="0">
                  <a:pos x="109" y="8"/>
                </a:cxn>
                <a:cxn ang="0">
                  <a:pos x="109" y="7"/>
                </a:cxn>
                <a:cxn ang="0">
                  <a:pos x="108" y="3"/>
                </a:cxn>
                <a:cxn ang="0">
                  <a:pos x="104" y="0"/>
                </a:cxn>
                <a:cxn ang="0">
                  <a:pos x="102" y="2"/>
                </a:cxn>
                <a:cxn ang="0">
                  <a:pos x="99" y="3"/>
                </a:cxn>
                <a:cxn ang="0">
                  <a:pos x="99" y="3"/>
                </a:cxn>
              </a:cxnLst>
              <a:rect l="0" t="0" r="r" b="b"/>
              <a:pathLst>
                <a:path w="109" h="142">
                  <a:moveTo>
                    <a:pt x="99" y="3"/>
                  </a:moveTo>
                  <a:lnTo>
                    <a:pt x="99" y="3"/>
                  </a:lnTo>
                  <a:lnTo>
                    <a:pt x="71" y="29"/>
                  </a:lnTo>
                  <a:lnTo>
                    <a:pt x="58" y="44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34" y="76"/>
                  </a:lnTo>
                  <a:lnTo>
                    <a:pt x="22" y="9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2" y="140"/>
                  </a:lnTo>
                  <a:lnTo>
                    <a:pt x="6" y="142"/>
                  </a:lnTo>
                  <a:lnTo>
                    <a:pt x="7" y="140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27" y="108"/>
                  </a:lnTo>
                  <a:lnTo>
                    <a:pt x="36" y="92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61" y="59"/>
                  </a:lnTo>
                  <a:lnTo>
                    <a:pt x="75" y="42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08" y="3"/>
                  </a:lnTo>
                  <a:lnTo>
                    <a:pt x="104" y="0"/>
                  </a:lnTo>
                  <a:lnTo>
                    <a:pt x="102" y="2"/>
                  </a:lnTo>
                  <a:lnTo>
                    <a:pt x="99" y="3"/>
                  </a:lnTo>
                  <a:lnTo>
                    <a:pt x="9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6" name="Freeform 478"/>
            <p:cNvSpPr/>
            <p:nvPr/>
          </p:nvSpPr>
          <p:spPr bwMode="auto">
            <a:xfrm>
              <a:off x="3382963" y="1584325"/>
              <a:ext cx="50800" cy="63500"/>
            </a:xfrm>
            <a:custGeom>
              <a:avLst/>
              <a:gdLst/>
              <a:ahLst/>
              <a:cxnLst>
                <a:cxn ang="0">
                  <a:pos x="120" y="3"/>
                </a:cxn>
                <a:cxn ang="0">
                  <a:pos x="120" y="3"/>
                </a:cxn>
                <a:cxn ang="0">
                  <a:pos x="88" y="43"/>
                </a:cxn>
                <a:cxn ang="0">
                  <a:pos x="58" y="82"/>
                </a:cxn>
                <a:cxn ang="0">
                  <a:pos x="58" y="82"/>
                </a:cxn>
                <a:cxn ang="0">
                  <a:pos x="44" y="101"/>
                </a:cxn>
                <a:cxn ang="0">
                  <a:pos x="29" y="119"/>
                </a:cxn>
                <a:cxn ang="0">
                  <a:pos x="15" y="136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0" y="160"/>
                </a:cxn>
                <a:cxn ang="0">
                  <a:pos x="2" y="161"/>
                </a:cxn>
                <a:cxn ang="0">
                  <a:pos x="3" y="162"/>
                </a:cxn>
                <a:cxn ang="0">
                  <a:pos x="7" y="163"/>
                </a:cxn>
                <a:cxn ang="0">
                  <a:pos x="10" y="162"/>
                </a:cxn>
                <a:cxn ang="0">
                  <a:pos x="11" y="161"/>
                </a:cxn>
                <a:cxn ang="0">
                  <a:pos x="11" y="161"/>
                </a:cxn>
                <a:cxn ang="0">
                  <a:pos x="24" y="144"/>
                </a:cxn>
                <a:cxn ang="0">
                  <a:pos x="37" y="128"/>
                </a:cxn>
                <a:cxn ang="0">
                  <a:pos x="50" y="112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79" y="73"/>
                </a:cxn>
                <a:cxn ang="0">
                  <a:pos x="96" y="52"/>
                </a:cxn>
                <a:cxn ang="0">
                  <a:pos x="129" y="8"/>
                </a:cxn>
                <a:cxn ang="0">
                  <a:pos x="129" y="8"/>
                </a:cxn>
                <a:cxn ang="0">
                  <a:pos x="130" y="7"/>
                </a:cxn>
                <a:cxn ang="0">
                  <a:pos x="130" y="4"/>
                </a:cxn>
                <a:cxn ang="0">
                  <a:pos x="129" y="3"/>
                </a:cxn>
                <a:cxn ang="0">
                  <a:pos x="127" y="1"/>
                </a:cxn>
                <a:cxn ang="0">
                  <a:pos x="123" y="0"/>
                </a:cxn>
                <a:cxn ang="0">
                  <a:pos x="121" y="1"/>
                </a:cxn>
                <a:cxn ang="0">
                  <a:pos x="120" y="3"/>
                </a:cxn>
                <a:cxn ang="0">
                  <a:pos x="120" y="3"/>
                </a:cxn>
              </a:cxnLst>
              <a:rect l="0" t="0" r="r" b="b"/>
              <a:pathLst>
                <a:path w="130" h="163">
                  <a:moveTo>
                    <a:pt x="120" y="3"/>
                  </a:moveTo>
                  <a:lnTo>
                    <a:pt x="120" y="3"/>
                  </a:lnTo>
                  <a:lnTo>
                    <a:pt x="88" y="43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44" y="101"/>
                  </a:lnTo>
                  <a:lnTo>
                    <a:pt x="29" y="119"/>
                  </a:lnTo>
                  <a:lnTo>
                    <a:pt x="15" y="136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60"/>
                  </a:lnTo>
                  <a:lnTo>
                    <a:pt x="2" y="161"/>
                  </a:lnTo>
                  <a:lnTo>
                    <a:pt x="3" y="162"/>
                  </a:lnTo>
                  <a:lnTo>
                    <a:pt x="7" y="163"/>
                  </a:lnTo>
                  <a:lnTo>
                    <a:pt x="10" y="162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24" y="144"/>
                  </a:lnTo>
                  <a:lnTo>
                    <a:pt x="37" y="128"/>
                  </a:lnTo>
                  <a:lnTo>
                    <a:pt x="50" y="112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79" y="73"/>
                  </a:lnTo>
                  <a:lnTo>
                    <a:pt x="96" y="52"/>
                  </a:lnTo>
                  <a:lnTo>
                    <a:pt x="129" y="8"/>
                  </a:lnTo>
                  <a:lnTo>
                    <a:pt x="129" y="8"/>
                  </a:lnTo>
                  <a:lnTo>
                    <a:pt x="130" y="7"/>
                  </a:lnTo>
                  <a:lnTo>
                    <a:pt x="130" y="4"/>
                  </a:lnTo>
                  <a:lnTo>
                    <a:pt x="129" y="3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7" name="Freeform 479"/>
            <p:cNvSpPr/>
            <p:nvPr/>
          </p:nvSpPr>
          <p:spPr bwMode="auto">
            <a:xfrm>
              <a:off x="3424238" y="1584325"/>
              <a:ext cx="50800" cy="61913"/>
            </a:xfrm>
            <a:custGeom>
              <a:avLst/>
              <a:gdLst/>
              <a:ahLst/>
              <a:cxnLst>
                <a:cxn ang="0">
                  <a:pos x="120" y="1"/>
                </a:cxn>
                <a:cxn ang="0">
                  <a:pos x="120" y="1"/>
                </a:cxn>
                <a:cxn ang="0">
                  <a:pos x="105" y="18"/>
                </a:cxn>
                <a:cxn ang="0">
                  <a:pos x="91" y="35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51" y="92"/>
                </a:cxn>
                <a:cxn ang="0">
                  <a:pos x="34" y="111"/>
                </a:cxn>
                <a:cxn ang="0">
                  <a:pos x="17" y="131"/>
                </a:cxn>
                <a:cxn ang="0">
                  <a:pos x="1" y="150"/>
                </a:cxn>
                <a:cxn ang="0">
                  <a:pos x="1" y="150"/>
                </a:cxn>
                <a:cxn ang="0">
                  <a:pos x="0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2" y="158"/>
                </a:cxn>
                <a:cxn ang="0">
                  <a:pos x="7" y="160"/>
                </a:cxn>
                <a:cxn ang="0">
                  <a:pos x="9" y="158"/>
                </a:cxn>
                <a:cxn ang="0">
                  <a:pos x="11" y="157"/>
                </a:cxn>
                <a:cxn ang="0">
                  <a:pos x="11" y="157"/>
                </a:cxn>
                <a:cxn ang="0">
                  <a:pos x="24" y="139"/>
                </a:cxn>
                <a:cxn ang="0">
                  <a:pos x="39" y="120"/>
                </a:cxn>
                <a:cxn ang="0">
                  <a:pos x="69" y="86"/>
                </a:cxn>
                <a:cxn ang="0">
                  <a:pos x="69" y="86"/>
                </a:cxn>
                <a:cxn ang="0">
                  <a:pos x="83" y="67"/>
                </a:cxn>
                <a:cxn ang="0">
                  <a:pos x="98" y="47"/>
                </a:cxn>
                <a:cxn ang="0">
                  <a:pos x="112" y="27"/>
                </a:cxn>
                <a:cxn ang="0">
                  <a:pos x="128" y="9"/>
                </a:cxn>
                <a:cxn ang="0">
                  <a:pos x="128" y="9"/>
                </a:cxn>
                <a:cxn ang="0">
                  <a:pos x="129" y="8"/>
                </a:cxn>
                <a:cxn ang="0">
                  <a:pos x="129" y="5"/>
                </a:cxn>
                <a:cxn ang="0">
                  <a:pos x="128" y="1"/>
                </a:cxn>
                <a:cxn ang="0">
                  <a:pos x="124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20" y="1"/>
                </a:cxn>
              </a:cxnLst>
              <a:rect l="0" t="0" r="r" b="b"/>
              <a:pathLst>
                <a:path w="129" h="160">
                  <a:moveTo>
                    <a:pt x="120" y="1"/>
                  </a:moveTo>
                  <a:lnTo>
                    <a:pt x="120" y="1"/>
                  </a:lnTo>
                  <a:lnTo>
                    <a:pt x="105" y="18"/>
                  </a:lnTo>
                  <a:lnTo>
                    <a:pt x="91" y="35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51" y="92"/>
                  </a:lnTo>
                  <a:lnTo>
                    <a:pt x="34" y="111"/>
                  </a:lnTo>
                  <a:lnTo>
                    <a:pt x="17" y="131"/>
                  </a:lnTo>
                  <a:lnTo>
                    <a:pt x="1" y="150"/>
                  </a:lnTo>
                  <a:lnTo>
                    <a:pt x="1" y="150"/>
                  </a:lnTo>
                  <a:lnTo>
                    <a:pt x="0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2" y="158"/>
                  </a:lnTo>
                  <a:lnTo>
                    <a:pt x="7" y="160"/>
                  </a:lnTo>
                  <a:lnTo>
                    <a:pt x="9" y="158"/>
                  </a:lnTo>
                  <a:lnTo>
                    <a:pt x="11" y="157"/>
                  </a:lnTo>
                  <a:lnTo>
                    <a:pt x="11" y="157"/>
                  </a:lnTo>
                  <a:lnTo>
                    <a:pt x="24" y="139"/>
                  </a:lnTo>
                  <a:lnTo>
                    <a:pt x="39" y="120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83" y="67"/>
                  </a:lnTo>
                  <a:lnTo>
                    <a:pt x="98" y="47"/>
                  </a:lnTo>
                  <a:lnTo>
                    <a:pt x="112" y="27"/>
                  </a:lnTo>
                  <a:lnTo>
                    <a:pt x="128" y="9"/>
                  </a:lnTo>
                  <a:lnTo>
                    <a:pt x="128" y="9"/>
                  </a:lnTo>
                  <a:lnTo>
                    <a:pt x="129" y="8"/>
                  </a:lnTo>
                  <a:lnTo>
                    <a:pt x="129" y="5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2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8" name="Freeform 480"/>
            <p:cNvSpPr/>
            <p:nvPr/>
          </p:nvSpPr>
          <p:spPr bwMode="auto">
            <a:xfrm>
              <a:off x="3465513" y="1581150"/>
              <a:ext cx="46038" cy="55563"/>
            </a:xfrm>
            <a:custGeom>
              <a:avLst/>
              <a:gdLst/>
              <a:ahLst/>
              <a:cxnLst>
                <a:cxn ang="0">
                  <a:pos x="104" y="1"/>
                </a:cxn>
                <a:cxn ang="0">
                  <a:pos x="104" y="1"/>
                </a:cxn>
                <a:cxn ang="0">
                  <a:pos x="93" y="13"/>
                </a:cxn>
                <a:cxn ang="0">
                  <a:pos x="82" y="26"/>
                </a:cxn>
                <a:cxn ang="0">
                  <a:pos x="63" y="54"/>
                </a:cxn>
                <a:cxn ang="0">
                  <a:pos x="63" y="54"/>
                </a:cxn>
                <a:cxn ang="0">
                  <a:pos x="32" y="93"/>
                </a:cxn>
                <a:cxn ang="0">
                  <a:pos x="1" y="131"/>
                </a:cxn>
                <a:cxn ang="0">
                  <a:pos x="1" y="131"/>
                </a:cxn>
                <a:cxn ang="0">
                  <a:pos x="0" y="134"/>
                </a:cxn>
                <a:cxn ang="0">
                  <a:pos x="0" y="136"/>
                </a:cxn>
                <a:cxn ang="0">
                  <a:pos x="2" y="140"/>
                </a:cxn>
                <a:cxn ang="0">
                  <a:pos x="4" y="140"/>
                </a:cxn>
                <a:cxn ang="0">
                  <a:pos x="5" y="141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32" y="110"/>
                </a:cxn>
                <a:cxn ang="0">
                  <a:pos x="56" y="81"/>
                </a:cxn>
                <a:cxn ang="0">
                  <a:pos x="56" y="81"/>
                </a:cxn>
                <a:cxn ang="0">
                  <a:pos x="82" y="45"/>
                </a:cxn>
                <a:cxn ang="0">
                  <a:pos x="97" y="26"/>
                </a:cxn>
                <a:cxn ang="0">
                  <a:pos x="104" y="17"/>
                </a:cxn>
                <a:cxn ang="0">
                  <a:pos x="112" y="9"/>
                </a:cxn>
                <a:cxn ang="0">
                  <a:pos x="112" y="9"/>
                </a:cxn>
                <a:cxn ang="0">
                  <a:pos x="114" y="8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2" y="3"/>
                </a:cxn>
                <a:cxn ang="0">
                  <a:pos x="108" y="0"/>
                </a:cxn>
                <a:cxn ang="0">
                  <a:pos x="106" y="0"/>
                </a:cxn>
                <a:cxn ang="0">
                  <a:pos x="104" y="1"/>
                </a:cxn>
                <a:cxn ang="0">
                  <a:pos x="104" y="1"/>
                </a:cxn>
              </a:cxnLst>
              <a:rect l="0" t="0" r="r" b="b"/>
              <a:pathLst>
                <a:path w="114" h="141">
                  <a:moveTo>
                    <a:pt x="104" y="1"/>
                  </a:moveTo>
                  <a:lnTo>
                    <a:pt x="104" y="1"/>
                  </a:lnTo>
                  <a:lnTo>
                    <a:pt x="93" y="13"/>
                  </a:lnTo>
                  <a:lnTo>
                    <a:pt x="82" y="26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32" y="93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5" y="141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32" y="110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82" y="45"/>
                  </a:lnTo>
                  <a:lnTo>
                    <a:pt x="97" y="26"/>
                  </a:lnTo>
                  <a:lnTo>
                    <a:pt x="104" y="17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4" y="8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2" y="3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0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89" name="Freeform 481"/>
            <p:cNvSpPr/>
            <p:nvPr/>
          </p:nvSpPr>
          <p:spPr bwMode="auto">
            <a:xfrm>
              <a:off x="3509963" y="1582738"/>
              <a:ext cx="38100" cy="63500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44" y="80"/>
                </a:cxn>
                <a:cxn ang="0">
                  <a:pos x="23" y="118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7"/>
                </a:cxn>
                <a:cxn ang="0">
                  <a:pos x="0" y="160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9" y="162"/>
                </a:cxn>
                <a:cxn ang="0">
                  <a:pos x="10" y="161"/>
                </a:cxn>
                <a:cxn ang="0">
                  <a:pos x="10" y="161"/>
                </a:cxn>
                <a:cxn ang="0">
                  <a:pos x="32" y="123"/>
                </a:cxn>
                <a:cxn ang="0">
                  <a:pos x="53" y="85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7"/>
                </a:cxn>
                <a:cxn ang="0">
                  <a:pos x="95" y="4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6" y="1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164">
                  <a:moveTo>
                    <a:pt x="85" y="3"/>
                  </a:moveTo>
                  <a:lnTo>
                    <a:pt x="85" y="3"/>
                  </a:lnTo>
                  <a:lnTo>
                    <a:pt x="44" y="80"/>
                  </a:lnTo>
                  <a:lnTo>
                    <a:pt x="23" y="118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7"/>
                  </a:lnTo>
                  <a:lnTo>
                    <a:pt x="0" y="160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9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32" y="123"/>
                  </a:lnTo>
                  <a:lnTo>
                    <a:pt x="53" y="85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7"/>
                  </a:lnTo>
                  <a:lnTo>
                    <a:pt x="95" y="4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6" y="1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0" name="Freeform 482"/>
            <p:cNvSpPr/>
            <p:nvPr/>
          </p:nvSpPr>
          <p:spPr bwMode="auto">
            <a:xfrm>
              <a:off x="3546476" y="1597025"/>
              <a:ext cx="31750" cy="50800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71" y="1"/>
                </a:cxn>
                <a:cxn ang="0">
                  <a:pos x="50" y="30"/>
                </a:cxn>
                <a:cxn ang="0">
                  <a:pos x="33" y="59"/>
                </a:cxn>
                <a:cxn ang="0">
                  <a:pos x="16" y="89"/>
                </a:cxn>
                <a:cxn ang="0">
                  <a:pos x="2" y="120"/>
                </a:cxn>
                <a:cxn ang="0">
                  <a:pos x="2" y="120"/>
                </a:cxn>
                <a:cxn ang="0">
                  <a:pos x="0" y="123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5" y="129"/>
                </a:cxn>
                <a:cxn ang="0">
                  <a:pos x="8" y="129"/>
                </a:cxn>
                <a:cxn ang="0">
                  <a:pos x="9" y="128"/>
                </a:cxn>
                <a:cxn ang="0">
                  <a:pos x="11" y="127"/>
                </a:cxn>
                <a:cxn ang="0">
                  <a:pos x="11" y="127"/>
                </a:cxn>
                <a:cxn ang="0">
                  <a:pos x="25" y="95"/>
                </a:cxn>
                <a:cxn ang="0">
                  <a:pos x="41" y="67"/>
                </a:cxn>
                <a:cxn ang="0">
                  <a:pos x="59" y="38"/>
                </a:cxn>
                <a:cxn ang="0">
                  <a:pos x="79" y="9"/>
                </a:cxn>
                <a:cxn ang="0">
                  <a:pos x="79" y="9"/>
                </a:cxn>
                <a:cxn ang="0">
                  <a:pos x="80" y="8"/>
                </a:cxn>
                <a:cxn ang="0">
                  <a:pos x="80" y="5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2" y="0"/>
                </a:cxn>
                <a:cxn ang="0">
                  <a:pos x="71" y="1"/>
                </a:cxn>
                <a:cxn ang="0">
                  <a:pos x="71" y="1"/>
                </a:cxn>
              </a:cxnLst>
              <a:rect l="0" t="0" r="r" b="b"/>
              <a:pathLst>
                <a:path w="80" h="129">
                  <a:moveTo>
                    <a:pt x="71" y="1"/>
                  </a:moveTo>
                  <a:lnTo>
                    <a:pt x="71" y="1"/>
                  </a:lnTo>
                  <a:lnTo>
                    <a:pt x="50" y="30"/>
                  </a:lnTo>
                  <a:lnTo>
                    <a:pt x="33" y="59"/>
                  </a:lnTo>
                  <a:lnTo>
                    <a:pt x="16" y="89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0" y="123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5" y="129"/>
                  </a:lnTo>
                  <a:lnTo>
                    <a:pt x="8" y="129"/>
                  </a:lnTo>
                  <a:lnTo>
                    <a:pt x="9" y="128"/>
                  </a:lnTo>
                  <a:lnTo>
                    <a:pt x="11" y="127"/>
                  </a:lnTo>
                  <a:lnTo>
                    <a:pt x="11" y="127"/>
                  </a:lnTo>
                  <a:lnTo>
                    <a:pt x="25" y="95"/>
                  </a:lnTo>
                  <a:lnTo>
                    <a:pt x="41" y="67"/>
                  </a:lnTo>
                  <a:lnTo>
                    <a:pt x="59" y="38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80" y="8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1" name="Freeform 483"/>
            <p:cNvSpPr/>
            <p:nvPr/>
          </p:nvSpPr>
          <p:spPr bwMode="auto">
            <a:xfrm>
              <a:off x="3581401" y="1608138"/>
              <a:ext cx="15875" cy="39688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29" y="17"/>
                </a:cxn>
                <a:cxn ang="0">
                  <a:pos x="25" y="29"/>
                </a:cxn>
                <a:cxn ang="0">
                  <a:pos x="17" y="53"/>
                </a:cxn>
                <a:cxn ang="0">
                  <a:pos x="17" y="53"/>
                </a:cxn>
                <a:cxn ang="0">
                  <a:pos x="10" y="74"/>
                </a:cxn>
                <a:cxn ang="0">
                  <a:pos x="6" y="84"/>
                </a:cxn>
                <a:cxn ang="0">
                  <a:pos x="1" y="93"/>
                </a:cxn>
                <a:cxn ang="0">
                  <a:pos x="1" y="93"/>
                </a:cxn>
                <a:cxn ang="0">
                  <a:pos x="0" y="96"/>
                </a:cxn>
                <a:cxn ang="0">
                  <a:pos x="0" y="99"/>
                </a:cxn>
                <a:cxn ang="0">
                  <a:pos x="2" y="101"/>
                </a:cxn>
                <a:cxn ang="0">
                  <a:pos x="6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6" y="89"/>
                </a:cxn>
                <a:cxn ang="0">
                  <a:pos x="21" y="78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6" y="31"/>
                </a:cxn>
                <a:cxn ang="0">
                  <a:pos x="40" y="19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31" y="3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2" h="102">
                  <a:moveTo>
                    <a:pt x="30" y="6"/>
                  </a:moveTo>
                  <a:lnTo>
                    <a:pt x="30" y="6"/>
                  </a:lnTo>
                  <a:lnTo>
                    <a:pt x="29" y="17"/>
                  </a:lnTo>
                  <a:lnTo>
                    <a:pt x="25" y="29"/>
                  </a:lnTo>
                  <a:lnTo>
                    <a:pt x="17" y="53"/>
                  </a:lnTo>
                  <a:lnTo>
                    <a:pt x="17" y="53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2" y="101"/>
                  </a:lnTo>
                  <a:lnTo>
                    <a:pt x="6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6" y="89"/>
                  </a:lnTo>
                  <a:lnTo>
                    <a:pt x="21" y="78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6" y="31"/>
                  </a:lnTo>
                  <a:lnTo>
                    <a:pt x="40" y="19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2" name="Freeform 484"/>
            <p:cNvSpPr/>
            <p:nvPr/>
          </p:nvSpPr>
          <p:spPr bwMode="auto">
            <a:xfrm>
              <a:off x="3214688" y="1146175"/>
              <a:ext cx="12700" cy="3016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1" y="37"/>
                </a:cxn>
                <a:cxn ang="0">
                  <a:pos x="4" y="53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1" y="73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1" y="75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6" y="55"/>
                </a:cxn>
                <a:cxn ang="0">
                  <a:pos x="21" y="39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5" y="3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76">
                  <a:moveTo>
                    <a:pt x="24" y="4"/>
                  </a:moveTo>
                  <a:lnTo>
                    <a:pt x="24" y="4"/>
                  </a:lnTo>
                  <a:lnTo>
                    <a:pt x="11" y="37"/>
                  </a:lnTo>
                  <a:lnTo>
                    <a:pt x="4" y="5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1" y="73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1" y="75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6" y="55"/>
                  </a:lnTo>
                  <a:lnTo>
                    <a:pt x="21" y="39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3" name="Freeform 485"/>
            <p:cNvSpPr/>
            <p:nvPr/>
          </p:nvSpPr>
          <p:spPr bwMode="auto">
            <a:xfrm>
              <a:off x="3240088" y="1150938"/>
              <a:ext cx="20638" cy="285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9" y="7"/>
                </a:cxn>
                <a:cxn ang="0">
                  <a:pos x="34" y="13"/>
                </a:cxn>
                <a:cxn ang="0">
                  <a:pos x="30" y="21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13" y="47"/>
                </a:cxn>
                <a:cxn ang="0">
                  <a:pos x="1" y="67"/>
                </a:cxn>
                <a:cxn ang="0">
                  <a:pos x="1" y="67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8" y="76"/>
                </a:cxn>
                <a:cxn ang="0">
                  <a:pos x="9" y="75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21" y="56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35" y="33"/>
                </a:cxn>
                <a:cxn ang="0">
                  <a:pos x="41" y="24"/>
                </a:cxn>
                <a:cxn ang="0">
                  <a:pos x="45" y="16"/>
                </a:cxn>
                <a:cxn ang="0">
                  <a:pos x="47" y="13"/>
                </a:cxn>
                <a:cxn ang="0">
                  <a:pos x="51" y="10"/>
                </a:cxn>
                <a:cxn ang="0">
                  <a:pos x="51" y="10"/>
                </a:cxn>
                <a:cxn ang="0">
                  <a:pos x="52" y="9"/>
                </a:cxn>
                <a:cxn ang="0">
                  <a:pos x="54" y="7"/>
                </a:cxn>
                <a:cxn ang="0">
                  <a:pos x="52" y="3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54" h="76">
                  <a:moveTo>
                    <a:pt x="46" y="0"/>
                  </a:moveTo>
                  <a:lnTo>
                    <a:pt x="46" y="0"/>
                  </a:lnTo>
                  <a:lnTo>
                    <a:pt x="39" y="7"/>
                  </a:lnTo>
                  <a:lnTo>
                    <a:pt x="34" y="13"/>
                  </a:lnTo>
                  <a:lnTo>
                    <a:pt x="30" y="21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3" y="4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21" y="56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5" y="33"/>
                  </a:lnTo>
                  <a:lnTo>
                    <a:pt x="41" y="24"/>
                  </a:lnTo>
                  <a:lnTo>
                    <a:pt x="45" y="16"/>
                  </a:lnTo>
                  <a:lnTo>
                    <a:pt x="47" y="13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2" y="9"/>
                  </a:lnTo>
                  <a:lnTo>
                    <a:pt x="54" y="7"/>
                  </a:lnTo>
                  <a:lnTo>
                    <a:pt x="52" y="3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4" name="Freeform 486"/>
            <p:cNvSpPr/>
            <p:nvPr/>
          </p:nvSpPr>
          <p:spPr bwMode="auto">
            <a:xfrm>
              <a:off x="3273426" y="1149350"/>
              <a:ext cx="12700" cy="23813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8" y="20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4" y="4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3" y="60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0"/>
                </a:cxn>
                <a:cxn ang="0">
                  <a:pos x="11" y="58"/>
                </a:cxn>
                <a:cxn ang="0">
                  <a:pos x="11" y="58"/>
                </a:cxn>
                <a:cxn ang="0">
                  <a:pos x="16" y="45"/>
                </a:cxn>
                <a:cxn ang="0">
                  <a:pos x="20" y="38"/>
                </a:cxn>
                <a:cxn ang="0">
                  <a:pos x="24" y="33"/>
                </a:cxn>
                <a:cxn ang="0">
                  <a:pos x="24" y="33"/>
                </a:cxn>
                <a:cxn ang="0">
                  <a:pos x="28" y="26"/>
                </a:cxn>
                <a:cxn ang="0">
                  <a:pos x="32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3" y="3"/>
                </a:cxn>
                <a:cxn ang="0">
                  <a:pos x="32" y="1"/>
                </a:cxn>
                <a:cxn ang="0">
                  <a:pos x="29" y="0"/>
                </a:cxn>
                <a:cxn ang="0">
                  <a:pos x="24" y="1"/>
                </a:cxn>
                <a:cxn ang="0">
                  <a:pos x="22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0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8" y="2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4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6" y="45"/>
                  </a:lnTo>
                  <a:lnTo>
                    <a:pt x="20" y="38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8" y="26"/>
                  </a:lnTo>
                  <a:lnTo>
                    <a:pt x="32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5" name="Freeform 487"/>
            <p:cNvSpPr/>
            <p:nvPr/>
          </p:nvSpPr>
          <p:spPr bwMode="auto">
            <a:xfrm>
              <a:off x="3379788" y="1117600"/>
              <a:ext cx="12700" cy="15875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9" y="6"/>
                </a:cxn>
                <a:cxn ang="0">
                  <a:pos x="18" y="9"/>
                </a:cxn>
                <a:cxn ang="0">
                  <a:pos x="15" y="12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5" y="25"/>
                </a:cxn>
                <a:cxn ang="0">
                  <a:pos x="1" y="33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2" y="41"/>
                </a:cxn>
                <a:cxn ang="0">
                  <a:pos x="6" y="42"/>
                </a:cxn>
                <a:cxn ang="0">
                  <a:pos x="9" y="41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5" y="30"/>
                </a:cxn>
                <a:cxn ang="0">
                  <a:pos x="22" y="23"/>
                </a:cxn>
                <a:cxn ang="0">
                  <a:pos x="27" y="15"/>
                </a:cxn>
                <a:cxn ang="0">
                  <a:pos x="30" y="11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9" y="6"/>
                </a:cxn>
                <a:cxn ang="0">
                  <a:pos x="19" y="6"/>
                </a:cxn>
              </a:cxnLst>
              <a:rect l="0" t="0" r="r" b="b"/>
              <a:pathLst>
                <a:path w="30" h="42">
                  <a:moveTo>
                    <a:pt x="19" y="6"/>
                  </a:moveTo>
                  <a:lnTo>
                    <a:pt x="19" y="6"/>
                  </a:lnTo>
                  <a:lnTo>
                    <a:pt x="18" y="9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5" y="25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6" y="42"/>
                  </a:lnTo>
                  <a:lnTo>
                    <a:pt x="9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5" y="30"/>
                  </a:lnTo>
                  <a:lnTo>
                    <a:pt x="22" y="23"/>
                  </a:lnTo>
                  <a:lnTo>
                    <a:pt x="27" y="15"/>
                  </a:lnTo>
                  <a:lnTo>
                    <a:pt x="30" y="11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9" y="6"/>
                  </a:lnTo>
                  <a:lnTo>
                    <a:pt x="1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6" name="Freeform 488"/>
            <p:cNvSpPr/>
            <p:nvPr/>
          </p:nvSpPr>
          <p:spPr bwMode="auto">
            <a:xfrm>
              <a:off x="3406776" y="1123950"/>
              <a:ext cx="14288" cy="19050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3" y="1"/>
                </a:cxn>
                <a:cxn ang="0">
                  <a:pos x="17" y="10"/>
                </a:cxn>
                <a:cxn ang="0">
                  <a:pos x="9" y="20"/>
                </a:cxn>
                <a:cxn ang="0">
                  <a:pos x="4" y="29"/>
                </a:cxn>
                <a:cxn ang="0">
                  <a:pos x="1" y="34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2" y="43"/>
                </a:cxn>
                <a:cxn ang="0">
                  <a:pos x="5" y="44"/>
                </a:cxn>
                <a:cxn ang="0">
                  <a:pos x="10" y="43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3" y="34"/>
                </a:cxn>
                <a:cxn ang="0">
                  <a:pos x="15" y="30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7" y="1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5" y="5"/>
                </a:cxn>
                <a:cxn ang="0">
                  <a:pos x="35" y="4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3" y="1"/>
                </a:cxn>
              </a:cxnLst>
              <a:rect l="0" t="0" r="r" b="b"/>
              <a:pathLst>
                <a:path w="35" h="44">
                  <a:moveTo>
                    <a:pt x="23" y="1"/>
                  </a:moveTo>
                  <a:lnTo>
                    <a:pt x="23" y="1"/>
                  </a:lnTo>
                  <a:lnTo>
                    <a:pt x="17" y="10"/>
                  </a:lnTo>
                  <a:lnTo>
                    <a:pt x="9" y="20"/>
                  </a:lnTo>
                  <a:lnTo>
                    <a:pt x="4" y="29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5" y="44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4"/>
                  </a:lnTo>
                  <a:lnTo>
                    <a:pt x="15" y="3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7" y="1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7" name="Freeform 489"/>
            <p:cNvSpPr/>
            <p:nvPr/>
          </p:nvSpPr>
          <p:spPr bwMode="auto">
            <a:xfrm>
              <a:off x="3440113" y="1130300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0" y="55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0"/>
                </a:cxn>
                <a:cxn ang="0">
                  <a:pos x="8" y="60"/>
                </a:cxn>
                <a:cxn ang="0">
                  <a:pos x="10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2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0">
                  <a:moveTo>
                    <a:pt x="24" y="3"/>
                  </a:moveTo>
                  <a:lnTo>
                    <a:pt x="24" y="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8" y="60"/>
                  </a:lnTo>
                  <a:lnTo>
                    <a:pt x="10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8" name="Freeform 490"/>
            <p:cNvSpPr/>
            <p:nvPr/>
          </p:nvSpPr>
          <p:spPr bwMode="auto">
            <a:xfrm>
              <a:off x="3463926" y="1141413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3" y="12"/>
                </a:cxn>
                <a:cxn ang="0">
                  <a:pos x="21" y="21"/>
                </a:cxn>
                <a:cxn ang="0">
                  <a:pos x="17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8" y="44"/>
                </a:cxn>
                <a:cxn ang="0">
                  <a:pos x="4" y="50"/>
                </a:cxn>
                <a:cxn ang="0">
                  <a:pos x="1" y="57"/>
                </a:cxn>
                <a:cxn ang="0">
                  <a:pos x="0" y="63"/>
                </a:cxn>
                <a:cxn ang="0">
                  <a:pos x="0" y="63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2" y="68"/>
                </a:cxn>
                <a:cxn ang="0">
                  <a:pos x="5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2" y="63"/>
                </a:cxn>
                <a:cxn ang="0">
                  <a:pos x="12" y="63"/>
                </a:cxn>
                <a:cxn ang="0">
                  <a:pos x="13" y="57"/>
                </a:cxn>
                <a:cxn ang="0">
                  <a:pos x="17" y="51"/>
                </a:cxn>
                <a:cxn ang="0">
                  <a:pos x="22" y="45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9" y="33"/>
                </a:cxn>
                <a:cxn ang="0">
                  <a:pos x="31" y="25"/>
                </a:cxn>
                <a:cxn ang="0">
                  <a:pos x="34" y="17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8" y="7"/>
                </a:cxn>
                <a:cxn ang="0">
                  <a:pos x="38" y="4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9" y="2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8" h="68">
                  <a:moveTo>
                    <a:pt x="27" y="3"/>
                  </a:moveTo>
                  <a:lnTo>
                    <a:pt x="27" y="3"/>
                  </a:lnTo>
                  <a:lnTo>
                    <a:pt x="23" y="12"/>
                  </a:lnTo>
                  <a:lnTo>
                    <a:pt x="21" y="21"/>
                  </a:lnTo>
                  <a:lnTo>
                    <a:pt x="17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2" y="68"/>
                  </a:lnTo>
                  <a:lnTo>
                    <a:pt x="5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3" y="57"/>
                  </a:lnTo>
                  <a:lnTo>
                    <a:pt x="17" y="51"/>
                  </a:lnTo>
                  <a:lnTo>
                    <a:pt x="22" y="45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9" y="33"/>
                  </a:lnTo>
                  <a:lnTo>
                    <a:pt x="31" y="25"/>
                  </a:lnTo>
                  <a:lnTo>
                    <a:pt x="34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199" name="Freeform 491"/>
            <p:cNvSpPr/>
            <p:nvPr/>
          </p:nvSpPr>
          <p:spPr bwMode="auto">
            <a:xfrm>
              <a:off x="3489326" y="1144588"/>
              <a:ext cx="14288" cy="22225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4" y="38"/>
                </a:cxn>
                <a:cxn ang="0">
                  <a:pos x="1" y="4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7"/>
                </a:cxn>
                <a:cxn ang="0">
                  <a:pos x="6" y="58"/>
                </a:cxn>
                <a:cxn ang="0">
                  <a:pos x="10" y="57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3" y="46"/>
                </a:cxn>
                <a:cxn ang="0">
                  <a:pos x="14" y="41"/>
                </a:cxn>
                <a:cxn ang="0">
                  <a:pos x="21" y="29"/>
                </a:cxn>
                <a:cxn ang="0">
                  <a:pos x="27" y="19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5" y="7"/>
                </a:cxn>
                <a:cxn ang="0">
                  <a:pos x="34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5" h="58">
                  <a:moveTo>
                    <a:pt x="23" y="3"/>
                  </a:moveTo>
                  <a:lnTo>
                    <a:pt x="23" y="3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4" y="38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7"/>
                  </a:lnTo>
                  <a:lnTo>
                    <a:pt x="6" y="58"/>
                  </a:lnTo>
                  <a:lnTo>
                    <a:pt x="10" y="57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14" y="41"/>
                  </a:lnTo>
                  <a:lnTo>
                    <a:pt x="21" y="29"/>
                  </a:lnTo>
                  <a:lnTo>
                    <a:pt x="27" y="1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5" y="7"/>
                  </a:lnTo>
                  <a:lnTo>
                    <a:pt x="34" y="4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0" name="Freeform 492"/>
            <p:cNvSpPr/>
            <p:nvPr/>
          </p:nvSpPr>
          <p:spPr bwMode="auto">
            <a:xfrm>
              <a:off x="3517901" y="1138238"/>
              <a:ext cx="9525" cy="127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8" y="1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7" y="35"/>
                </a:cxn>
                <a:cxn ang="0">
                  <a:pos x="9" y="34"/>
                </a:cxn>
                <a:cxn ang="0">
                  <a:pos x="11" y="31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6" y="6"/>
                </a:cxn>
                <a:cxn ang="0">
                  <a:pos x="26" y="5"/>
                </a:cxn>
                <a:cxn ang="0">
                  <a:pos x="24" y="1"/>
                </a:cxn>
                <a:cxn ang="0">
                  <a:pos x="20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6" h="35">
                  <a:moveTo>
                    <a:pt x="16" y="4"/>
                  </a:moveTo>
                  <a:lnTo>
                    <a:pt x="16" y="4"/>
                  </a:lnTo>
                  <a:lnTo>
                    <a:pt x="8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7" y="35"/>
                  </a:lnTo>
                  <a:lnTo>
                    <a:pt x="9" y="34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1" name="Freeform 493"/>
            <p:cNvSpPr/>
            <p:nvPr/>
          </p:nvSpPr>
          <p:spPr bwMode="auto">
            <a:xfrm>
              <a:off x="3608388" y="1120775"/>
              <a:ext cx="14288" cy="17463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5" y="2"/>
                </a:cxn>
                <a:cxn ang="0">
                  <a:pos x="18" y="9"/>
                </a:cxn>
                <a:cxn ang="0">
                  <a:pos x="13" y="17"/>
                </a:cxn>
                <a:cxn ang="0">
                  <a:pos x="8" y="25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1" y="35"/>
                </a:cxn>
                <a:cxn ang="0">
                  <a:pos x="0" y="36"/>
                </a:cxn>
                <a:cxn ang="0">
                  <a:pos x="2" y="40"/>
                </a:cxn>
                <a:cxn ang="0">
                  <a:pos x="6" y="42"/>
                </a:cxn>
                <a:cxn ang="0">
                  <a:pos x="8" y="42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6" y="34"/>
                </a:cxn>
                <a:cxn ang="0">
                  <a:pos x="22" y="26"/>
                </a:cxn>
                <a:cxn ang="0">
                  <a:pos x="27" y="17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3" y="2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5" h="42">
                  <a:moveTo>
                    <a:pt x="25" y="2"/>
                  </a:moveTo>
                  <a:lnTo>
                    <a:pt x="25" y="2"/>
                  </a:lnTo>
                  <a:lnTo>
                    <a:pt x="18" y="9"/>
                  </a:lnTo>
                  <a:lnTo>
                    <a:pt x="13" y="17"/>
                  </a:lnTo>
                  <a:lnTo>
                    <a:pt x="8" y="25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6" y="34"/>
                  </a:lnTo>
                  <a:lnTo>
                    <a:pt x="22" y="26"/>
                  </a:lnTo>
                  <a:lnTo>
                    <a:pt x="27" y="17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8"/>
                  </a:lnTo>
                  <a:lnTo>
                    <a:pt x="35" y="6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2" name="Freeform 494"/>
            <p:cNvSpPr/>
            <p:nvPr/>
          </p:nvSpPr>
          <p:spPr bwMode="auto">
            <a:xfrm>
              <a:off x="3640138" y="1130300"/>
              <a:ext cx="9525" cy="17463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9" y="13"/>
                </a:cxn>
                <a:cxn ang="0">
                  <a:pos x="7" y="2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8" y="41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8" y="23"/>
                </a:cxn>
                <a:cxn ang="0">
                  <a:pos x="21" y="15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3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3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2" h="42">
                  <a:moveTo>
                    <a:pt x="10" y="6"/>
                  </a:moveTo>
                  <a:lnTo>
                    <a:pt x="10" y="6"/>
                  </a:lnTo>
                  <a:lnTo>
                    <a:pt x="9" y="13"/>
                  </a:lnTo>
                  <a:lnTo>
                    <a:pt x="7" y="2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8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8" y="23"/>
                  </a:lnTo>
                  <a:lnTo>
                    <a:pt x="21" y="1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3" name="Freeform 495"/>
            <p:cNvSpPr/>
            <p:nvPr/>
          </p:nvSpPr>
          <p:spPr bwMode="auto">
            <a:xfrm>
              <a:off x="3662363" y="1141413"/>
              <a:ext cx="14288" cy="23813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24" y="7"/>
                </a:cxn>
                <a:cxn ang="0">
                  <a:pos x="22" y="14"/>
                </a:cxn>
                <a:cxn ang="0">
                  <a:pos x="19" y="19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5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2" y="59"/>
                </a:cxn>
                <a:cxn ang="0">
                  <a:pos x="5" y="62"/>
                </a:cxn>
                <a:cxn ang="0">
                  <a:pos x="9" y="61"/>
                </a:cxn>
                <a:cxn ang="0">
                  <a:pos x="11" y="59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0"/>
                </a:cxn>
                <a:cxn ang="0">
                  <a:pos x="17" y="45"/>
                </a:cxn>
                <a:cxn ang="0">
                  <a:pos x="24" y="32"/>
                </a:cxn>
                <a:cxn ang="0">
                  <a:pos x="32" y="20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2"/>
                </a:cxn>
                <a:cxn ang="0">
                  <a:pos x="29" y="0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4" y="7"/>
                </a:cxn>
                <a:cxn ang="0">
                  <a:pos x="24" y="7"/>
                </a:cxn>
              </a:cxnLst>
              <a:rect l="0" t="0" r="r" b="b"/>
              <a:pathLst>
                <a:path w="34" h="62">
                  <a:moveTo>
                    <a:pt x="24" y="7"/>
                  </a:moveTo>
                  <a:lnTo>
                    <a:pt x="24" y="7"/>
                  </a:lnTo>
                  <a:lnTo>
                    <a:pt x="22" y="14"/>
                  </a:lnTo>
                  <a:lnTo>
                    <a:pt x="19" y="19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5" y="62"/>
                  </a:lnTo>
                  <a:lnTo>
                    <a:pt x="9" y="61"/>
                  </a:lnTo>
                  <a:lnTo>
                    <a:pt x="11" y="59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2" y="20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5" y="2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4" name="Freeform 496"/>
            <p:cNvSpPr/>
            <p:nvPr/>
          </p:nvSpPr>
          <p:spPr bwMode="auto">
            <a:xfrm>
              <a:off x="3681413" y="1150938"/>
              <a:ext cx="15875" cy="25400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2" y="6"/>
                </a:cxn>
                <a:cxn ang="0">
                  <a:pos x="18" y="12"/>
                </a:cxn>
                <a:cxn ang="0">
                  <a:pos x="12" y="25"/>
                </a:cxn>
                <a:cxn ang="0">
                  <a:pos x="6" y="38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3" y="60"/>
                </a:cxn>
                <a:cxn ang="0">
                  <a:pos x="5" y="60"/>
                </a:cxn>
                <a:cxn ang="0">
                  <a:pos x="8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6" y="44"/>
                </a:cxn>
                <a:cxn ang="0">
                  <a:pos x="21" y="31"/>
                </a:cxn>
                <a:cxn ang="0">
                  <a:pos x="27" y="20"/>
                </a:cxn>
                <a:cxn ang="0">
                  <a:pos x="31" y="14"/>
                </a:cxn>
                <a:cxn ang="0">
                  <a:pos x="37" y="9"/>
                </a:cxn>
                <a:cxn ang="0">
                  <a:pos x="37" y="9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38" h="60">
                  <a:moveTo>
                    <a:pt x="29" y="1"/>
                  </a:moveTo>
                  <a:lnTo>
                    <a:pt x="29" y="1"/>
                  </a:lnTo>
                  <a:lnTo>
                    <a:pt x="22" y="6"/>
                  </a:lnTo>
                  <a:lnTo>
                    <a:pt x="18" y="12"/>
                  </a:lnTo>
                  <a:lnTo>
                    <a:pt x="12" y="25"/>
                  </a:lnTo>
                  <a:lnTo>
                    <a:pt x="6" y="38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60"/>
                  </a:lnTo>
                  <a:lnTo>
                    <a:pt x="5" y="60"/>
                  </a:lnTo>
                  <a:lnTo>
                    <a:pt x="8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6" y="44"/>
                  </a:lnTo>
                  <a:lnTo>
                    <a:pt x="21" y="31"/>
                  </a:lnTo>
                  <a:lnTo>
                    <a:pt x="27" y="20"/>
                  </a:lnTo>
                  <a:lnTo>
                    <a:pt x="31" y="14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5" name="Freeform 497"/>
            <p:cNvSpPr/>
            <p:nvPr/>
          </p:nvSpPr>
          <p:spPr bwMode="auto">
            <a:xfrm>
              <a:off x="3708401" y="1157288"/>
              <a:ext cx="9525" cy="19050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6" y="7"/>
                </a:cxn>
                <a:cxn ang="0">
                  <a:pos x="14" y="11"/>
                </a:cxn>
                <a:cxn ang="0">
                  <a:pos x="12" y="15"/>
                </a:cxn>
                <a:cxn ang="0">
                  <a:pos x="7" y="23"/>
                </a:cxn>
                <a:cxn ang="0">
                  <a:pos x="7" y="23"/>
                </a:cxn>
                <a:cxn ang="0">
                  <a:pos x="3" y="32"/>
                </a:cxn>
                <a:cxn ang="0">
                  <a:pos x="1" y="36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7" y="46"/>
                </a:cxn>
                <a:cxn ang="0">
                  <a:pos x="10" y="45"/>
                </a:cxn>
                <a:cxn ang="0">
                  <a:pos x="12" y="43"/>
                </a:cxn>
                <a:cxn ang="0">
                  <a:pos x="12" y="41"/>
                </a:cxn>
                <a:cxn ang="0">
                  <a:pos x="12" y="41"/>
                </a:cxn>
                <a:cxn ang="0">
                  <a:pos x="13" y="36"/>
                </a:cxn>
                <a:cxn ang="0">
                  <a:pos x="16" y="30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4" y="19"/>
                </a:cxn>
                <a:cxn ang="0">
                  <a:pos x="26" y="15"/>
                </a:cxn>
                <a:cxn ang="0">
                  <a:pos x="28" y="7"/>
                </a:cxn>
                <a:cxn ang="0">
                  <a:pos x="28" y="7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4"/>
                </a:cxn>
                <a:cxn ang="0">
                  <a:pos x="16" y="7"/>
                </a:cxn>
                <a:cxn ang="0">
                  <a:pos x="16" y="7"/>
                </a:cxn>
              </a:cxnLst>
              <a:rect l="0" t="0" r="r" b="b"/>
              <a:pathLst>
                <a:path w="28" h="46">
                  <a:moveTo>
                    <a:pt x="16" y="7"/>
                  </a:moveTo>
                  <a:lnTo>
                    <a:pt x="16" y="7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3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7" y="46"/>
                  </a:lnTo>
                  <a:lnTo>
                    <a:pt x="10" y="45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36"/>
                  </a:lnTo>
                  <a:lnTo>
                    <a:pt x="16" y="3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19"/>
                  </a:lnTo>
                  <a:lnTo>
                    <a:pt x="26" y="15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6" y="7"/>
                  </a:lnTo>
                  <a:lnTo>
                    <a:pt x="16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6" name="Freeform 498"/>
            <p:cNvSpPr/>
            <p:nvPr/>
          </p:nvSpPr>
          <p:spPr bwMode="auto">
            <a:xfrm>
              <a:off x="3736976" y="1157288"/>
              <a:ext cx="7938" cy="17463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1" y="7"/>
                </a:cxn>
                <a:cxn ang="0">
                  <a:pos x="9" y="13"/>
                </a:cxn>
                <a:cxn ang="0">
                  <a:pos x="7" y="2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3" y="42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9" y="24"/>
                </a:cxn>
                <a:cxn ang="0">
                  <a:pos x="21" y="15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23" h="42">
                  <a:moveTo>
                    <a:pt x="11" y="7"/>
                  </a:moveTo>
                  <a:lnTo>
                    <a:pt x="11" y="7"/>
                  </a:lnTo>
                  <a:lnTo>
                    <a:pt x="9" y="13"/>
                  </a:lnTo>
                  <a:lnTo>
                    <a:pt x="7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9" y="24"/>
                  </a:lnTo>
                  <a:lnTo>
                    <a:pt x="21" y="1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7" name="Freeform 499"/>
            <p:cNvSpPr/>
            <p:nvPr/>
          </p:nvSpPr>
          <p:spPr bwMode="auto">
            <a:xfrm>
              <a:off x="3435351" y="1001713"/>
              <a:ext cx="53975" cy="57150"/>
            </a:xfrm>
            <a:custGeom>
              <a:avLst/>
              <a:gdLst/>
              <a:ahLst/>
              <a:cxnLst>
                <a:cxn ang="0">
                  <a:pos x="122" y="3"/>
                </a:cxn>
                <a:cxn ang="0">
                  <a:pos x="122" y="3"/>
                </a:cxn>
                <a:cxn ang="0">
                  <a:pos x="116" y="11"/>
                </a:cxn>
                <a:cxn ang="0">
                  <a:pos x="108" y="17"/>
                </a:cxn>
                <a:cxn ang="0">
                  <a:pos x="94" y="30"/>
                </a:cxn>
                <a:cxn ang="0">
                  <a:pos x="57" y="67"/>
                </a:cxn>
                <a:cxn ang="0">
                  <a:pos x="57" y="67"/>
                </a:cxn>
                <a:cxn ang="0">
                  <a:pos x="42" y="83"/>
                </a:cxn>
                <a:cxn ang="0">
                  <a:pos x="25" y="100"/>
                </a:cxn>
                <a:cxn ang="0">
                  <a:pos x="17" y="108"/>
                </a:cxn>
                <a:cxn ang="0">
                  <a:pos x="10" y="117"/>
                </a:cxn>
                <a:cxn ang="0">
                  <a:pos x="4" y="127"/>
                </a:cxn>
                <a:cxn ang="0">
                  <a:pos x="0" y="138"/>
                </a:cxn>
                <a:cxn ang="0">
                  <a:pos x="0" y="138"/>
                </a:cxn>
                <a:cxn ang="0">
                  <a:pos x="0" y="139"/>
                </a:cxn>
                <a:cxn ang="0">
                  <a:pos x="0" y="142"/>
                </a:cxn>
                <a:cxn ang="0">
                  <a:pos x="1" y="143"/>
                </a:cxn>
                <a:cxn ang="0">
                  <a:pos x="4" y="144"/>
                </a:cxn>
                <a:cxn ang="0">
                  <a:pos x="8" y="143"/>
                </a:cxn>
                <a:cxn ang="0">
                  <a:pos x="9" y="143"/>
                </a:cxn>
                <a:cxn ang="0">
                  <a:pos x="10" y="140"/>
                </a:cxn>
                <a:cxn ang="0">
                  <a:pos x="10" y="140"/>
                </a:cxn>
                <a:cxn ang="0">
                  <a:pos x="16" y="128"/>
                </a:cxn>
                <a:cxn ang="0">
                  <a:pos x="23" y="118"/>
                </a:cxn>
                <a:cxn ang="0">
                  <a:pos x="31" y="108"/>
                </a:cxn>
                <a:cxn ang="0">
                  <a:pos x="40" y="98"/>
                </a:cxn>
                <a:cxn ang="0">
                  <a:pos x="60" y="79"/>
                </a:cxn>
                <a:cxn ang="0">
                  <a:pos x="78" y="62"/>
                </a:cxn>
                <a:cxn ang="0">
                  <a:pos x="78" y="62"/>
                </a:cxn>
                <a:cxn ang="0">
                  <a:pos x="93" y="49"/>
                </a:cxn>
                <a:cxn ang="0">
                  <a:pos x="107" y="36"/>
                </a:cxn>
                <a:cxn ang="0">
                  <a:pos x="120" y="23"/>
                </a:cxn>
                <a:cxn ang="0">
                  <a:pos x="127" y="1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6"/>
                </a:cxn>
                <a:cxn ang="0">
                  <a:pos x="132" y="4"/>
                </a:cxn>
                <a:cxn ang="0">
                  <a:pos x="129" y="0"/>
                </a:cxn>
                <a:cxn ang="0">
                  <a:pos x="125" y="0"/>
                </a:cxn>
                <a:cxn ang="0">
                  <a:pos x="124" y="0"/>
                </a:cxn>
                <a:cxn ang="0">
                  <a:pos x="122" y="3"/>
                </a:cxn>
                <a:cxn ang="0">
                  <a:pos x="122" y="3"/>
                </a:cxn>
              </a:cxnLst>
              <a:rect l="0" t="0" r="r" b="b"/>
              <a:pathLst>
                <a:path w="133" h="144">
                  <a:moveTo>
                    <a:pt x="122" y="3"/>
                  </a:moveTo>
                  <a:lnTo>
                    <a:pt x="122" y="3"/>
                  </a:lnTo>
                  <a:lnTo>
                    <a:pt x="116" y="11"/>
                  </a:lnTo>
                  <a:lnTo>
                    <a:pt x="108" y="17"/>
                  </a:lnTo>
                  <a:lnTo>
                    <a:pt x="94" y="30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42" y="83"/>
                  </a:lnTo>
                  <a:lnTo>
                    <a:pt x="25" y="100"/>
                  </a:lnTo>
                  <a:lnTo>
                    <a:pt x="17" y="108"/>
                  </a:lnTo>
                  <a:lnTo>
                    <a:pt x="10" y="117"/>
                  </a:lnTo>
                  <a:lnTo>
                    <a:pt x="4" y="127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9"/>
                  </a:lnTo>
                  <a:lnTo>
                    <a:pt x="0" y="142"/>
                  </a:lnTo>
                  <a:lnTo>
                    <a:pt x="1" y="143"/>
                  </a:lnTo>
                  <a:lnTo>
                    <a:pt x="4" y="144"/>
                  </a:lnTo>
                  <a:lnTo>
                    <a:pt x="8" y="143"/>
                  </a:lnTo>
                  <a:lnTo>
                    <a:pt x="9" y="143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6" y="128"/>
                  </a:lnTo>
                  <a:lnTo>
                    <a:pt x="23" y="118"/>
                  </a:lnTo>
                  <a:lnTo>
                    <a:pt x="31" y="108"/>
                  </a:lnTo>
                  <a:lnTo>
                    <a:pt x="40" y="98"/>
                  </a:lnTo>
                  <a:lnTo>
                    <a:pt x="60" y="79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93" y="49"/>
                  </a:lnTo>
                  <a:lnTo>
                    <a:pt x="107" y="36"/>
                  </a:lnTo>
                  <a:lnTo>
                    <a:pt x="120" y="23"/>
                  </a:lnTo>
                  <a:lnTo>
                    <a:pt x="127" y="1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6"/>
                  </a:lnTo>
                  <a:lnTo>
                    <a:pt x="132" y="4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3"/>
                  </a:lnTo>
                  <a:lnTo>
                    <a:pt x="12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8" name="Freeform 500"/>
            <p:cNvSpPr/>
            <p:nvPr/>
          </p:nvSpPr>
          <p:spPr bwMode="auto">
            <a:xfrm>
              <a:off x="3441701" y="1014413"/>
              <a:ext cx="69850" cy="730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68" y="0"/>
                </a:cxn>
                <a:cxn ang="0">
                  <a:pos x="159" y="7"/>
                </a:cxn>
                <a:cxn ang="0">
                  <a:pos x="151" y="13"/>
                </a:cxn>
                <a:cxn ang="0">
                  <a:pos x="136" y="28"/>
                </a:cxn>
                <a:cxn ang="0">
                  <a:pos x="136" y="28"/>
                </a:cxn>
                <a:cxn ang="0">
                  <a:pos x="113" y="53"/>
                </a:cxn>
                <a:cxn ang="0">
                  <a:pos x="91" y="78"/>
                </a:cxn>
                <a:cxn ang="0">
                  <a:pos x="91" y="78"/>
                </a:cxn>
                <a:cxn ang="0">
                  <a:pos x="47" y="129"/>
                </a:cxn>
                <a:cxn ang="0">
                  <a:pos x="25" y="153"/>
                </a:cxn>
                <a:cxn ang="0">
                  <a:pos x="3" y="177"/>
                </a:cxn>
                <a:cxn ang="0">
                  <a:pos x="3" y="177"/>
                </a:cxn>
                <a:cxn ang="0">
                  <a:pos x="2" y="180"/>
                </a:cxn>
                <a:cxn ang="0">
                  <a:pos x="0" y="181"/>
                </a:cxn>
                <a:cxn ang="0">
                  <a:pos x="3" y="185"/>
                </a:cxn>
                <a:cxn ang="0">
                  <a:pos x="7" y="186"/>
                </a:cxn>
                <a:cxn ang="0">
                  <a:pos x="8" y="186"/>
                </a:cxn>
                <a:cxn ang="0">
                  <a:pos x="11" y="185"/>
                </a:cxn>
                <a:cxn ang="0">
                  <a:pos x="11" y="185"/>
                </a:cxn>
                <a:cxn ang="0">
                  <a:pos x="32" y="163"/>
                </a:cxn>
                <a:cxn ang="0">
                  <a:pos x="51" y="140"/>
                </a:cxn>
                <a:cxn ang="0">
                  <a:pos x="91" y="95"/>
                </a:cxn>
                <a:cxn ang="0">
                  <a:pos x="91" y="95"/>
                </a:cxn>
                <a:cxn ang="0">
                  <a:pos x="110" y="72"/>
                </a:cxn>
                <a:cxn ang="0">
                  <a:pos x="130" y="50"/>
                </a:cxn>
                <a:cxn ang="0">
                  <a:pos x="130" y="50"/>
                </a:cxn>
                <a:cxn ang="0">
                  <a:pos x="149" y="29"/>
                </a:cxn>
                <a:cxn ang="0">
                  <a:pos x="161" y="19"/>
                </a:cxn>
                <a:cxn ang="0">
                  <a:pos x="166" y="15"/>
                </a:cxn>
                <a:cxn ang="0">
                  <a:pos x="173" y="11"/>
                </a:cxn>
                <a:cxn ang="0">
                  <a:pos x="173" y="11"/>
                </a:cxn>
                <a:cxn ang="0">
                  <a:pos x="174" y="10"/>
                </a:cxn>
                <a:cxn ang="0">
                  <a:pos x="176" y="7"/>
                </a:cxn>
                <a:cxn ang="0">
                  <a:pos x="176" y="6"/>
                </a:cxn>
                <a:cxn ang="0">
                  <a:pos x="176" y="3"/>
                </a:cxn>
                <a:cxn ang="0">
                  <a:pos x="172" y="0"/>
                </a:cxn>
                <a:cxn ang="0">
                  <a:pos x="169" y="0"/>
                </a:cxn>
                <a:cxn ang="0">
                  <a:pos x="168" y="0"/>
                </a:cxn>
                <a:cxn ang="0">
                  <a:pos x="168" y="0"/>
                </a:cxn>
              </a:cxnLst>
              <a:rect l="0" t="0" r="r" b="b"/>
              <a:pathLst>
                <a:path w="176" h="186">
                  <a:moveTo>
                    <a:pt x="168" y="0"/>
                  </a:moveTo>
                  <a:lnTo>
                    <a:pt x="168" y="0"/>
                  </a:lnTo>
                  <a:lnTo>
                    <a:pt x="159" y="7"/>
                  </a:lnTo>
                  <a:lnTo>
                    <a:pt x="151" y="13"/>
                  </a:lnTo>
                  <a:lnTo>
                    <a:pt x="136" y="28"/>
                  </a:lnTo>
                  <a:lnTo>
                    <a:pt x="136" y="28"/>
                  </a:lnTo>
                  <a:lnTo>
                    <a:pt x="113" y="53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47" y="129"/>
                  </a:lnTo>
                  <a:lnTo>
                    <a:pt x="25" y="153"/>
                  </a:lnTo>
                  <a:lnTo>
                    <a:pt x="3" y="177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1"/>
                  </a:lnTo>
                  <a:lnTo>
                    <a:pt x="3" y="185"/>
                  </a:lnTo>
                  <a:lnTo>
                    <a:pt x="7" y="186"/>
                  </a:lnTo>
                  <a:lnTo>
                    <a:pt x="8" y="186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32" y="163"/>
                  </a:lnTo>
                  <a:lnTo>
                    <a:pt x="51" y="140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110" y="7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49" y="29"/>
                  </a:lnTo>
                  <a:lnTo>
                    <a:pt x="161" y="19"/>
                  </a:lnTo>
                  <a:lnTo>
                    <a:pt x="166" y="15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4" y="10"/>
                  </a:lnTo>
                  <a:lnTo>
                    <a:pt x="176" y="7"/>
                  </a:lnTo>
                  <a:lnTo>
                    <a:pt x="176" y="6"/>
                  </a:lnTo>
                  <a:lnTo>
                    <a:pt x="176" y="3"/>
                  </a:lnTo>
                  <a:lnTo>
                    <a:pt x="172" y="0"/>
                  </a:lnTo>
                  <a:lnTo>
                    <a:pt x="169" y="0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09" name="Freeform 501"/>
            <p:cNvSpPr/>
            <p:nvPr/>
          </p:nvSpPr>
          <p:spPr bwMode="auto">
            <a:xfrm>
              <a:off x="3465513" y="1044575"/>
              <a:ext cx="50800" cy="57150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86" y="34"/>
                </a:cxn>
                <a:cxn ang="0">
                  <a:pos x="57" y="67"/>
                </a:cxn>
                <a:cxn ang="0">
                  <a:pos x="1" y="135"/>
                </a:cxn>
                <a:cxn ang="0">
                  <a:pos x="1" y="135"/>
                </a:cxn>
                <a:cxn ang="0">
                  <a:pos x="0" y="138"/>
                </a:cxn>
                <a:cxn ang="0">
                  <a:pos x="0" y="140"/>
                </a:cxn>
                <a:cxn ang="0">
                  <a:pos x="2" y="143"/>
                </a:cxn>
                <a:cxn ang="0">
                  <a:pos x="4" y="144"/>
                </a:cxn>
                <a:cxn ang="0">
                  <a:pos x="5" y="145"/>
                </a:cxn>
                <a:cxn ang="0">
                  <a:pos x="8" y="144"/>
                </a:cxn>
                <a:cxn ang="0">
                  <a:pos x="9" y="143"/>
                </a:cxn>
                <a:cxn ang="0">
                  <a:pos x="9" y="143"/>
                </a:cxn>
                <a:cxn ang="0">
                  <a:pos x="65" y="75"/>
                </a:cxn>
                <a:cxn ang="0">
                  <a:pos x="94" y="42"/>
                </a:cxn>
                <a:cxn ang="0">
                  <a:pos x="124" y="9"/>
                </a:cxn>
                <a:cxn ang="0">
                  <a:pos x="124" y="9"/>
                </a:cxn>
                <a:cxn ang="0">
                  <a:pos x="125" y="8"/>
                </a:cxn>
                <a:cxn ang="0">
                  <a:pos x="125" y="5"/>
                </a:cxn>
                <a:cxn ang="0">
                  <a:pos x="123" y="2"/>
                </a:cxn>
                <a:cxn ang="0">
                  <a:pos x="120" y="0"/>
                </a:cxn>
                <a:cxn ang="0">
                  <a:pos x="118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5">
                  <a:moveTo>
                    <a:pt x="115" y="2"/>
                  </a:moveTo>
                  <a:lnTo>
                    <a:pt x="115" y="2"/>
                  </a:lnTo>
                  <a:lnTo>
                    <a:pt x="86" y="34"/>
                  </a:lnTo>
                  <a:lnTo>
                    <a:pt x="57" y="67"/>
                  </a:lnTo>
                  <a:lnTo>
                    <a:pt x="1" y="135"/>
                  </a:lnTo>
                  <a:lnTo>
                    <a:pt x="1" y="135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2" y="143"/>
                  </a:lnTo>
                  <a:lnTo>
                    <a:pt x="4" y="144"/>
                  </a:lnTo>
                  <a:lnTo>
                    <a:pt x="5" y="145"/>
                  </a:lnTo>
                  <a:lnTo>
                    <a:pt x="8" y="144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65" y="75"/>
                  </a:lnTo>
                  <a:lnTo>
                    <a:pt x="94" y="42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5" y="8"/>
                  </a:lnTo>
                  <a:lnTo>
                    <a:pt x="125" y="5"/>
                  </a:lnTo>
                  <a:lnTo>
                    <a:pt x="123" y="2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0" name="Freeform 502"/>
            <p:cNvSpPr/>
            <p:nvPr/>
          </p:nvSpPr>
          <p:spPr bwMode="auto">
            <a:xfrm>
              <a:off x="3430588" y="1176338"/>
              <a:ext cx="38100" cy="52388"/>
            </a:xfrm>
            <a:custGeom>
              <a:avLst/>
              <a:gdLst/>
              <a:ahLst/>
              <a:cxnLst>
                <a:cxn ang="0">
                  <a:pos x="89" y="1"/>
                </a:cxn>
                <a:cxn ang="0">
                  <a:pos x="89" y="1"/>
                </a:cxn>
                <a:cxn ang="0">
                  <a:pos x="64" y="33"/>
                </a:cxn>
                <a:cxn ang="0">
                  <a:pos x="39" y="64"/>
                </a:cxn>
                <a:cxn ang="0">
                  <a:pos x="39" y="64"/>
                </a:cxn>
                <a:cxn ang="0">
                  <a:pos x="17" y="94"/>
                </a:cxn>
                <a:cxn ang="0">
                  <a:pos x="8" y="110"/>
                </a:cxn>
                <a:cxn ang="0">
                  <a:pos x="4" y="118"/>
                </a:cxn>
                <a:cxn ang="0">
                  <a:pos x="0" y="126"/>
                </a:cxn>
                <a:cxn ang="0">
                  <a:pos x="0" y="126"/>
                </a:cxn>
                <a:cxn ang="0">
                  <a:pos x="0" y="128"/>
                </a:cxn>
                <a:cxn ang="0">
                  <a:pos x="2" y="131"/>
                </a:cxn>
                <a:cxn ang="0">
                  <a:pos x="4" y="133"/>
                </a:cxn>
                <a:cxn ang="0">
                  <a:pos x="8" y="132"/>
                </a:cxn>
                <a:cxn ang="0">
                  <a:pos x="11" y="131"/>
                </a:cxn>
                <a:cxn ang="0">
                  <a:pos x="12" y="130"/>
                </a:cxn>
                <a:cxn ang="0">
                  <a:pos x="12" y="130"/>
                </a:cxn>
                <a:cxn ang="0">
                  <a:pos x="15" y="122"/>
                </a:cxn>
                <a:cxn ang="0">
                  <a:pos x="17" y="115"/>
                </a:cxn>
                <a:cxn ang="0">
                  <a:pos x="26" y="102"/>
                </a:cxn>
                <a:cxn ang="0">
                  <a:pos x="36" y="90"/>
                </a:cxn>
                <a:cxn ang="0">
                  <a:pos x="45" y="77"/>
                </a:cxn>
                <a:cxn ang="0">
                  <a:pos x="45" y="77"/>
                </a:cxn>
                <a:cxn ang="0">
                  <a:pos x="58" y="60"/>
                </a:cxn>
                <a:cxn ang="0">
                  <a:pos x="71" y="43"/>
                </a:cxn>
                <a:cxn ang="0">
                  <a:pos x="97" y="11"/>
                </a:cxn>
                <a:cxn ang="0">
                  <a:pos x="97" y="11"/>
                </a:cxn>
                <a:cxn ang="0">
                  <a:pos x="98" y="8"/>
                </a:cxn>
                <a:cxn ang="0">
                  <a:pos x="98" y="5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89" y="1"/>
                </a:cxn>
                <a:cxn ang="0">
                  <a:pos x="89" y="1"/>
                </a:cxn>
              </a:cxnLst>
              <a:rect l="0" t="0" r="r" b="b"/>
              <a:pathLst>
                <a:path w="98" h="133">
                  <a:moveTo>
                    <a:pt x="89" y="1"/>
                  </a:moveTo>
                  <a:lnTo>
                    <a:pt x="89" y="1"/>
                  </a:lnTo>
                  <a:lnTo>
                    <a:pt x="64" y="33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17" y="94"/>
                  </a:lnTo>
                  <a:lnTo>
                    <a:pt x="8" y="110"/>
                  </a:lnTo>
                  <a:lnTo>
                    <a:pt x="4" y="11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2" y="131"/>
                  </a:lnTo>
                  <a:lnTo>
                    <a:pt x="4" y="133"/>
                  </a:lnTo>
                  <a:lnTo>
                    <a:pt x="8" y="132"/>
                  </a:lnTo>
                  <a:lnTo>
                    <a:pt x="11" y="131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5" y="122"/>
                  </a:lnTo>
                  <a:lnTo>
                    <a:pt x="17" y="115"/>
                  </a:lnTo>
                  <a:lnTo>
                    <a:pt x="26" y="102"/>
                  </a:lnTo>
                  <a:lnTo>
                    <a:pt x="36" y="90"/>
                  </a:lnTo>
                  <a:lnTo>
                    <a:pt x="45" y="77"/>
                  </a:lnTo>
                  <a:lnTo>
                    <a:pt x="45" y="77"/>
                  </a:lnTo>
                  <a:lnTo>
                    <a:pt x="58" y="60"/>
                  </a:lnTo>
                  <a:lnTo>
                    <a:pt x="71" y="43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98" y="8"/>
                  </a:lnTo>
                  <a:lnTo>
                    <a:pt x="98" y="5"/>
                  </a:lnTo>
                  <a:lnTo>
                    <a:pt x="97" y="1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89" y="1"/>
                  </a:lnTo>
                  <a:lnTo>
                    <a:pt x="8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1" name="Freeform 503"/>
            <p:cNvSpPr/>
            <p:nvPr/>
          </p:nvSpPr>
          <p:spPr bwMode="auto">
            <a:xfrm>
              <a:off x="3443288" y="1169988"/>
              <a:ext cx="65088" cy="79375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5" y="3"/>
                </a:cxn>
                <a:cxn ang="0">
                  <a:pos x="135" y="27"/>
                </a:cxn>
                <a:cxn ang="0">
                  <a:pos x="115" y="50"/>
                </a:cxn>
                <a:cxn ang="0">
                  <a:pos x="75" y="96"/>
                </a:cxn>
                <a:cxn ang="0">
                  <a:pos x="55" y="119"/>
                </a:cxn>
                <a:cxn ang="0">
                  <a:pos x="36" y="143"/>
                </a:cxn>
                <a:cxn ang="0">
                  <a:pos x="17" y="168"/>
                </a:cxn>
                <a:cxn ang="0">
                  <a:pos x="2" y="194"/>
                </a:cxn>
                <a:cxn ang="0">
                  <a:pos x="2" y="194"/>
                </a:cxn>
                <a:cxn ang="0">
                  <a:pos x="0" y="197"/>
                </a:cxn>
                <a:cxn ang="0">
                  <a:pos x="0" y="199"/>
                </a:cxn>
                <a:cxn ang="0">
                  <a:pos x="3" y="202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28" y="174"/>
                </a:cxn>
                <a:cxn ang="0">
                  <a:pos x="45" y="149"/>
                </a:cxn>
                <a:cxn ang="0">
                  <a:pos x="64" y="126"/>
                </a:cxn>
                <a:cxn ang="0">
                  <a:pos x="84" y="102"/>
                </a:cxn>
                <a:cxn ang="0">
                  <a:pos x="123" y="57"/>
                </a:cxn>
                <a:cxn ang="0">
                  <a:pos x="144" y="34"/>
                </a:cxn>
                <a:cxn ang="0">
                  <a:pos x="162" y="11"/>
                </a:cxn>
                <a:cxn ang="0">
                  <a:pos x="162" y="11"/>
                </a:cxn>
                <a:cxn ang="0">
                  <a:pos x="164" y="8"/>
                </a:cxn>
                <a:cxn ang="0">
                  <a:pos x="164" y="7"/>
                </a:cxn>
                <a:cxn ang="0">
                  <a:pos x="162" y="3"/>
                </a:cxn>
                <a:cxn ang="0">
                  <a:pos x="160" y="2"/>
                </a:cxn>
                <a:cxn ang="0">
                  <a:pos x="158" y="0"/>
                </a:cxn>
                <a:cxn ang="0">
                  <a:pos x="156" y="2"/>
                </a:cxn>
                <a:cxn ang="0">
                  <a:pos x="155" y="3"/>
                </a:cxn>
                <a:cxn ang="0">
                  <a:pos x="155" y="3"/>
                </a:cxn>
              </a:cxnLst>
              <a:rect l="0" t="0" r="r" b="b"/>
              <a:pathLst>
                <a:path w="164" h="203">
                  <a:moveTo>
                    <a:pt x="155" y="3"/>
                  </a:moveTo>
                  <a:lnTo>
                    <a:pt x="155" y="3"/>
                  </a:lnTo>
                  <a:lnTo>
                    <a:pt x="135" y="27"/>
                  </a:lnTo>
                  <a:lnTo>
                    <a:pt x="115" y="50"/>
                  </a:lnTo>
                  <a:lnTo>
                    <a:pt x="75" y="96"/>
                  </a:lnTo>
                  <a:lnTo>
                    <a:pt x="55" y="119"/>
                  </a:lnTo>
                  <a:lnTo>
                    <a:pt x="36" y="143"/>
                  </a:lnTo>
                  <a:lnTo>
                    <a:pt x="17" y="168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0" y="197"/>
                  </a:lnTo>
                  <a:lnTo>
                    <a:pt x="0" y="199"/>
                  </a:lnTo>
                  <a:lnTo>
                    <a:pt x="3" y="202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28" y="174"/>
                  </a:lnTo>
                  <a:lnTo>
                    <a:pt x="45" y="149"/>
                  </a:lnTo>
                  <a:lnTo>
                    <a:pt x="64" y="126"/>
                  </a:lnTo>
                  <a:lnTo>
                    <a:pt x="84" y="102"/>
                  </a:lnTo>
                  <a:lnTo>
                    <a:pt x="123" y="57"/>
                  </a:lnTo>
                  <a:lnTo>
                    <a:pt x="144" y="34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4" y="8"/>
                  </a:lnTo>
                  <a:lnTo>
                    <a:pt x="164" y="7"/>
                  </a:lnTo>
                  <a:lnTo>
                    <a:pt x="162" y="3"/>
                  </a:lnTo>
                  <a:lnTo>
                    <a:pt x="160" y="2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2" name="Freeform 504"/>
            <p:cNvSpPr/>
            <p:nvPr/>
          </p:nvSpPr>
          <p:spPr bwMode="auto">
            <a:xfrm>
              <a:off x="3446463" y="1190625"/>
              <a:ext cx="82550" cy="96838"/>
            </a:xfrm>
            <a:custGeom>
              <a:avLst/>
              <a:gdLst/>
              <a:ahLst/>
              <a:cxnLst>
                <a:cxn ang="0">
                  <a:pos x="202" y="1"/>
                </a:cxn>
                <a:cxn ang="0">
                  <a:pos x="202" y="1"/>
                </a:cxn>
                <a:cxn ang="0">
                  <a:pos x="173" y="24"/>
                </a:cxn>
                <a:cxn ang="0">
                  <a:pos x="145" y="50"/>
                </a:cxn>
                <a:cxn ang="0">
                  <a:pos x="119" y="77"/>
                </a:cxn>
                <a:cxn ang="0">
                  <a:pos x="107" y="92"/>
                </a:cxn>
                <a:cxn ang="0">
                  <a:pos x="96" y="106"/>
                </a:cxn>
                <a:cxn ang="0">
                  <a:pos x="96" y="106"/>
                </a:cxn>
                <a:cxn ang="0">
                  <a:pos x="84" y="122"/>
                </a:cxn>
                <a:cxn ang="0">
                  <a:pos x="71" y="137"/>
                </a:cxn>
                <a:cxn ang="0">
                  <a:pos x="45" y="169"/>
                </a:cxn>
                <a:cxn ang="0">
                  <a:pos x="33" y="184"/>
                </a:cxn>
                <a:cxn ang="0">
                  <a:pos x="21" y="200"/>
                </a:cxn>
                <a:cxn ang="0">
                  <a:pos x="11" y="217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0" y="238"/>
                </a:cxn>
                <a:cxn ang="0">
                  <a:pos x="0" y="239"/>
                </a:cxn>
                <a:cxn ang="0">
                  <a:pos x="4" y="243"/>
                </a:cxn>
                <a:cxn ang="0">
                  <a:pos x="5" y="245"/>
                </a:cxn>
                <a:cxn ang="0">
                  <a:pos x="8" y="245"/>
                </a:cxn>
                <a:cxn ang="0">
                  <a:pos x="9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8" y="225"/>
                </a:cxn>
                <a:cxn ang="0">
                  <a:pos x="28" y="211"/>
                </a:cxn>
                <a:cxn ang="0">
                  <a:pos x="38" y="196"/>
                </a:cxn>
                <a:cxn ang="0">
                  <a:pos x="50" y="182"/>
                </a:cxn>
                <a:cxn ang="0">
                  <a:pos x="72" y="156"/>
                </a:cxn>
                <a:cxn ang="0">
                  <a:pos x="94" y="128"/>
                </a:cxn>
                <a:cxn ang="0">
                  <a:pos x="94" y="128"/>
                </a:cxn>
                <a:cxn ang="0">
                  <a:pos x="119" y="95"/>
                </a:cxn>
                <a:cxn ang="0">
                  <a:pos x="147" y="65"/>
                </a:cxn>
                <a:cxn ang="0">
                  <a:pos x="175" y="37"/>
                </a:cxn>
                <a:cxn ang="0">
                  <a:pos x="191" y="24"/>
                </a:cxn>
                <a:cxn ang="0">
                  <a:pos x="207" y="10"/>
                </a:cxn>
                <a:cxn ang="0">
                  <a:pos x="207" y="10"/>
                </a:cxn>
                <a:cxn ang="0">
                  <a:pos x="208" y="9"/>
                </a:cxn>
                <a:cxn ang="0">
                  <a:pos x="209" y="7"/>
                </a:cxn>
                <a:cxn ang="0">
                  <a:pos x="208" y="3"/>
                </a:cxn>
                <a:cxn ang="0">
                  <a:pos x="207" y="1"/>
                </a:cxn>
                <a:cxn ang="0">
                  <a:pos x="205" y="0"/>
                </a:cxn>
                <a:cxn ang="0">
                  <a:pos x="203" y="0"/>
                </a:cxn>
                <a:cxn ang="0">
                  <a:pos x="202" y="1"/>
                </a:cxn>
                <a:cxn ang="0">
                  <a:pos x="202" y="1"/>
                </a:cxn>
              </a:cxnLst>
              <a:rect l="0" t="0" r="r" b="b"/>
              <a:pathLst>
                <a:path w="209" h="245">
                  <a:moveTo>
                    <a:pt x="202" y="1"/>
                  </a:moveTo>
                  <a:lnTo>
                    <a:pt x="202" y="1"/>
                  </a:lnTo>
                  <a:lnTo>
                    <a:pt x="173" y="24"/>
                  </a:lnTo>
                  <a:lnTo>
                    <a:pt x="145" y="50"/>
                  </a:lnTo>
                  <a:lnTo>
                    <a:pt x="119" y="77"/>
                  </a:lnTo>
                  <a:lnTo>
                    <a:pt x="107" y="92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84" y="122"/>
                  </a:lnTo>
                  <a:lnTo>
                    <a:pt x="71" y="137"/>
                  </a:lnTo>
                  <a:lnTo>
                    <a:pt x="45" y="169"/>
                  </a:lnTo>
                  <a:lnTo>
                    <a:pt x="33" y="184"/>
                  </a:lnTo>
                  <a:lnTo>
                    <a:pt x="21" y="200"/>
                  </a:lnTo>
                  <a:lnTo>
                    <a:pt x="11" y="217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0" y="238"/>
                  </a:lnTo>
                  <a:lnTo>
                    <a:pt x="0" y="239"/>
                  </a:lnTo>
                  <a:lnTo>
                    <a:pt x="4" y="243"/>
                  </a:lnTo>
                  <a:lnTo>
                    <a:pt x="5" y="245"/>
                  </a:lnTo>
                  <a:lnTo>
                    <a:pt x="8" y="245"/>
                  </a:lnTo>
                  <a:lnTo>
                    <a:pt x="9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8" y="225"/>
                  </a:lnTo>
                  <a:lnTo>
                    <a:pt x="28" y="211"/>
                  </a:lnTo>
                  <a:lnTo>
                    <a:pt x="38" y="196"/>
                  </a:lnTo>
                  <a:lnTo>
                    <a:pt x="50" y="182"/>
                  </a:lnTo>
                  <a:lnTo>
                    <a:pt x="72" y="15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119" y="95"/>
                  </a:lnTo>
                  <a:lnTo>
                    <a:pt x="147" y="65"/>
                  </a:lnTo>
                  <a:lnTo>
                    <a:pt x="175" y="37"/>
                  </a:lnTo>
                  <a:lnTo>
                    <a:pt x="191" y="24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08" y="9"/>
                  </a:lnTo>
                  <a:lnTo>
                    <a:pt x="209" y="7"/>
                  </a:lnTo>
                  <a:lnTo>
                    <a:pt x="208" y="3"/>
                  </a:lnTo>
                  <a:lnTo>
                    <a:pt x="207" y="1"/>
                  </a:lnTo>
                  <a:lnTo>
                    <a:pt x="205" y="0"/>
                  </a:lnTo>
                  <a:lnTo>
                    <a:pt x="203" y="0"/>
                  </a:lnTo>
                  <a:lnTo>
                    <a:pt x="202" y="1"/>
                  </a:lnTo>
                  <a:lnTo>
                    <a:pt x="20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3" name="Freeform 505"/>
            <p:cNvSpPr/>
            <p:nvPr/>
          </p:nvSpPr>
          <p:spPr bwMode="auto">
            <a:xfrm>
              <a:off x="3448051" y="1246188"/>
              <a:ext cx="66675" cy="82550"/>
            </a:xfrm>
            <a:custGeom>
              <a:avLst/>
              <a:gdLst/>
              <a:ahLst/>
              <a:cxnLst>
                <a:cxn ang="0">
                  <a:pos x="157" y="3"/>
                </a:cxn>
                <a:cxn ang="0">
                  <a:pos x="157" y="3"/>
                </a:cxn>
                <a:cxn ang="0">
                  <a:pos x="136" y="32"/>
                </a:cxn>
                <a:cxn ang="0">
                  <a:pos x="115" y="60"/>
                </a:cxn>
                <a:cxn ang="0">
                  <a:pos x="94" y="89"/>
                </a:cxn>
                <a:cxn ang="0">
                  <a:pos x="84" y="102"/>
                </a:cxn>
                <a:cxn ang="0">
                  <a:pos x="71" y="115"/>
                </a:cxn>
                <a:cxn ang="0">
                  <a:pos x="71" y="115"/>
                </a:cxn>
                <a:cxn ang="0">
                  <a:pos x="52" y="134"/>
                </a:cxn>
                <a:cxn ang="0">
                  <a:pos x="34" y="155"/>
                </a:cxn>
                <a:cxn ang="0">
                  <a:pos x="16" y="176"/>
                </a:cxn>
                <a:cxn ang="0">
                  <a:pos x="8" y="186"/>
                </a:cxn>
                <a:cxn ang="0">
                  <a:pos x="1" y="196"/>
                </a:cxn>
                <a:cxn ang="0">
                  <a:pos x="1" y="196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3" y="204"/>
                </a:cxn>
                <a:cxn ang="0">
                  <a:pos x="7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20" y="190"/>
                </a:cxn>
                <a:cxn ang="0">
                  <a:pos x="29" y="178"/>
                </a:cxn>
                <a:cxn ang="0">
                  <a:pos x="50" y="155"/>
                </a:cxn>
                <a:cxn ang="0">
                  <a:pos x="72" y="131"/>
                </a:cxn>
                <a:cxn ang="0">
                  <a:pos x="93" y="109"/>
                </a:cxn>
                <a:cxn ang="0">
                  <a:pos x="93" y="109"/>
                </a:cxn>
                <a:cxn ang="0">
                  <a:pos x="112" y="84"/>
                </a:cxn>
                <a:cxn ang="0">
                  <a:pos x="131" y="59"/>
                </a:cxn>
                <a:cxn ang="0">
                  <a:pos x="148" y="34"/>
                </a:cxn>
                <a:cxn ang="0">
                  <a:pos x="166" y="8"/>
                </a:cxn>
                <a:cxn ang="0">
                  <a:pos x="166" y="8"/>
                </a:cxn>
                <a:cxn ang="0">
                  <a:pos x="167" y="7"/>
                </a:cxn>
                <a:cxn ang="0">
                  <a:pos x="167" y="4"/>
                </a:cxn>
                <a:cxn ang="0">
                  <a:pos x="166" y="3"/>
                </a:cxn>
                <a:cxn ang="0">
                  <a:pos x="165" y="2"/>
                </a:cxn>
                <a:cxn ang="0">
                  <a:pos x="161" y="0"/>
                </a:cxn>
                <a:cxn ang="0">
                  <a:pos x="158" y="2"/>
                </a:cxn>
                <a:cxn ang="0">
                  <a:pos x="157" y="3"/>
                </a:cxn>
                <a:cxn ang="0">
                  <a:pos x="157" y="3"/>
                </a:cxn>
              </a:cxnLst>
              <a:rect l="0" t="0" r="r" b="b"/>
              <a:pathLst>
                <a:path w="167" h="206">
                  <a:moveTo>
                    <a:pt x="157" y="3"/>
                  </a:moveTo>
                  <a:lnTo>
                    <a:pt x="157" y="3"/>
                  </a:lnTo>
                  <a:lnTo>
                    <a:pt x="136" y="32"/>
                  </a:lnTo>
                  <a:lnTo>
                    <a:pt x="115" y="60"/>
                  </a:lnTo>
                  <a:lnTo>
                    <a:pt x="94" y="89"/>
                  </a:lnTo>
                  <a:lnTo>
                    <a:pt x="84" y="102"/>
                  </a:lnTo>
                  <a:lnTo>
                    <a:pt x="71" y="115"/>
                  </a:lnTo>
                  <a:lnTo>
                    <a:pt x="71" y="115"/>
                  </a:lnTo>
                  <a:lnTo>
                    <a:pt x="52" y="134"/>
                  </a:lnTo>
                  <a:lnTo>
                    <a:pt x="34" y="155"/>
                  </a:lnTo>
                  <a:lnTo>
                    <a:pt x="16" y="176"/>
                  </a:lnTo>
                  <a:lnTo>
                    <a:pt x="8" y="18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3" y="204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20" y="190"/>
                  </a:lnTo>
                  <a:lnTo>
                    <a:pt x="29" y="178"/>
                  </a:lnTo>
                  <a:lnTo>
                    <a:pt x="50" y="155"/>
                  </a:lnTo>
                  <a:lnTo>
                    <a:pt x="72" y="131"/>
                  </a:lnTo>
                  <a:lnTo>
                    <a:pt x="93" y="109"/>
                  </a:lnTo>
                  <a:lnTo>
                    <a:pt x="93" y="109"/>
                  </a:lnTo>
                  <a:lnTo>
                    <a:pt x="112" y="84"/>
                  </a:lnTo>
                  <a:lnTo>
                    <a:pt x="131" y="59"/>
                  </a:lnTo>
                  <a:lnTo>
                    <a:pt x="148" y="34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7" y="7"/>
                  </a:lnTo>
                  <a:lnTo>
                    <a:pt x="167" y="4"/>
                  </a:lnTo>
                  <a:lnTo>
                    <a:pt x="166" y="3"/>
                  </a:lnTo>
                  <a:lnTo>
                    <a:pt x="165" y="2"/>
                  </a:lnTo>
                  <a:lnTo>
                    <a:pt x="161" y="0"/>
                  </a:lnTo>
                  <a:lnTo>
                    <a:pt x="158" y="2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4" name="Freeform 506"/>
            <p:cNvSpPr/>
            <p:nvPr/>
          </p:nvSpPr>
          <p:spPr bwMode="auto">
            <a:xfrm>
              <a:off x="3448051" y="1282700"/>
              <a:ext cx="73025" cy="90488"/>
            </a:xfrm>
            <a:custGeom>
              <a:avLst/>
              <a:gdLst/>
              <a:ahLst/>
              <a:cxnLst>
                <a:cxn ang="0">
                  <a:pos x="177" y="1"/>
                </a:cxn>
                <a:cxn ang="0">
                  <a:pos x="177" y="1"/>
                </a:cxn>
                <a:cxn ang="0">
                  <a:pos x="152" y="29"/>
                </a:cxn>
                <a:cxn ang="0">
                  <a:pos x="128" y="57"/>
                </a:cxn>
                <a:cxn ang="0">
                  <a:pos x="81" y="115"/>
                </a:cxn>
                <a:cxn ang="0">
                  <a:pos x="81" y="115"/>
                </a:cxn>
                <a:cxn ang="0">
                  <a:pos x="43" y="165"/>
                </a:cxn>
                <a:cxn ang="0">
                  <a:pos x="43" y="165"/>
                </a:cxn>
                <a:cxn ang="0">
                  <a:pos x="21" y="192"/>
                </a:cxn>
                <a:cxn ang="0">
                  <a:pos x="10" y="205"/>
                </a:cxn>
                <a:cxn ang="0">
                  <a:pos x="1" y="220"/>
                </a:cxn>
                <a:cxn ang="0">
                  <a:pos x="1" y="220"/>
                </a:cxn>
                <a:cxn ang="0">
                  <a:pos x="0" y="222"/>
                </a:cxn>
                <a:cxn ang="0">
                  <a:pos x="0" y="223"/>
                </a:cxn>
                <a:cxn ang="0">
                  <a:pos x="3" y="227"/>
                </a:cxn>
                <a:cxn ang="0">
                  <a:pos x="7" y="227"/>
                </a:cxn>
                <a:cxn ang="0">
                  <a:pos x="9" y="227"/>
                </a:cxn>
                <a:cxn ang="0">
                  <a:pos x="10" y="225"/>
                </a:cxn>
                <a:cxn ang="0">
                  <a:pos x="10" y="225"/>
                </a:cxn>
                <a:cxn ang="0">
                  <a:pos x="18" y="213"/>
                </a:cxn>
                <a:cxn ang="0">
                  <a:pos x="29" y="201"/>
                </a:cxn>
                <a:cxn ang="0">
                  <a:pos x="38" y="191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71" y="146"/>
                </a:cxn>
                <a:cxn ang="0">
                  <a:pos x="95" y="116"/>
                </a:cxn>
                <a:cxn ang="0">
                  <a:pos x="95" y="116"/>
                </a:cxn>
                <a:cxn ang="0">
                  <a:pos x="139" y="61"/>
                </a:cxn>
                <a:cxn ang="0">
                  <a:pos x="161" y="35"/>
                </a:cxn>
                <a:cxn ang="0">
                  <a:pos x="184" y="9"/>
                </a:cxn>
                <a:cxn ang="0">
                  <a:pos x="184" y="9"/>
                </a:cxn>
                <a:cxn ang="0">
                  <a:pos x="186" y="8"/>
                </a:cxn>
                <a:cxn ang="0">
                  <a:pos x="186" y="5"/>
                </a:cxn>
                <a:cxn ang="0">
                  <a:pos x="184" y="1"/>
                </a:cxn>
                <a:cxn ang="0">
                  <a:pos x="181" y="0"/>
                </a:cxn>
                <a:cxn ang="0">
                  <a:pos x="179" y="0"/>
                </a:cxn>
                <a:cxn ang="0">
                  <a:pos x="177" y="1"/>
                </a:cxn>
                <a:cxn ang="0">
                  <a:pos x="177" y="1"/>
                </a:cxn>
              </a:cxnLst>
              <a:rect l="0" t="0" r="r" b="b"/>
              <a:pathLst>
                <a:path w="186" h="227">
                  <a:moveTo>
                    <a:pt x="177" y="1"/>
                  </a:moveTo>
                  <a:lnTo>
                    <a:pt x="177" y="1"/>
                  </a:lnTo>
                  <a:lnTo>
                    <a:pt x="152" y="29"/>
                  </a:lnTo>
                  <a:lnTo>
                    <a:pt x="128" y="57"/>
                  </a:lnTo>
                  <a:lnTo>
                    <a:pt x="81" y="115"/>
                  </a:lnTo>
                  <a:lnTo>
                    <a:pt x="81" y="11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21" y="192"/>
                  </a:lnTo>
                  <a:lnTo>
                    <a:pt x="10" y="205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0" y="222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7" y="227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8" y="213"/>
                  </a:lnTo>
                  <a:lnTo>
                    <a:pt x="29" y="201"/>
                  </a:lnTo>
                  <a:lnTo>
                    <a:pt x="38" y="191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71" y="146"/>
                  </a:lnTo>
                  <a:lnTo>
                    <a:pt x="95" y="116"/>
                  </a:lnTo>
                  <a:lnTo>
                    <a:pt x="95" y="116"/>
                  </a:lnTo>
                  <a:lnTo>
                    <a:pt x="139" y="61"/>
                  </a:lnTo>
                  <a:lnTo>
                    <a:pt x="161" y="35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6" y="8"/>
                  </a:lnTo>
                  <a:lnTo>
                    <a:pt x="186" y="5"/>
                  </a:lnTo>
                  <a:lnTo>
                    <a:pt x="184" y="1"/>
                  </a:lnTo>
                  <a:lnTo>
                    <a:pt x="181" y="0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5" name="Freeform 507"/>
            <p:cNvSpPr/>
            <p:nvPr/>
          </p:nvSpPr>
          <p:spPr bwMode="auto">
            <a:xfrm>
              <a:off x="3452813" y="1331913"/>
              <a:ext cx="65088" cy="8255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63" y="116"/>
                </a:cxn>
                <a:cxn ang="0">
                  <a:pos x="63" y="116"/>
                </a:cxn>
                <a:cxn ang="0">
                  <a:pos x="44" y="136"/>
                </a:cxn>
                <a:cxn ang="0">
                  <a:pos x="27" y="157"/>
                </a:cxn>
                <a:cxn ang="0">
                  <a:pos x="19" y="168"/>
                </a:cxn>
                <a:cxn ang="0">
                  <a:pos x="12" y="178"/>
                </a:cxn>
                <a:cxn ang="0">
                  <a:pos x="5" y="190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0" y="204"/>
                </a:cxn>
                <a:cxn ang="0">
                  <a:pos x="0" y="207"/>
                </a:cxn>
                <a:cxn ang="0">
                  <a:pos x="1" y="208"/>
                </a:cxn>
                <a:cxn ang="0">
                  <a:pos x="4" y="208"/>
                </a:cxn>
                <a:cxn ang="0">
                  <a:pos x="8" y="208"/>
                </a:cxn>
                <a:cxn ang="0">
                  <a:pos x="9" y="207"/>
                </a:cxn>
                <a:cxn ang="0">
                  <a:pos x="10" y="206"/>
                </a:cxn>
                <a:cxn ang="0">
                  <a:pos x="10" y="206"/>
                </a:cxn>
                <a:cxn ang="0">
                  <a:pos x="17" y="191"/>
                </a:cxn>
                <a:cxn ang="0">
                  <a:pos x="25" y="178"/>
                </a:cxn>
                <a:cxn ang="0">
                  <a:pos x="34" y="167"/>
                </a:cxn>
                <a:cxn ang="0">
                  <a:pos x="43" y="153"/>
                </a:cxn>
                <a:cxn ang="0">
                  <a:pos x="64" y="130"/>
                </a:cxn>
                <a:cxn ang="0">
                  <a:pos x="83" y="106"/>
                </a:cxn>
                <a:cxn ang="0">
                  <a:pos x="83" y="106"/>
                </a:cxn>
                <a:cxn ang="0">
                  <a:pos x="162" y="10"/>
                </a:cxn>
                <a:cxn ang="0">
                  <a:pos x="162" y="10"/>
                </a:cxn>
                <a:cxn ang="0">
                  <a:pos x="162" y="8"/>
                </a:cxn>
                <a:cxn ang="0">
                  <a:pos x="163" y="6"/>
                </a:cxn>
                <a:cxn ang="0">
                  <a:pos x="161" y="2"/>
                </a:cxn>
                <a:cxn ang="0">
                  <a:pos x="159" y="0"/>
                </a:cxn>
                <a:cxn ang="0">
                  <a:pos x="157" y="0"/>
                </a:cxn>
                <a:cxn ang="0">
                  <a:pos x="155" y="0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08">
                  <a:moveTo>
                    <a:pt x="153" y="2"/>
                  </a:moveTo>
                  <a:lnTo>
                    <a:pt x="153" y="2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44" y="136"/>
                  </a:lnTo>
                  <a:lnTo>
                    <a:pt x="27" y="157"/>
                  </a:lnTo>
                  <a:lnTo>
                    <a:pt x="19" y="168"/>
                  </a:lnTo>
                  <a:lnTo>
                    <a:pt x="12" y="178"/>
                  </a:lnTo>
                  <a:lnTo>
                    <a:pt x="5" y="19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1" y="208"/>
                  </a:lnTo>
                  <a:lnTo>
                    <a:pt x="4" y="208"/>
                  </a:lnTo>
                  <a:lnTo>
                    <a:pt x="8" y="208"/>
                  </a:lnTo>
                  <a:lnTo>
                    <a:pt x="9" y="207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7" y="191"/>
                  </a:lnTo>
                  <a:lnTo>
                    <a:pt x="25" y="178"/>
                  </a:lnTo>
                  <a:lnTo>
                    <a:pt x="34" y="167"/>
                  </a:lnTo>
                  <a:lnTo>
                    <a:pt x="43" y="153"/>
                  </a:lnTo>
                  <a:lnTo>
                    <a:pt x="64" y="130"/>
                  </a:lnTo>
                  <a:lnTo>
                    <a:pt x="83" y="106"/>
                  </a:lnTo>
                  <a:lnTo>
                    <a:pt x="83" y="10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3" y="6"/>
                  </a:lnTo>
                  <a:lnTo>
                    <a:pt x="161" y="2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6" name="Freeform 508"/>
            <p:cNvSpPr/>
            <p:nvPr/>
          </p:nvSpPr>
          <p:spPr bwMode="auto">
            <a:xfrm>
              <a:off x="3446463" y="1387475"/>
              <a:ext cx="68263" cy="825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20" y="51"/>
                </a:cxn>
                <a:cxn ang="0">
                  <a:pos x="80" y="101"/>
                </a:cxn>
                <a:cxn ang="0">
                  <a:pos x="39" y="151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6"/>
                </a:cxn>
                <a:cxn ang="0">
                  <a:pos x="1" y="208"/>
                </a:cxn>
                <a:cxn ang="0">
                  <a:pos x="3" y="210"/>
                </a:cxn>
                <a:cxn ang="0">
                  <a:pos x="7" y="210"/>
                </a:cxn>
                <a:cxn ang="0">
                  <a:pos x="9" y="210"/>
                </a:cxn>
                <a:cxn ang="0">
                  <a:pos x="11" y="207"/>
                </a:cxn>
                <a:cxn ang="0">
                  <a:pos x="11" y="207"/>
                </a:cxn>
                <a:cxn ang="0">
                  <a:pos x="50" y="157"/>
                </a:cxn>
                <a:cxn ang="0">
                  <a:pos x="89" y="108"/>
                </a:cxn>
                <a:cxn ang="0">
                  <a:pos x="128" y="59"/>
                </a:cxn>
                <a:cxn ang="0">
                  <a:pos x="170" y="11"/>
                </a:cxn>
                <a:cxn ang="0">
                  <a:pos x="170" y="11"/>
                </a:cxn>
                <a:cxn ang="0">
                  <a:pos x="171" y="8"/>
                </a:cxn>
                <a:cxn ang="0">
                  <a:pos x="171" y="7"/>
                </a:cxn>
                <a:cxn ang="0">
                  <a:pos x="169" y="3"/>
                </a:cxn>
                <a:cxn ang="0">
                  <a:pos x="166" y="0"/>
                </a:cxn>
                <a:cxn ang="0">
                  <a:pos x="164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10">
                  <a:moveTo>
                    <a:pt x="162" y="3"/>
                  </a:moveTo>
                  <a:lnTo>
                    <a:pt x="162" y="3"/>
                  </a:lnTo>
                  <a:lnTo>
                    <a:pt x="120" y="51"/>
                  </a:lnTo>
                  <a:lnTo>
                    <a:pt x="80" y="101"/>
                  </a:lnTo>
                  <a:lnTo>
                    <a:pt x="39" y="151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1" y="208"/>
                  </a:lnTo>
                  <a:lnTo>
                    <a:pt x="3" y="210"/>
                  </a:lnTo>
                  <a:lnTo>
                    <a:pt x="7" y="210"/>
                  </a:lnTo>
                  <a:lnTo>
                    <a:pt x="9" y="210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50" y="157"/>
                  </a:lnTo>
                  <a:lnTo>
                    <a:pt x="89" y="108"/>
                  </a:lnTo>
                  <a:lnTo>
                    <a:pt x="128" y="59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71" y="8"/>
                  </a:lnTo>
                  <a:lnTo>
                    <a:pt x="171" y="7"/>
                  </a:lnTo>
                  <a:lnTo>
                    <a:pt x="169" y="3"/>
                  </a:lnTo>
                  <a:lnTo>
                    <a:pt x="166" y="0"/>
                  </a:lnTo>
                  <a:lnTo>
                    <a:pt x="164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7" name="Freeform 509"/>
            <p:cNvSpPr/>
            <p:nvPr/>
          </p:nvSpPr>
          <p:spPr bwMode="auto">
            <a:xfrm>
              <a:off x="3433763" y="1431925"/>
              <a:ext cx="76200" cy="93663"/>
            </a:xfrm>
            <a:custGeom>
              <a:avLst/>
              <a:gdLst/>
              <a:ahLst/>
              <a:cxnLst>
                <a:cxn ang="0">
                  <a:pos x="183" y="3"/>
                </a:cxn>
                <a:cxn ang="0">
                  <a:pos x="183" y="3"/>
                </a:cxn>
                <a:cxn ang="0">
                  <a:pos x="174" y="16"/>
                </a:cxn>
                <a:cxn ang="0">
                  <a:pos x="162" y="28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15" y="78"/>
                </a:cxn>
                <a:cxn ang="0">
                  <a:pos x="92" y="106"/>
                </a:cxn>
                <a:cxn ang="0">
                  <a:pos x="92" y="106"/>
                </a:cxn>
                <a:cxn ang="0">
                  <a:pos x="68" y="135"/>
                </a:cxn>
                <a:cxn ang="0">
                  <a:pos x="43" y="165"/>
                </a:cxn>
                <a:cxn ang="0">
                  <a:pos x="31" y="180"/>
                </a:cxn>
                <a:cxn ang="0">
                  <a:pos x="21" y="194"/>
                </a:cxn>
                <a:cxn ang="0">
                  <a:pos x="11" y="211"/>
                </a:cxn>
                <a:cxn ang="0">
                  <a:pos x="0" y="228"/>
                </a:cxn>
                <a:cxn ang="0">
                  <a:pos x="0" y="228"/>
                </a:cxn>
                <a:cxn ang="0">
                  <a:pos x="0" y="231"/>
                </a:cxn>
                <a:cxn ang="0">
                  <a:pos x="0" y="232"/>
                </a:cxn>
                <a:cxn ang="0">
                  <a:pos x="3" y="236"/>
                </a:cxn>
                <a:cxn ang="0">
                  <a:pos x="7" y="236"/>
                </a:cxn>
                <a:cxn ang="0">
                  <a:pos x="9" y="236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0" y="218"/>
                </a:cxn>
                <a:cxn ang="0">
                  <a:pos x="29" y="202"/>
                </a:cxn>
                <a:cxn ang="0">
                  <a:pos x="39" y="187"/>
                </a:cxn>
                <a:cxn ang="0">
                  <a:pos x="51" y="174"/>
                </a:cxn>
                <a:cxn ang="0">
                  <a:pos x="73" y="147"/>
                </a:cxn>
                <a:cxn ang="0">
                  <a:pos x="96" y="119"/>
                </a:cxn>
                <a:cxn ang="0">
                  <a:pos x="96" y="119"/>
                </a:cxn>
                <a:cxn ang="0">
                  <a:pos x="110" y="102"/>
                </a:cxn>
                <a:cxn ang="0">
                  <a:pos x="124" y="84"/>
                </a:cxn>
                <a:cxn ang="0">
                  <a:pos x="154" y="51"/>
                </a:cxn>
                <a:cxn ang="0">
                  <a:pos x="154" y="51"/>
                </a:cxn>
                <a:cxn ang="0">
                  <a:pos x="175" y="32"/>
                </a:cxn>
                <a:cxn ang="0">
                  <a:pos x="184" y="21"/>
                </a:cxn>
                <a:cxn ang="0">
                  <a:pos x="194" y="8"/>
                </a:cxn>
                <a:cxn ang="0">
                  <a:pos x="194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2"/>
                </a:cxn>
                <a:cxn ang="0">
                  <a:pos x="187" y="0"/>
                </a:cxn>
                <a:cxn ang="0">
                  <a:pos x="184" y="2"/>
                </a:cxn>
                <a:cxn ang="0">
                  <a:pos x="183" y="3"/>
                </a:cxn>
                <a:cxn ang="0">
                  <a:pos x="183" y="3"/>
                </a:cxn>
              </a:cxnLst>
              <a:rect l="0" t="0" r="r" b="b"/>
              <a:pathLst>
                <a:path w="194" h="236">
                  <a:moveTo>
                    <a:pt x="183" y="3"/>
                  </a:moveTo>
                  <a:lnTo>
                    <a:pt x="183" y="3"/>
                  </a:lnTo>
                  <a:lnTo>
                    <a:pt x="174" y="16"/>
                  </a:lnTo>
                  <a:lnTo>
                    <a:pt x="162" y="28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15" y="78"/>
                  </a:lnTo>
                  <a:lnTo>
                    <a:pt x="92" y="106"/>
                  </a:lnTo>
                  <a:lnTo>
                    <a:pt x="92" y="106"/>
                  </a:lnTo>
                  <a:lnTo>
                    <a:pt x="68" y="135"/>
                  </a:lnTo>
                  <a:lnTo>
                    <a:pt x="43" y="165"/>
                  </a:lnTo>
                  <a:lnTo>
                    <a:pt x="31" y="180"/>
                  </a:lnTo>
                  <a:lnTo>
                    <a:pt x="21" y="194"/>
                  </a:lnTo>
                  <a:lnTo>
                    <a:pt x="11" y="21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1"/>
                  </a:lnTo>
                  <a:lnTo>
                    <a:pt x="0" y="232"/>
                  </a:lnTo>
                  <a:lnTo>
                    <a:pt x="3" y="236"/>
                  </a:lnTo>
                  <a:lnTo>
                    <a:pt x="7" y="236"/>
                  </a:lnTo>
                  <a:lnTo>
                    <a:pt x="9" y="236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0" y="218"/>
                  </a:lnTo>
                  <a:lnTo>
                    <a:pt x="29" y="202"/>
                  </a:lnTo>
                  <a:lnTo>
                    <a:pt x="39" y="187"/>
                  </a:lnTo>
                  <a:lnTo>
                    <a:pt x="51" y="174"/>
                  </a:lnTo>
                  <a:lnTo>
                    <a:pt x="73" y="147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110" y="102"/>
                  </a:lnTo>
                  <a:lnTo>
                    <a:pt x="124" y="84"/>
                  </a:lnTo>
                  <a:lnTo>
                    <a:pt x="154" y="51"/>
                  </a:lnTo>
                  <a:lnTo>
                    <a:pt x="154" y="51"/>
                  </a:lnTo>
                  <a:lnTo>
                    <a:pt x="175" y="32"/>
                  </a:lnTo>
                  <a:lnTo>
                    <a:pt x="184" y="21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2"/>
                  </a:lnTo>
                  <a:lnTo>
                    <a:pt x="187" y="0"/>
                  </a:lnTo>
                  <a:lnTo>
                    <a:pt x="184" y="2"/>
                  </a:lnTo>
                  <a:lnTo>
                    <a:pt x="183" y="3"/>
                  </a:lnTo>
                  <a:lnTo>
                    <a:pt x="18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8" name="Freeform 510"/>
            <p:cNvSpPr/>
            <p:nvPr/>
          </p:nvSpPr>
          <p:spPr bwMode="auto">
            <a:xfrm>
              <a:off x="3438526" y="1466850"/>
              <a:ext cx="76200" cy="8731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79" y="3"/>
                </a:cxn>
                <a:cxn ang="0">
                  <a:pos x="158" y="37"/>
                </a:cxn>
                <a:cxn ang="0">
                  <a:pos x="136" y="69"/>
                </a:cxn>
                <a:cxn ang="0">
                  <a:pos x="112" y="101"/>
                </a:cxn>
                <a:cxn ang="0">
                  <a:pos x="99" y="116"/>
                </a:cxn>
                <a:cxn ang="0">
                  <a:pos x="86" y="132"/>
                </a:cxn>
                <a:cxn ang="0">
                  <a:pos x="86" y="132"/>
                </a:cxn>
                <a:cxn ang="0">
                  <a:pos x="74" y="144"/>
                </a:cxn>
                <a:cxn ang="0">
                  <a:pos x="61" y="156"/>
                </a:cxn>
                <a:cxn ang="0">
                  <a:pos x="34" y="177"/>
                </a:cxn>
                <a:cxn ang="0">
                  <a:pos x="34" y="177"/>
                </a:cxn>
                <a:cxn ang="0">
                  <a:pos x="23" y="183"/>
                </a:cxn>
                <a:cxn ang="0">
                  <a:pos x="14" y="190"/>
                </a:cxn>
                <a:cxn ang="0">
                  <a:pos x="6" y="198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1"/>
                </a:cxn>
                <a:cxn ang="0">
                  <a:pos x="0" y="213"/>
                </a:cxn>
                <a:cxn ang="0">
                  <a:pos x="2" y="216"/>
                </a:cxn>
                <a:cxn ang="0">
                  <a:pos x="6" y="217"/>
                </a:cxn>
                <a:cxn ang="0">
                  <a:pos x="8" y="216"/>
                </a:cxn>
                <a:cxn ang="0">
                  <a:pos x="10" y="213"/>
                </a:cxn>
                <a:cxn ang="0">
                  <a:pos x="10" y="213"/>
                </a:cxn>
                <a:cxn ang="0">
                  <a:pos x="14" y="208"/>
                </a:cxn>
                <a:cxn ang="0">
                  <a:pos x="19" y="201"/>
                </a:cxn>
                <a:cxn ang="0">
                  <a:pos x="31" y="191"/>
                </a:cxn>
                <a:cxn ang="0">
                  <a:pos x="44" y="182"/>
                </a:cxn>
                <a:cxn ang="0">
                  <a:pos x="57" y="173"/>
                </a:cxn>
                <a:cxn ang="0">
                  <a:pos x="57" y="173"/>
                </a:cxn>
                <a:cxn ang="0">
                  <a:pos x="70" y="162"/>
                </a:cxn>
                <a:cxn ang="0">
                  <a:pos x="83" y="150"/>
                </a:cxn>
                <a:cxn ang="0">
                  <a:pos x="95" y="139"/>
                </a:cxn>
                <a:cxn ang="0">
                  <a:pos x="106" y="127"/>
                </a:cxn>
                <a:cxn ang="0">
                  <a:pos x="106" y="127"/>
                </a:cxn>
                <a:cxn ang="0">
                  <a:pos x="129" y="98"/>
                </a:cxn>
                <a:cxn ang="0">
                  <a:pos x="150" y="69"/>
                </a:cxn>
                <a:cxn ang="0">
                  <a:pos x="170" y="39"/>
                </a:cxn>
                <a:cxn ang="0">
                  <a:pos x="188" y="8"/>
                </a:cxn>
                <a:cxn ang="0">
                  <a:pos x="188" y="8"/>
                </a:cxn>
                <a:cxn ang="0">
                  <a:pos x="189" y="7"/>
                </a:cxn>
                <a:cxn ang="0">
                  <a:pos x="189" y="4"/>
                </a:cxn>
                <a:cxn ang="0">
                  <a:pos x="187" y="0"/>
                </a:cxn>
                <a:cxn ang="0">
                  <a:pos x="183" y="0"/>
                </a:cxn>
                <a:cxn ang="0">
                  <a:pos x="180" y="1"/>
                </a:cxn>
                <a:cxn ang="0">
                  <a:pos x="179" y="3"/>
                </a:cxn>
                <a:cxn ang="0">
                  <a:pos x="179" y="3"/>
                </a:cxn>
              </a:cxnLst>
              <a:rect l="0" t="0" r="r" b="b"/>
              <a:pathLst>
                <a:path w="189" h="217">
                  <a:moveTo>
                    <a:pt x="179" y="3"/>
                  </a:moveTo>
                  <a:lnTo>
                    <a:pt x="179" y="3"/>
                  </a:lnTo>
                  <a:lnTo>
                    <a:pt x="158" y="37"/>
                  </a:lnTo>
                  <a:lnTo>
                    <a:pt x="136" y="69"/>
                  </a:lnTo>
                  <a:lnTo>
                    <a:pt x="112" y="101"/>
                  </a:lnTo>
                  <a:lnTo>
                    <a:pt x="99" y="116"/>
                  </a:lnTo>
                  <a:lnTo>
                    <a:pt x="86" y="132"/>
                  </a:lnTo>
                  <a:lnTo>
                    <a:pt x="86" y="132"/>
                  </a:lnTo>
                  <a:lnTo>
                    <a:pt x="74" y="144"/>
                  </a:lnTo>
                  <a:lnTo>
                    <a:pt x="61" y="156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23" y="183"/>
                  </a:lnTo>
                  <a:lnTo>
                    <a:pt x="14" y="190"/>
                  </a:lnTo>
                  <a:lnTo>
                    <a:pt x="6" y="19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2" y="216"/>
                  </a:lnTo>
                  <a:lnTo>
                    <a:pt x="6" y="217"/>
                  </a:lnTo>
                  <a:lnTo>
                    <a:pt x="8" y="216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4" y="208"/>
                  </a:lnTo>
                  <a:lnTo>
                    <a:pt x="19" y="201"/>
                  </a:lnTo>
                  <a:lnTo>
                    <a:pt x="31" y="191"/>
                  </a:lnTo>
                  <a:lnTo>
                    <a:pt x="44" y="182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70" y="162"/>
                  </a:lnTo>
                  <a:lnTo>
                    <a:pt x="83" y="150"/>
                  </a:lnTo>
                  <a:lnTo>
                    <a:pt x="95" y="139"/>
                  </a:lnTo>
                  <a:lnTo>
                    <a:pt x="106" y="127"/>
                  </a:lnTo>
                  <a:lnTo>
                    <a:pt x="106" y="127"/>
                  </a:lnTo>
                  <a:lnTo>
                    <a:pt x="129" y="98"/>
                  </a:lnTo>
                  <a:lnTo>
                    <a:pt x="150" y="69"/>
                  </a:lnTo>
                  <a:lnTo>
                    <a:pt x="170" y="39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89" y="7"/>
                  </a:lnTo>
                  <a:lnTo>
                    <a:pt x="189" y="4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80" y="1"/>
                  </a:lnTo>
                  <a:lnTo>
                    <a:pt x="179" y="3"/>
                  </a:lnTo>
                  <a:lnTo>
                    <a:pt x="17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19" name="Freeform 511"/>
            <p:cNvSpPr/>
            <p:nvPr/>
          </p:nvSpPr>
          <p:spPr bwMode="auto">
            <a:xfrm>
              <a:off x="3465513" y="1516063"/>
              <a:ext cx="52388" cy="65088"/>
            </a:xfrm>
            <a:custGeom>
              <a:avLst/>
              <a:gdLst/>
              <a:ahLst/>
              <a:cxnLst>
                <a:cxn ang="0">
                  <a:pos x="119" y="1"/>
                </a:cxn>
                <a:cxn ang="0">
                  <a:pos x="119" y="1"/>
                </a:cxn>
                <a:cxn ang="0">
                  <a:pos x="85" y="34"/>
                </a:cxn>
                <a:cxn ang="0">
                  <a:pos x="68" y="51"/>
                </a:cxn>
                <a:cxn ang="0">
                  <a:pos x="52" y="69"/>
                </a:cxn>
                <a:cxn ang="0">
                  <a:pos x="52" y="69"/>
                </a:cxn>
                <a:cxn ang="0">
                  <a:pos x="38" y="90"/>
                </a:cxn>
                <a:cxn ang="0">
                  <a:pos x="25" y="111"/>
                </a:cxn>
                <a:cxn ang="0">
                  <a:pos x="12" y="132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2" y="162"/>
                </a:cxn>
                <a:cxn ang="0">
                  <a:pos x="5" y="163"/>
                </a:cxn>
                <a:cxn ang="0">
                  <a:pos x="8" y="163"/>
                </a:cxn>
                <a:cxn ang="0">
                  <a:pos x="9" y="162"/>
                </a:cxn>
                <a:cxn ang="0">
                  <a:pos x="10" y="161"/>
                </a:cxn>
                <a:cxn ang="0">
                  <a:pos x="10" y="161"/>
                </a:cxn>
                <a:cxn ang="0">
                  <a:pos x="21" y="140"/>
                </a:cxn>
                <a:cxn ang="0">
                  <a:pos x="31" y="120"/>
                </a:cxn>
                <a:cxn ang="0">
                  <a:pos x="43" y="102"/>
                </a:cxn>
                <a:cxn ang="0">
                  <a:pos x="57" y="83"/>
                </a:cxn>
                <a:cxn ang="0">
                  <a:pos x="57" y="83"/>
                </a:cxn>
                <a:cxn ang="0">
                  <a:pos x="73" y="62"/>
                </a:cxn>
                <a:cxn ang="0">
                  <a:pos x="90" y="44"/>
                </a:cxn>
                <a:cxn ang="0">
                  <a:pos x="128" y="9"/>
                </a:cxn>
                <a:cxn ang="0">
                  <a:pos x="128" y="9"/>
                </a:cxn>
                <a:cxn ang="0">
                  <a:pos x="129" y="8"/>
                </a:cxn>
                <a:cxn ang="0">
                  <a:pos x="129" y="5"/>
                </a:cxn>
                <a:cxn ang="0">
                  <a:pos x="127" y="1"/>
                </a:cxn>
                <a:cxn ang="0">
                  <a:pos x="124" y="0"/>
                </a:cxn>
                <a:cxn ang="0">
                  <a:pos x="121" y="0"/>
                </a:cxn>
                <a:cxn ang="0">
                  <a:pos x="119" y="1"/>
                </a:cxn>
                <a:cxn ang="0">
                  <a:pos x="119" y="1"/>
                </a:cxn>
              </a:cxnLst>
              <a:rect l="0" t="0" r="r" b="b"/>
              <a:pathLst>
                <a:path w="129" h="163">
                  <a:moveTo>
                    <a:pt x="119" y="1"/>
                  </a:moveTo>
                  <a:lnTo>
                    <a:pt x="119" y="1"/>
                  </a:lnTo>
                  <a:lnTo>
                    <a:pt x="85" y="34"/>
                  </a:lnTo>
                  <a:lnTo>
                    <a:pt x="68" y="51"/>
                  </a:lnTo>
                  <a:lnTo>
                    <a:pt x="52" y="69"/>
                  </a:lnTo>
                  <a:lnTo>
                    <a:pt x="52" y="69"/>
                  </a:lnTo>
                  <a:lnTo>
                    <a:pt x="38" y="90"/>
                  </a:lnTo>
                  <a:lnTo>
                    <a:pt x="25" y="111"/>
                  </a:lnTo>
                  <a:lnTo>
                    <a:pt x="12" y="132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2" y="162"/>
                  </a:lnTo>
                  <a:lnTo>
                    <a:pt x="5" y="163"/>
                  </a:lnTo>
                  <a:lnTo>
                    <a:pt x="8" y="163"/>
                  </a:lnTo>
                  <a:lnTo>
                    <a:pt x="9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21" y="140"/>
                  </a:lnTo>
                  <a:lnTo>
                    <a:pt x="31" y="120"/>
                  </a:lnTo>
                  <a:lnTo>
                    <a:pt x="43" y="102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73" y="62"/>
                  </a:lnTo>
                  <a:lnTo>
                    <a:pt x="90" y="44"/>
                  </a:lnTo>
                  <a:lnTo>
                    <a:pt x="128" y="9"/>
                  </a:lnTo>
                  <a:lnTo>
                    <a:pt x="128" y="9"/>
                  </a:lnTo>
                  <a:lnTo>
                    <a:pt x="129" y="8"/>
                  </a:lnTo>
                  <a:lnTo>
                    <a:pt x="129" y="5"/>
                  </a:lnTo>
                  <a:lnTo>
                    <a:pt x="127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0" name="Freeform 512"/>
            <p:cNvSpPr>
              <a:spLocks noEditPoints="1"/>
            </p:cNvSpPr>
            <p:nvPr/>
          </p:nvSpPr>
          <p:spPr bwMode="auto">
            <a:xfrm>
              <a:off x="3119438" y="1393825"/>
              <a:ext cx="277813" cy="128588"/>
            </a:xfrm>
            <a:custGeom>
              <a:avLst/>
              <a:gdLst/>
              <a:ahLst/>
              <a:cxnLst>
                <a:cxn ang="0">
                  <a:pos x="661" y="10"/>
                </a:cxn>
                <a:cxn ang="0">
                  <a:pos x="647" y="6"/>
                </a:cxn>
                <a:cxn ang="0">
                  <a:pos x="256" y="6"/>
                </a:cxn>
                <a:cxn ang="0">
                  <a:pos x="24" y="0"/>
                </a:cxn>
                <a:cxn ang="0">
                  <a:pos x="13" y="1"/>
                </a:cxn>
                <a:cxn ang="0">
                  <a:pos x="4" y="10"/>
                </a:cxn>
                <a:cxn ang="0">
                  <a:pos x="1" y="23"/>
                </a:cxn>
                <a:cxn ang="0">
                  <a:pos x="3" y="65"/>
                </a:cxn>
                <a:cxn ang="0">
                  <a:pos x="14" y="129"/>
                </a:cxn>
                <a:cxn ang="0">
                  <a:pos x="31" y="171"/>
                </a:cxn>
                <a:cxn ang="0">
                  <a:pos x="56" y="210"/>
                </a:cxn>
                <a:cxn ang="0">
                  <a:pos x="92" y="247"/>
                </a:cxn>
                <a:cxn ang="0">
                  <a:pos x="119" y="268"/>
                </a:cxn>
                <a:cxn ang="0">
                  <a:pos x="162" y="291"/>
                </a:cxn>
                <a:cxn ang="0">
                  <a:pos x="226" y="311"/>
                </a:cxn>
                <a:cxn ang="0">
                  <a:pos x="326" y="321"/>
                </a:cxn>
                <a:cxn ang="0">
                  <a:pos x="391" y="319"/>
                </a:cxn>
                <a:cxn ang="0">
                  <a:pos x="492" y="307"/>
                </a:cxn>
                <a:cxn ang="0">
                  <a:pos x="570" y="281"/>
                </a:cxn>
                <a:cxn ang="0">
                  <a:pos x="615" y="256"/>
                </a:cxn>
                <a:cxn ang="0">
                  <a:pos x="642" y="235"/>
                </a:cxn>
                <a:cxn ang="0">
                  <a:pos x="670" y="197"/>
                </a:cxn>
                <a:cxn ang="0">
                  <a:pos x="685" y="155"/>
                </a:cxn>
                <a:cxn ang="0">
                  <a:pos x="696" y="94"/>
                </a:cxn>
                <a:cxn ang="0">
                  <a:pos x="700" y="22"/>
                </a:cxn>
                <a:cxn ang="0">
                  <a:pos x="688" y="9"/>
                </a:cxn>
                <a:cxn ang="0">
                  <a:pos x="668" y="10"/>
                </a:cxn>
                <a:cxn ang="0">
                  <a:pos x="579" y="226"/>
                </a:cxn>
                <a:cxn ang="0">
                  <a:pos x="556" y="239"/>
                </a:cxn>
                <a:cxn ang="0">
                  <a:pos x="481" y="264"/>
                </a:cxn>
                <a:cxn ang="0">
                  <a:pos x="375" y="274"/>
                </a:cxn>
                <a:cxn ang="0">
                  <a:pos x="322" y="274"/>
                </a:cxn>
                <a:cxn ang="0">
                  <a:pos x="242" y="266"/>
                </a:cxn>
                <a:cxn ang="0">
                  <a:pos x="165" y="243"/>
                </a:cxn>
                <a:cxn ang="0">
                  <a:pos x="136" y="229"/>
                </a:cxn>
                <a:cxn ang="0">
                  <a:pos x="102" y="198"/>
                </a:cxn>
                <a:cxn ang="0">
                  <a:pos x="77" y="162"/>
                </a:cxn>
                <a:cxn ang="0">
                  <a:pos x="60" y="120"/>
                </a:cxn>
                <a:cxn ang="0">
                  <a:pos x="47" y="45"/>
                </a:cxn>
                <a:cxn ang="0">
                  <a:pos x="182" y="49"/>
                </a:cxn>
                <a:cxn ang="0">
                  <a:pos x="647" y="52"/>
                </a:cxn>
                <a:cxn ang="0">
                  <a:pos x="653" y="52"/>
                </a:cxn>
                <a:cxn ang="0">
                  <a:pos x="645" y="125"/>
                </a:cxn>
                <a:cxn ang="0">
                  <a:pos x="629" y="170"/>
                </a:cxn>
                <a:cxn ang="0">
                  <a:pos x="610" y="200"/>
                </a:cxn>
                <a:cxn ang="0">
                  <a:pos x="579" y="226"/>
                </a:cxn>
              </a:cxnLst>
              <a:rect l="0" t="0" r="r" b="b"/>
              <a:pathLst>
                <a:path w="700" h="321">
                  <a:moveTo>
                    <a:pt x="663" y="13"/>
                  </a:moveTo>
                  <a:lnTo>
                    <a:pt x="663" y="13"/>
                  </a:lnTo>
                  <a:lnTo>
                    <a:pt x="661" y="10"/>
                  </a:lnTo>
                  <a:lnTo>
                    <a:pt x="657" y="9"/>
                  </a:lnTo>
                  <a:lnTo>
                    <a:pt x="651" y="8"/>
                  </a:lnTo>
                  <a:lnTo>
                    <a:pt x="647" y="6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256" y="6"/>
                  </a:lnTo>
                  <a:lnTo>
                    <a:pt x="179" y="4"/>
                  </a:lnTo>
                  <a:lnTo>
                    <a:pt x="101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65"/>
                  </a:lnTo>
                  <a:lnTo>
                    <a:pt x="7" y="98"/>
                  </a:lnTo>
                  <a:lnTo>
                    <a:pt x="10" y="113"/>
                  </a:lnTo>
                  <a:lnTo>
                    <a:pt x="14" y="129"/>
                  </a:lnTo>
                  <a:lnTo>
                    <a:pt x="20" y="144"/>
                  </a:lnTo>
                  <a:lnTo>
                    <a:pt x="25" y="158"/>
                  </a:lnTo>
                  <a:lnTo>
                    <a:pt x="31" y="171"/>
                  </a:lnTo>
                  <a:lnTo>
                    <a:pt x="39" y="185"/>
                  </a:lnTo>
                  <a:lnTo>
                    <a:pt x="47" y="198"/>
                  </a:lnTo>
                  <a:lnTo>
                    <a:pt x="56" y="210"/>
                  </a:lnTo>
                  <a:lnTo>
                    <a:pt x="67" y="223"/>
                  </a:lnTo>
                  <a:lnTo>
                    <a:pt x="78" y="235"/>
                  </a:lnTo>
                  <a:lnTo>
                    <a:pt x="92" y="247"/>
                  </a:lnTo>
                  <a:lnTo>
                    <a:pt x="106" y="259"/>
                  </a:lnTo>
                  <a:lnTo>
                    <a:pt x="106" y="259"/>
                  </a:lnTo>
                  <a:lnTo>
                    <a:pt x="119" y="268"/>
                  </a:lnTo>
                  <a:lnTo>
                    <a:pt x="132" y="277"/>
                  </a:lnTo>
                  <a:lnTo>
                    <a:pt x="146" y="285"/>
                  </a:lnTo>
                  <a:lnTo>
                    <a:pt x="162" y="291"/>
                  </a:lnTo>
                  <a:lnTo>
                    <a:pt x="178" y="298"/>
                  </a:lnTo>
                  <a:lnTo>
                    <a:pt x="194" y="303"/>
                  </a:lnTo>
                  <a:lnTo>
                    <a:pt x="226" y="311"/>
                  </a:lnTo>
                  <a:lnTo>
                    <a:pt x="259" y="317"/>
                  </a:lnTo>
                  <a:lnTo>
                    <a:pt x="293" y="320"/>
                  </a:lnTo>
                  <a:lnTo>
                    <a:pt x="326" y="321"/>
                  </a:lnTo>
                  <a:lnTo>
                    <a:pt x="358" y="321"/>
                  </a:lnTo>
                  <a:lnTo>
                    <a:pt x="358" y="321"/>
                  </a:lnTo>
                  <a:lnTo>
                    <a:pt x="391" y="319"/>
                  </a:lnTo>
                  <a:lnTo>
                    <a:pt x="425" y="316"/>
                  </a:lnTo>
                  <a:lnTo>
                    <a:pt x="459" y="312"/>
                  </a:lnTo>
                  <a:lnTo>
                    <a:pt x="492" y="307"/>
                  </a:lnTo>
                  <a:lnTo>
                    <a:pt x="523" y="298"/>
                  </a:lnTo>
                  <a:lnTo>
                    <a:pt x="555" y="287"/>
                  </a:lnTo>
                  <a:lnTo>
                    <a:pt x="570" y="281"/>
                  </a:lnTo>
                  <a:lnTo>
                    <a:pt x="586" y="274"/>
                  </a:lnTo>
                  <a:lnTo>
                    <a:pt x="600" y="265"/>
                  </a:lnTo>
                  <a:lnTo>
                    <a:pt x="615" y="256"/>
                  </a:lnTo>
                  <a:lnTo>
                    <a:pt x="615" y="256"/>
                  </a:lnTo>
                  <a:lnTo>
                    <a:pt x="629" y="246"/>
                  </a:lnTo>
                  <a:lnTo>
                    <a:pt x="642" y="235"/>
                  </a:lnTo>
                  <a:lnTo>
                    <a:pt x="653" y="223"/>
                  </a:lnTo>
                  <a:lnTo>
                    <a:pt x="662" y="210"/>
                  </a:lnTo>
                  <a:lnTo>
                    <a:pt x="670" y="197"/>
                  </a:lnTo>
                  <a:lnTo>
                    <a:pt x="676" y="184"/>
                  </a:lnTo>
                  <a:lnTo>
                    <a:pt x="681" y="170"/>
                  </a:lnTo>
                  <a:lnTo>
                    <a:pt x="685" y="155"/>
                  </a:lnTo>
                  <a:lnTo>
                    <a:pt x="689" y="141"/>
                  </a:lnTo>
                  <a:lnTo>
                    <a:pt x="692" y="125"/>
                  </a:lnTo>
                  <a:lnTo>
                    <a:pt x="696" y="94"/>
                  </a:lnTo>
                  <a:lnTo>
                    <a:pt x="700" y="30"/>
                  </a:lnTo>
                  <a:lnTo>
                    <a:pt x="700" y="30"/>
                  </a:lnTo>
                  <a:lnTo>
                    <a:pt x="700" y="22"/>
                  </a:lnTo>
                  <a:lnTo>
                    <a:pt x="697" y="17"/>
                  </a:lnTo>
                  <a:lnTo>
                    <a:pt x="693" y="11"/>
                  </a:lnTo>
                  <a:lnTo>
                    <a:pt x="688" y="9"/>
                  </a:lnTo>
                  <a:lnTo>
                    <a:pt x="681" y="8"/>
                  </a:lnTo>
                  <a:lnTo>
                    <a:pt x="675" y="8"/>
                  </a:lnTo>
                  <a:lnTo>
                    <a:pt x="668" y="10"/>
                  </a:lnTo>
                  <a:lnTo>
                    <a:pt x="663" y="13"/>
                  </a:lnTo>
                  <a:lnTo>
                    <a:pt x="663" y="13"/>
                  </a:lnTo>
                  <a:close/>
                  <a:moveTo>
                    <a:pt x="579" y="226"/>
                  </a:moveTo>
                  <a:lnTo>
                    <a:pt x="579" y="226"/>
                  </a:lnTo>
                  <a:lnTo>
                    <a:pt x="568" y="232"/>
                  </a:lnTo>
                  <a:lnTo>
                    <a:pt x="556" y="239"/>
                  </a:lnTo>
                  <a:lnTo>
                    <a:pt x="532" y="249"/>
                  </a:lnTo>
                  <a:lnTo>
                    <a:pt x="506" y="257"/>
                  </a:lnTo>
                  <a:lnTo>
                    <a:pt x="481" y="264"/>
                  </a:lnTo>
                  <a:lnTo>
                    <a:pt x="455" y="268"/>
                  </a:lnTo>
                  <a:lnTo>
                    <a:pt x="428" y="270"/>
                  </a:lnTo>
                  <a:lnTo>
                    <a:pt x="375" y="274"/>
                  </a:lnTo>
                  <a:lnTo>
                    <a:pt x="375" y="274"/>
                  </a:lnTo>
                  <a:lnTo>
                    <a:pt x="349" y="274"/>
                  </a:lnTo>
                  <a:lnTo>
                    <a:pt x="322" y="274"/>
                  </a:lnTo>
                  <a:lnTo>
                    <a:pt x="296" y="273"/>
                  </a:lnTo>
                  <a:lnTo>
                    <a:pt x="268" y="270"/>
                  </a:lnTo>
                  <a:lnTo>
                    <a:pt x="242" y="266"/>
                  </a:lnTo>
                  <a:lnTo>
                    <a:pt x="216" y="261"/>
                  </a:lnTo>
                  <a:lnTo>
                    <a:pt x="190" y="253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50" y="236"/>
                  </a:lnTo>
                  <a:lnTo>
                    <a:pt x="136" y="229"/>
                  </a:lnTo>
                  <a:lnTo>
                    <a:pt x="124" y="219"/>
                  </a:lnTo>
                  <a:lnTo>
                    <a:pt x="112" y="209"/>
                  </a:lnTo>
                  <a:lnTo>
                    <a:pt x="102" y="198"/>
                  </a:lnTo>
                  <a:lnTo>
                    <a:pt x="93" y="187"/>
                  </a:lnTo>
                  <a:lnTo>
                    <a:pt x="84" y="175"/>
                  </a:lnTo>
                  <a:lnTo>
                    <a:pt x="77" y="162"/>
                  </a:lnTo>
                  <a:lnTo>
                    <a:pt x="71" y="149"/>
                  </a:lnTo>
                  <a:lnTo>
                    <a:pt x="64" y="134"/>
                  </a:lnTo>
                  <a:lnTo>
                    <a:pt x="60" y="120"/>
                  </a:lnTo>
                  <a:lnTo>
                    <a:pt x="56" y="106"/>
                  </a:lnTo>
                  <a:lnTo>
                    <a:pt x="50" y="7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14" y="47"/>
                  </a:lnTo>
                  <a:lnTo>
                    <a:pt x="182" y="49"/>
                  </a:lnTo>
                  <a:lnTo>
                    <a:pt x="249" y="52"/>
                  </a:lnTo>
                  <a:lnTo>
                    <a:pt x="317" y="52"/>
                  </a:lnTo>
                  <a:lnTo>
                    <a:pt x="647" y="52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3" y="52"/>
                  </a:lnTo>
                  <a:lnTo>
                    <a:pt x="651" y="77"/>
                  </a:lnTo>
                  <a:lnTo>
                    <a:pt x="649" y="102"/>
                  </a:lnTo>
                  <a:lnTo>
                    <a:pt x="645" y="125"/>
                  </a:lnTo>
                  <a:lnTo>
                    <a:pt x="638" y="149"/>
                  </a:lnTo>
                  <a:lnTo>
                    <a:pt x="634" y="159"/>
                  </a:lnTo>
                  <a:lnTo>
                    <a:pt x="629" y="170"/>
                  </a:lnTo>
                  <a:lnTo>
                    <a:pt x="624" y="180"/>
                  </a:lnTo>
                  <a:lnTo>
                    <a:pt x="616" y="191"/>
                  </a:lnTo>
                  <a:lnTo>
                    <a:pt x="610" y="200"/>
                  </a:lnTo>
                  <a:lnTo>
                    <a:pt x="600" y="209"/>
                  </a:lnTo>
                  <a:lnTo>
                    <a:pt x="590" y="218"/>
                  </a:lnTo>
                  <a:lnTo>
                    <a:pt x="579" y="226"/>
                  </a:lnTo>
                  <a:lnTo>
                    <a:pt x="579" y="2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1" name="Freeform 513"/>
            <p:cNvSpPr>
              <a:spLocks noEditPoints="1"/>
            </p:cNvSpPr>
            <p:nvPr/>
          </p:nvSpPr>
          <p:spPr bwMode="auto">
            <a:xfrm>
              <a:off x="3570288" y="1393825"/>
              <a:ext cx="277813" cy="128588"/>
            </a:xfrm>
            <a:custGeom>
              <a:avLst/>
              <a:gdLst/>
              <a:ahLst/>
              <a:cxnLst>
                <a:cxn ang="0">
                  <a:pos x="661" y="10"/>
                </a:cxn>
                <a:cxn ang="0">
                  <a:pos x="648" y="6"/>
                </a:cxn>
                <a:cxn ang="0">
                  <a:pos x="258" y="6"/>
                </a:cxn>
                <a:cxn ang="0">
                  <a:pos x="24" y="0"/>
                </a:cxn>
                <a:cxn ang="0">
                  <a:pos x="13" y="1"/>
                </a:cxn>
                <a:cxn ang="0">
                  <a:pos x="4" y="10"/>
                </a:cxn>
                <a:cxn ang="0">
                  <a:pos x="1" y="23"/>
                </a:cxn>
                <a:cxn ang="0">
                  <a:pos x="3" y="65"/>
                </a:cxn>
                <a:cxn ang="0">
                  <a:pos x="14" y="129"/>
                </a:cxn>
                <a:cxn ang="0">
                  <a:pos x="31" y="171"/>
                </a:cxn>
                <a:cxn ang="0">
                  <a:pos x="56" y="210"/>
                </a:cxn>
                <a:cxn ang="0">
                  <a:pos x="92" y="247"/>
                </a:cxn>
                <a:cxn ang="0">
                  <a:pos x="119" y="268"/>
                </a:cxn>
                <a:cxn ang="0">
                  <a:pos x="162" y="291"/>
                </a:cxn>
                <a:cxn ang="0">
                  <a:pos x="226" y="311"/>
                </a:cxn>
                <a:cxn ang="0">
                  <a:pos x="326" y="321"/>
                </a:cxn>
                <a:cxn ang="0">
                  <a:pos x="393" y="319"/>
                </a:cxn>
                <a:cxn ang="0">
                  <a:pos x="492" y="307"/>
                </a:cxn>
                <a:cxn ang="0">
                  <a:pos x="570" y="281"/>
                </a:cxn>
                <a:cxn ang="0">
                  <a:pos x="615" y="256"/>
                </a:cxn>
                <a:cxn ang="0">
                  <a:pos x="642" y="235"/>
                </a:cxn>
                <a:cxn ang="0">
                  <a:pos x="670" y="197"/>
                </a:cxn>
                <a:cxn ang="0">
                  <a:pos x="686" y="155"/>
                </a:cxn>
                <a:cxn ang="0">
                  <a:pos x="696" y="94"/>
                </a:cxn>
                <a:cxn ang="0">
                  <a:pos x="700" y="22"/>
                </a:cxn>
                <a:cxn ang="0">
                  <a:pos x="688" y="9"/>
                </a:cxn>
                <a:cxn ang="0">
                  <a:pos x="669" y="10"/>
                </a:cxn>
                <a:cxn ang="0">
                  <a:pos x="580" y="226"/>
                </a:cxn>
                <a:cxn ang="0">
                  <a:pos x="556" y="239"/>
                </a:cxn>
                <a:cxn ang="0">
                  <a:pos x="481" y="264"/>
                </a:cxn>
                <a:cxn ang="0">
                  <a:pos x="376" y="274"/>
                </a:cxn>
                <a:cxn ang="0">
                  <a:pos x="322" y="274"/>
                </a:cxn>
                <a:cxn ang="0">
                  <a:pos x="242" y="266"/>
                </a:cxn>
                <a:cxn ang="0">
                  <a:pos x="165" y="243"/>
                </a:cxn>
                <a:cxn ang="0">
                  <a:pos x="136" y="229"/>
                </a:cxn>
                <a:cxn ang="0">
                  <a:pos x="102" y="198"/>
                </a:cxn>
                <a:cxn ang="0">
                  <a:pos x="77" y="162"/>
                </a:cxn>
                <a:cxn ang="0">
                  <a:pos x="60" y="120"/>
                </a:cxn>
                <a:cxn ang="0">
                  <a:pos x="47" y="45"/>
                </a:cxn>
                <a:cxn ang="0">
                  <a:pos x="182" y="49"/>
                </a:cxn>
                <a:cxn ang="0">
                  <a:pos x="648" y="52"/>
                </a:cxn>
                <a:cxn ang="0">
                  <a:pos x="653" y="52"/>
                </a:cxn>
                <a:cxn ang="0">
                  <a:pos x="645" y="125"/>
                </a:cxn>
                <a:cxn ang="0">
                  <a:pos x="629" y="170"/>
                </a:cxn>
                <a:cxn ang="0">
                  <a:pos x="610" y="200"/>
                </a:cxn>
                <a:cxn ang="0">
                  <a:pos x="580" y="226"/>
                </a:cxn>
              </a:cxnLst>
              <a:rect l="0" t="0" r="r" b="b"/>
              <a:pathLst>
                <a:path w="701" h="321">
                  <a:moveTo>
                    <a:pt x="663" y="13"/>
                  </a:moveTo>
                  <a:lnTo>
                    <a:pt x="663" y="13"/>
                  </a:lnTo>
                  <a:lnTo>
                    <a:pt x="661" y="10"/>
                  </a:lnTo>
                  <a:lnTo>
                    <a:pt x="657" y="9"/>
                  </a:lnTo>
                  <a:lnTo>
                    <a:pt x="653" y="8"/>
                  </a:lnTo>
                  <a:lnTo>
                    <a:pt x="648" y="6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258" y="6"/>
                  </a:lnTo>
                  <a:lnTo>
                    <a:pt x="179" y="4"/>
                  </a:lnTo>
                  <a:lnTo>
                    <a:pt x="101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65"/>
                  </a:lnTo>
                  <a:lnTo>
                    <a:pt x="7" y="98"/>
                  </a:lnTo>
                  <a:lnTo>
                    <a:pt x="11" y="113"/>
                  </a:lnTo>
                  <a:lnTo>
                    <a:pt x="14" y="129"/>
                  </a:lnTo>
                  <a:lnTo>
                    <a:pt x="20" y="144"/>
                  </a:lnTo>
                  <a:lnTo>
                    <a:pt x="25" y="158"/>
                  </a:lnTo>
                  <a:lnTo>
                    <a:pt x="31" y="171"/>
                  </a:lnTo>
                  <a:lnTo>
                    <a:pt x="39" y="185"/>
                  </a:lnTo>
                  <a:lnTo>
                    <a:pt x="47" y="198"/>
                  </a:lnTo>
                  <a:lnTo>
                    <a:pt x="56" y="210"/>
                  </a:lnTo>
                  <a:lnTo>
                    <a:pt x="67" y="223"/>
                  </a:lnTo>
                  <a:lnTo>
                    <a:pt x="79" y="235"/>
                  </a:lnTo>
                  <a:lnTo>
                    <a:pt x="92" y="247"/>
                  </a:lnTo>
                  <a:lnTo>
                    <a:pt x="106" y="259"/>
                  </a:lnTo>
                  <a:lnTo>
                    <a:pt x="106" y="259"/>
                  </a:lnTo>
                  <a:lnTo>
                    <a:pt x="119" y="268"/>
                  </a:lnTo>
                  <a:lnTo>
                    <a:pt x="132" y="277"/>
                  </a:lnTo>
                  <a:lnTo>
                    <a:pt x="147" y="285"/>
                  </a:lnTo>
                  <a:lnTo>
                    <a:pt x="162" y="291"/>
                  </a:lnTo>
                  <a:lnTo>
                    <a:pt x="178" y="298"/>
                  </a:lnTo>
                  <a:lnTo>
                    <a:pt x="194" y="303"/>
                  </a:lnTo>
                  <a:lnTo>
                    <a:pt x="226" y="311"/>
                  </a:lnTo>
                  <a:lnTo>
                    <a:pt x="259" y="317"/>
                  </a:lnTo>
                  <a:lnTo>
                    <a:pt x="293" y="320"/>
                  </a:lnTo>
                  <a:lnTo>
                    <a:pt x="326" y="321"/>
                  </a:lnTo>
                  <a:lnTo>
                    <a:pt x="358" y="321"/>
                  </a:lnTo>
                  <a:lnTo>
                    <a:pt x="358" y="321"/>
                  </a:lnTo>
                  <a:lnTo>
                    <a:pt x="393" y="319"/>
                  </a:lnTo>
                  <a:lnTo>
                    <a:pt x="425" y="316"/>
                  </a:lnTo>
                  <a:lnTo>
                    <a:pt x="459" y="312"/>
                  </a:lnTo>
                  <a:lnTo>
                    <a:pt x="492" y="307"/>
                  </a:lnTo>
                  <a:lnTo>
                    <a:pt x="523" y="298"/>
                  </a:lnTo>
                  <a:lnTo>
                    <a:pt x="555" y="287"/>
                  </a:lnTo>
                  <a:lnTo>
                    <a:pt x="570" y="281"/>
                  </a:lnTo>
                  <a:lnTo>
                    <a:pt x="586" y="274"/>
                  </a:lnTo>
                  <a:lnTo>
                    <a:pt x="600" y="265"/>
                  </a:lnTo>
                  <a:lnTo>
                    <a:pt x="615" y="256"/>
                  </a:lnTo>
                  <a:lnTo>
                    <a:pt x="615" y="256"/>
                  </a:lnTo>
                  <a:lnTo>
                    <a:pt x="629" y="246"/>
                  </a:lnTo>
                  <a:lnTo>
                    <a:pt x="642" y="235"/>
                  </a:lnTo>
                  <a:lnTo>
                    <a:pt x="653" y="223"/>
                  </a:lnTo>
                  <a:lnTo>
                    <a:pt x="662" y="210"/>
                  </a:lnTo>
                  <a:lnTo>
                    <a:pt x="670" y="197"/>
                  </a:lnTo>
                  <a:lnTo>
                    <a:pt x="676" y="184"/>
                  </a:lnTo>
                  <a:lnTo>
                    <a:pt x="682" y="170"/>
                  </a:lnTo>
                  <a:lnTo>
                    <a:pt x="686" y="155"/>
                  </a:lnTo>
                  <a:lnTo>
                    <a:pt x="689" y="141"/>
                  </a:lnTo>
                  <a:lnTo>
                    <a:pt x="692" y="125"/>
                  </a:lnTo>
                  <a:lnTo>
                    <a:pt x="696" y="94"/>
                  </a:lnTo>
                  <a:lnTo>
                    <a:pt x="701" y="30"/>
                  </a:lnTo>
                  <a:lnTo>
                    <a:pt x="701" y="30"/>
                  </a:lnTo>
                  <a:lnTo>
                    <a:pt x="700" y="22"/>
                  </a:lnTo>
                  <a:lnTo>
                    <a:pt x="697" y="17"/>
                  </a:lnTo>
                  <a:lnTo>
                    <a:pt x="693" y="11"/>
                  </a:lnTo>
                  <a:lnTo>
                    <a:pt x="688" y="9"/>
                  </a:lnTo>
                  <a:lnTo>
                    <a:pt x="682" y="8"/>
                  </a:lnTo>
                  <a:lnTo>
                    <a:pt x="675" y="8"/>
                  </a:lnTo>
                  <a:lnTo>
                    <a:pt x="669" y="10"/>
                  </a:lnTo>
                  <a:lnTo>
                    <a:pt x="663" y="13"/>
                  </a:lnTo>
                  <a:lnTo>
                    <a:pt x="663" y="13"/>
                  </a:lnTo>
                  <a:close/>
                  <a:moveTo>
                    <a:pt x="580" y="226"/>
                  </a:moveTo>
                  <a:lnTo>
                    <a:pt x="580" y="226"/>
                  </a:lnTo>
                  <a:lnTo>
                    <a:pt x="568" y="232"/>
                  </a:lnTo>
                  <a:lnTo>
                    <a:pt x="556" y="239"/>
                  </a:lnTo>
                  <a:lnTo>
                    <a:pt x="532" y="249"/>
                  </a:lnTo>
                  <a:lnTo>
                    <a:pt x="506" y="257"/>
                  </a:lnTo>
                  <a:lnTo>
                    <a:pt x="481" y="264"/>
                  </a:lnTo>
                  <a:lnTo>
                    <a:pt x="455" y="268"/>
                  </a:lnTo>
                  <a:lnTo>
                    <a:pt x="428" y="270"/>
                  </a:lnTo>
                  <a:lnTo>
                    <a:pt x="376" y="274"/>
                  </a:lnTo>
                  <a:lnTo>
                    <a:pt x="376" y="274"/>
                  </a:lnTo>
                  <a:lnTo>
                    <a:pt x="349" y="274"/>
                  </a:lnTo>
                  <a:lnTo>
                    <a:pt x="322" y="274"/>
                  </a:lnTo>
                  <a:lnTo>
                    <a:pt x="296" y="273"/>
                  </a:lnTo>
                  <a:lnTo>
                    <a:pt x="268" y="270"/>
                  </a:lnTo>
                  <a:lnTo>
                    <a:pt x="242" y="266"/>
                  </a:lnTo>
                  <a:lnTo>
                    <a:pt x="216" y="261"/>
                  </a:lnTo>
                  <a:lnTo>
                    <a:pt x="191" y="253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51" y="236"/>
                  </a:lnTo>
                  <a:lnTo>
                    <a:pt x="136" y="229"/>
                  </a:lnTo>
                  <a:lnTo>
                    <a:pt x="124" y="219"/>
                  </a:lnTo>
                  <a:lnTo>
                    <a:pt x="113" y="209"/>
                  </a:lnTo>
                  <a:lnTo>
                    <a:pt x="102" y="198"/>
                  </a:lnTo>
                  <a:lnTo>
                    <a:pt x="93" y="187"/>
                  </a:lnTo>
                  <a:lnTo>
                    <a:pt x="85" y="175"/>
                  </a:lnTo>
                  <a:lnTo>
                    <a:pt x="77" y="162"/>
                  </a:lnTo>
                  <a:lnTo>
                    <a:pt x="71" y="149"/>
                  </a:lnTo>
                  <a:lnTo>
                    <a:pt x="65" y="134"/>
                  </a:lnTo>
                  <a:lnTo>
                    <a:pt x="60" y="120"/>
                  </a:lnTo>
                  <a:lnTo>
                    <a:pt x="56" y="106"/>
                  </a:lnTo>
                  <a:lnTo>
                    <a:pt x="50" y="7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14" y="47"/>
                  </a:lnTo>
                  <a:lnTo>
                    <a:pt x="182" y="49"/>
                  </a:lnTo>
                  <a:lnTo>
                    <a:pt x="250" y="52"/>
                  </a:lnTo>
                  <a:lnTo>
                    <a:pt x="317" y="52"/>
                  </a:lnTo>
                  <a:lnTo>
                    <a:pt x="648" y="52"/>
                  </a:lnTo>
                  <a:lnTo>
                    <a:pt x="648" y="52"/>
                  </a:lnTo>
                  <a:lnTo>
                    <a:pt x="653" y="52"/>
                  </a:lnTo>
                  <a:lnTo>
                    <a:pt x="653" y="52"/>
                  </a:lnTo>
                  <a:lnTo>
                    <a:pt x="652" y="77"/>
                  </a:lnTo>
                  <a:lnTo>
                    <a:pt x="649" y="102"/>
                  </a:lnTo>
                  <a:lnTo>
                    <a:pt x="645" y="125"/>
                  </a:lnTo>
                  <a:lnTo>
                    <a:pt x="638" y="149"/>
                  </a:lnTo>
                  <a:lnTo>
                    <a:pt x="635" y="159"/>
                  </a:lnTo>
                  <a:lnTo>
                    <a:pt x="629" y="170"/>
                  </a:lnTo>
                  <a:lnTo>
                    <a:pt x="624" y="180"/>
                  </a:lnTo>
                  <a:lnTo>
                    <a:pt x="617" y="191"/>
                  </a:lnTo>
                  <a:lnTo>
                    <a:pt x="610" y="200"/>
                  </a:lnTo>
                  <a:lnTo>
                    <a:pt x="600" y="209"/>
                  </a:lnTo>
                  <a:lnTo>
                    <a:pt x="590" y="218"/>
                  </a:lnTo>
                  <a:lnTo>
                    <a:pt x="580" y="226"/>
                  </a:lnTo>
                  <a:lnTo>
                    <a:pt x="580" y="2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2" name="Freeform 514"/>
            <p:cNvSpPr>
              <a:spLocks noEditPoints="1"/>
            </p:cNvSpPr>
            <p:nvPr/>
          </p:nvSpPr>
          <p:spPr bwMode="auto">
            <a:xfrm>
              <a:off x="3187701" y="1065213"/>
              <a:ext cx="587375" cy="128588"/>
            </a:xfrm>
            <a:custGeom>
              <a:avLst/>
              <a:gdLst/>
              <a:ahLst/>
              <a:cxnLst>
                <a:cxn ang="0">
                  <a:pos x="1383" y="117"/>
                </a:cxn>
                <a:cxn ang="0">
                  <a:pos x="1313" y="106"/>
                </a:cxn>
                <a:cxn ang="0">
                  <a:pos x="1176" y="26"/>
                </a:cxn>
                <a:cxn ang="0">
                  <a:pos x="1078" y="2"/>
                </a:cxn>
                <a:cxn ang="0">
                  <a:pos x="969" y="17"/>
                </a:cxn>
                <a:cxn ang="0">
                  <a:pos x="862" y="60"/>
                </a:cxn>
                <a:cxn ang="0">
                  <a:pos x="700" y="75"/>
                </a:cxn>
                <a:cxn ang="0">
                  <a:pos x="581" y="47"/>
                </a:cxn>
                <a:cxn ang="0">
                  <a:pos x="453" y="4"/>
                </a:cxn>
                <a:cxn ang="0">
                  <a:pos x="348" y="9"/>
                </a:cxn>
                <a:cxn ang="0">
                  <a:pos x="230" y="72"/>
                </a:cxn>
                <a:cxn ang="0">
                  <a:pos x="148" y="110"/>
                </a:cxn>
                <a:cxn ang="0">
                  <a:pos x="48" y="127"/>
                </a:cxn>
                <a:cxn ang="0">
                  <a:pos x="1" y="194"/>
                </a:cxn>
                <a:cxn ang="0">
                  <a:pos x="33" y="280"/>
                </a:cxn>
                <a:cxn ang="0">
                  <a:pos x="146" y="327"/>
                </a:cxn>
                <a:cxn ang="0">
                  <a:pos x="271" y="293"/>
                </a:cxn>
                <a:cxn ang="0">
                  <a:pos x="415" y="213"/>
                </a:cxn>
                <a:cxn ang="0">
                  <a:pos x="502" y="207"/>
                </a:cxn>
                <a:cxn ang="0">
                  <a:pos x="636" y="268"/>
                </a:cxn>
                <a:cxn ang="0">
                  <a:pos x="739" y="296"/>
                </a:cxn>
                <a:cxn ang="0">
                  <a:pos x="820" y="277"/>
                </a:cxn>
                <a:cxn ang="0">
                  <a:pos x="960" y="211"/>
                </a:cxn>
                <a:cxn ang="0">
                  <a:pos x="1049" y="209"/>
                </a:cxn>
                <a:cxn ang="0">
                  <a:pos x="1207" y="293"/>
                </a:cxn>
                <a:cxn ang="0">
                  <a:pos x="1313" y="327"/>
                </a:cxn>
                <a:cxn ang="0">
                  <a:pos x="1431" y="293"/>
                </a:cxn>
                <a:cxn ang="0">
                  <a:pos x="1477" y="208"/>
                </a:cxn>
                <a:cxn ang="0">
                  <a:pos x="1415" y="245"/>
                </a:cxn>
                <a:cxn ang="0">
                  <a:pos x="1321" y="284"/>
                </a:cxn>
                <a:cxn ang="0">
                  <a:pos x="1260" y="270"/>
                </a:cxn>
                <a:cxn ang="0">
                  <a:pos x="1074" y="166"/>
                </a:cxn>
                <a:cxn ang="0">
                  <a:pos x="963" y="165"/>
                </a:cxn>
                <a:cxn ang="0">
                  <a:pos x="777" y="246"/>
                </a:cxn>
                <a:cxn ang="0">
                  <a:pos x="761" y="250"/>
                </a:cxn>
                <a:cxn ang="0">
                  <a:pos x="717" y="253"/>
                </a:cxn>
                <a:cxn ang="0">
                  <a:pos x="591" y="195"/>
                </a:cxn>
                <a:cxn ang="0">
                  <a:pos x="433" y="161"/>
                </a:cxn>
                <a:cxn ang="0">
                  <a:pos x="322" y="206"/>
                </a:cxn>
                <a:cxn ang="0">
                  <a:pos x="188" y="281"/>
                </a:cxn>
                <a:cxn ang="0">
                  <a:pos x="97" y="270"/>
                </a:cxn>
                <a:cxn ang="0">
                  <a:pos x="47" y="221"/>
                </a:cxn>
                <a:cxn ang="0">
                  <a:pos x="61" y="178"/>
                </a:cxn>
                <a:cxn ang="0">
                  <a:pos x="161" y="161"/>
                </a:cxn>
                <a:cxn ang="0">
                  <a:pos x="192" y="144"/>
                </a:cxn>
                <a:cxn ang="0">
                  <a:pos x="309" y="75"/>
                </a:cxn>
                <a:cxn ang="0">
                  <a:pos x="433" y="47"/>
                </a:cxn>
                <a:cxn ang="0">
                  <a:pos x="572" y="94"/>
                </a:cxn>
                <a:cxn ang="0">
                  <a:pos x="725" y="122"/>
                </a:cxn>
                <a:cxn ang="0">
                  <a:pos x="747" y="122"/>
                </a:cxn>
                <a:cxn ang="0">
                  <a:pos x="872" y="106"/>
                </a:cxn>
                <a:cxn ang="0">
                  <a:pos x="1020" y="50"/>
                </a:cxn>
                <a:cxn ang="0">
                  <a:pos x="1129" y="59"/>
                </a:cxn>
                <a:cxn ang="0">
                  <a:pos x="1249" y="126"/>
                </a:cxn>
                <a:cxn ang="0">
                  <a:pos x="1309" y="160"/>
                </a:cxn>
                <a:cxn ang="0">
                  <a:pos x="1400" y="169"/>
                </a:cxn>
                <a:cxn ang="0">
                  <a:pos x="1432" y="209"/>
                </a:cxn>
                <a:cxn ang="0">
                  <a:pos x="1415" y="245"/>
                </a:cxn>
              </a:cxnLst>
              <a:rect l="0" t="0" r="r" b="b"/>
              <a:pathLst>
                <a:path w="1477" h="327">
                  <a:moveTo>
                    <a:pt x="1455" y="144"/>
                  </a:moveTo>
                  <a:lnTo>
                    <a:pt x="1455" y="144"/>
                  </a:lnTo>
                  <a:lnTo>
                    <a:pt x="1443" y="135"/>
                  </a:lnTo>
                  <a:lnTo>
                    <a:pt x="1430" y="127"/>
                  </a:lnTo>
                  <a:lnTo>
                    <a:pt x="1415" y="122"/>
                  </a:lnTo>
                  <a:lnTo>
                    <a:pt x="1400" y="119"/>
                  </a:lnTo>
                  <a:lnTo>
                    <a:pt x="1383" y="117"/>
                  </a:lnTo>
                  <a:lnTo>
                    <a:pt x="1367" y="115"/>
                  </a:lnTo>
                  <a:lnTo>
                    <a:pt x="1336" y="115"/>
                  </a:lnTo>
                  <a:lnTo>
                    <a:pt x="1336" y="115"/>
                  </a:lnTo>
                  <a:lnTo>
                    <a:pt x="1330" y="110"/>
                  </a:lnTo>
                  <a:lnTo>
                    <a:pt x="1322" y="107"/>
                  </a:lnTo>
                  <a:lnTo>
                    <a:pt x="1322" y="107"/>
                  </a:lnTo>
                  <a:lnTo>
                    <a:pt x="1313" y="106"/>
                  </a:lnTo>
                  <a:lnTo>
                    <a:pt x="1303" y="102"/>
                  </a:lnTo>
                  <a:lnTo>
                    <a:pt x="1284" y="94"/>
                  </a:lnTo>
                  <a:lnTo>
                    <a:pt x="1266" y="84"/>
                  </a:lnTo>
                  <a:lnTo>
                    <a:pt x="1248" y="72"/>
                  </a:lnTo>
                  <a:lnTo>
                    <a:pt x="1211" y="49"/>
                  </a:lnTo>
                  <a:lnTo>
                    <a:pt x="1194" y="37"/>
                  </a:lnTo>
                  <a:lnTo>
                    <a:pt x="1176" y="26"/>
                  </a:lnTo>
                  <a:lnTo>
                    <a:pt x="1176" y="26"/>
                  </a:lnTo>
                  <a:lnTo>
                    <a:pt x="1162" y="21"/>
                  </a:lnTo>
                  <a:lnTo>
                    <a:pt x="1146" y="15"/>
                  </a:lnTo>
                  <a:lnTo>
                    <a:pt x="1129" y="9"/>
                  </a:lnTo>
                  <a:lnTo>
                    <a:pt x="1112" y="5"/>
                  </a:lnTo>
                  <a:lnTo>
                    <a:pt x="1095" y="3"/>
                  </a:lnTo>
                  <a:lnTo>
                    <a:pt x="1078" y="2"/>
                  </a:lnTo>
                  <a:lnTo>
                    <a:pt x="1061" y="0"/>
                  </a:lnTo>
                  <a:lnTo>
                    <a:pt x="1045" y="2"/>
                  </a:lnTo>
                  <a:lnTo>
                    <a:pt x="1045" y="2"/>
                  </a:lnTo>
                  <a:lnTo>
                    <a:pt x="1025" y="4"/>
                  </a:lnTo>
                  <a:lnTo>
                    <a:pt x="1006" y="8"/>
                  </a:lnTo>
                  <a:lnTo>
                    <a:pt x="988" y="12"/>
                  </a:lnTo>
                  <a:lnTo>
                    <a:pt x="969" y="17"/>
                  </a:lnTo>
                  <a:lnTo>
                    <a:pt x="951" y="24"/>
                  </a:lnTo>
                  <a:lnTo>
                    <a:pt x="933" y="30"/>
                  </a:lnTo>
                  <a:lnTo>
                    <a:pt x="914" y="38"/>
                  </a:lnTo>
                  <a:lnTo>
                    <a:pt x="897" y="47"/>
                  </a:lnTo>
                  <a:lnTo>
                    <a:pt x="897" y="47"/>
                  </a:lnTo>
                  <a:lnTo>
                    <a:pt x="880" y="55"/>
                  </a:lnTo>
                  <a:lnTo>
                    <a:pt x="862" y="60"/>
                  </a:lnTo>
                  <a:lnTo>
                    <a:pt x="842" y="66"/>
                  </a:lnTo>
                  <a:lnTo>
                    <a:pt x="821" y="70"/>
                  </a:lnTo>
                  <a:lnTo>
                    <a:pt x="799" y="72"/>
                  </a:lnTo>
                  <a:lnTo>
                    <a:pt x="778" y="75"/>
                  </a:lnTo>
                  <a:lnTo>
                    <a:pt x="739" y="76"/>
                  </a:lnTo>
                  <a:lnTo>
                    <a:pt x="739" y="76"/>
                  </a:lnTo>
                  <a:lnTo>
                    <a:pt x="700" y="75"/>
                  </a:lnTo>
                  <a:lnTo>
                    <a:pt x="678" y="72"/>
                  </a:lnTo>
                  <a:lnTo>
                    <a:pt x="657" y="70"/>
                  </a:lnTo>
                  <a:lnTo>
                    <a:pt x="636" y="66"/>
                  </a:lnTo>
                  <a:lnTo>
                    <a:pt x="615" y="60"/>
                  </a:lnTo>
                  <a:lnTo>
                    <a:pt x="596" y="55"/>
                  </a:lnTo>
                  <a:lnTo>
                    <a:pt x="581" y="47"/>
                  </a:lnTo>
                  <a:lnTo>
                    <a:pt x="581" y="47"/>
                  </a:lnTo>
                  <a:lnTo>
                    <a:pt x="564" y="38"/>
                  </a:lnTo>
                  <a:lnTo>
                    <a:pt x="545" y="30"/>
                  </a:lnTo>
                  <a:lnTo>
                    <a:pt x="527" y="24"/>
                  </a:lnTo>
                  <a:lnTo>
                    <a:pt x="509" y="17"/>
                  </a:lnTo>
                  <a:lnTo>
                    <a:pt x="490" y="12"/>
                  </a:lnTo>
                  <a:lnTo>
                    <a:pt x="471" y="8"/>
                  </a:lnTo>
                  <a:lnTo>
                    <a:pt x="453" y="4"/>
                  </a:lnTo>
                  <a:lnTo>
                    <a:pt x="433" y="2"/>
                  </a:lnTo>
                  <a:lnTo>
                    <a:pt x="433" y="2"/>
                  </a:lnTo>
                  <a:lnTo>
                    <a:pt x="417" y="0"/>
                  </a:lnTo>
                  <a:lnTo>
                    <a:pt x="400" y="2"/>
                  </a:lnTo>
                  <a:lnTo>
                    <a:pt x="383" y="3"/>
                  </a:lnTo>
                  <a:lnTo>
                    <a:pt x="365" y="5"/>
                  </a:lnTo>
                  <a:lnTo>
                    <a:pt x="348" y="9"/>
                  </a:lnTo>
                  <a:lnTo>
                    <a:pt x="332" y="15"/>
                  </a:lnTo>
                  <a:lnTo>
                    <a:pt x="317" y="21"/>
                  </a:lnTo>
                  <a:lnTo>
                    <a:pt x="302" y="26"/>
                  </a:lnTo>
                  <a:lnTo>
                    <a:pt x="302" y="26"/>
                  </a:lnTo>
                  <a:lnTo>
                    <a:pt x="284" y="37"/>
                  </a:lnTo>
                  <a:lnTo>
                    <a:pt x="265" y="49"/>
                  </a:lnTo>
                  <a:lnTo>
                    <a:pt x="230" y="72"/>
                  </a:lnTo>
                  <a:lnTo>
                    <a:pt x="212" y="84"/>
                  </a:lnTo>
                  <a:lnTo>
                    <a:pt x="194" y="94"/>
                  </a:lnTo>
                  <a:lnTo>
                    <a:pt x="174" y="102"/>
                  </a:lnTo>
                  <a:lnTo>
                    <a:pt x="165" y="106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48" y="110"/>
                  </a:lnTo>
                  <a:lnTo>
                    <a:pt x="143" y="115"/>
                  </a:lnTo>
                  <a:lnTo>
                    <a:pt x="143" y="115"/>
                  </a:lnTo>
                  <a:lnTo>
                    <a:pt x="111" y="115"/>
                  </a:lnTo>
                  <a:lnTo>
                    <a:pt x="94" y="117"/>
                  </a:lnTo>
                  <a:lnTo>
                    <a:pt x="78" y="119"/>
                  </a:lnTo>
                  <a:lnTo>
                    <a:pt x="63" y="122"/>
                  </a:lnTo>
                  <a:lnTo>
                    <a:pt x="48" y="127"/>
                  </a:lnTo>
                  <a:lnTo>
                    <a:pt x="35" y="135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6" y="155"/>
                  </a:lnTo>
                  <a:lnTo>
                    <a:pt x="9" y="166"/>
                  </a:lnTo>
                  <a:lnTo>
                    <a:pt x="4" y="179"/>
                  </a:lnTo>
                  <a:lnTo>
                    <a:pt x="1" y="194"/>
                  </a:lnTo>
                  <a:lnTo>
                    <a:pt x="0" y="208"/>
                  </a:lnTo>
                  <a:lnTo>
                    <a:pt x="1" y="223"/>
                  </a:lnTo>
                  <a:lnTo>
                    <a:pt x="4" y="236"/>
                  </a:lnTo>
                  <a:lnTo>
                    <a:pt x="9" y="247"/>
                  </a:lnTo>
                  <a:lnTo>
                    <a:pt x="9" y="247"/>
                  </a:lnTo>
                  <a:lnTo>
                    <a:pt x="21" y="264"/>
                  </a:lnTo>
                  <a:lnTo>
                    <a:pt x="33" y="280"/>
                  </a:lnTo>
                  <a:lnTo>
                    <a:pt x="46" y="293"/>
                  </a:lnTo>
                  <a:lnTo>
                    <a:pt x="61" y="304"/>
                  </a:lnTo>
                  <a:lnTo>
                    <a:pt x="77" y="311"/>
                  </a:lnTo>
                  <a:lnTo>
                    <a:pt x="93" y="319"/>
                  </a:lnTo>
                  <a:lnTo>
                    <a:pt x="110" y="323"/>
                  </a:lnTo>
                  <a:lnTo>
                    <a:pt x="128" y="326"/>
                  </a:lnTo>
                  <a:lnTo>
                    <a:pt x="146" y="327"/>
                  </a:lnTo>
                  <a:lnTo>
                    <a:pt x="165" y="327"/>
                  </a:lnTo>
                  <a:lnTo>
                    <a:pt x="183" y="325"/>
                  </a:lnTo>
                  <a:lnTo>
                    <a:pt x="201" y="321"/>
                  </a:lnTo>
                  <a:lnTo>
                    <a:pt x="218" y="317"/>
                  </a:lnTo>
                  <a:lnTo>
                    <a:pt x="237" y="310"/>
                  </a:lnTo>
                  <a:lnTo>
                    <a:pt x="254" y="302"/>
                  </a:lnTo>
                  <a:lnTo>
                    <a:pt x="271" y="293"/>
                  </a:lnTo>
                  <a:lnTo>
                    <a:pt x="271" y="293"/>
                  </a:lnTo>
                  <a:lnTo>
                    <a:pt x="296" y="279"/>
                  </a:lnTo>
                  <a:lnTo>
                    <a:pt x="319" y="263"/>
                  </a:lnTo>
                  <a:lnTo>
                    <a:pt x="343" y="249"/>
                  </a:lnTo>
                  <a:lnTo>
                    <a:pt x="366" y="234"/>
                  </a:lnTo>
                  <a:lnTo>
                    <a:pt x="390" y="223"/>
                  </a:lnTo>
                  <a:lnTo>
                    <a:pt x="415" y="213"/>
                  </a:lnTo>
                  <a:lnTo>
                    <a:pt x="429" y="209"/>
                  </a:lnTo>
                  <a:lnTo>
                    <a:pt x="442" y="207"/>
                  </a:lnTo>
                  <a:lnTo>
                    <a:pt x="456" y="204"/>
                  </a:lnTo>
                  <a:lnTo>
                    <a:pt x="471" y="203"/>
                  </a:lnTo>
                  <a:lnTo>
                    <a:pt x="471" y="203"/>
                  </a:lnTo>
                  <a:lnTo>
                    <a:pt x="487" y="204"/>
                  </a:lnTo>
                  <a:lnTo>
                    <a:pt x="502" y="207"/>
                  </a:lnTo>
                  <a:lnTo>
                    <a:pt x="517" y="211"/>
                  </a:lnTo>
                  <a:lnTo>
                    <a:pt x="532" y="217"/>
                  </a:lnTo>
                  <a:lnTo>
                    <a:pt x="560" y="230"/>
                  </a:lnTo>
                  <a:lnTo>
                    <a:pt x="589" y="245"/>
                  </a:lnTo>
                  <a:lnTo>
                    <a:pt x="589" y="245"/>
                  </a:lnTo>
                  <a:lnTo>
                    <a:pt x="617" y="259"/>
                  </a:lnTo>
                  <a:lnTo>
                    <a:pt x="636" y="268"/>
                  </a:lnTo>
                  <a:lnTo>
                    <a:pt x="657" y="277"/>
                  </a:lnTo>
                  <a:lnTo>
                    <a:pt x="679" y="287"/>
                  </a:lnTo>
                  <a:lnTo>
                    <a:pt x="700" y="293"/>
                  </a:lnTo>
                  <a:lnTo>
                    <a:pt x="710" y="296"/>
                  </a:lnTo>
                  <a:lnTo>
                    <a:pt x="721" y="297"/>
                  </a:lnTo>
                  <a:lnTo>
                    <a:pt x="730" y="297"/>
                  </a:lnTo>
                  <a:lnTo>
                    <a:pt x="739" y="296"/>
                  </a:lnTo>
                  <a:lnTo>
                    <a:pt x="739" y="296"/>
                  </a:lnTo>
                  <a:lnTo>
                    <a:pt x="748" y="297"/>
                  </a:lnTo>
                  <a:lnTo>
                    <a:pt x="757" y="297"/>
                  </a:lnTo>
                  <a:lnTo>
                    <a:pt x="768" y="296"/>
                  </a:lnTo>
                  <a:lnTo>
                    <a:pt x="778" y="293"/>
                  </a:lnTo>
                  <a:lnTo>
                    <a:pt x="799" y="287"/>
                  </a:lnTo>
                  <a:lnTo>
                    <a:pt x="820" y="277"/>
                  </a:lnTo>
                  <a:lnTo>
                    <a:pt x="841" y="268"/>
                  </a:lnTo>
                  <a:lnTo>
                    <a:pt x="861" y="259"/>
                  </a:lnTo>
                  <a:lnTo>
                    <a:pt x="889" y="245"/>
                  </a:lnTo>
                  <a:lnTo>
                    <a:pt x="889" y="245"/>
                  </a:lnTo>
                  <a:lnTo>
                    <a:pt x="917" y="230"/>
                  </a:lnTo>
                  <a:lnTo>
                    <a:pt x="946" y="217"/>
                  </a:lnTo>
                  <a:lnTo>
                    <a:pt x="960" y="211"/>
                  </a:lnTo>
                  <a:lnTo>
                    <a:pt x="976" y="207"/>
                  </a:lnTo>
                  <a:lnTo>
                    <a:pt x="990" y="204"/>
                  </a:lnTo>
                  <a:lnTo>
                    <a:pt x="1006" y="203"/>
                  </a:lnTo>
                  <a:lnTo>
                    <a:pt x="1006" y="203"/>
                  </a:lnTo>
                  <a:lnTo>
                    <a:pt x="1022" y="204"/>
                  </a:lnTo>
                  <a:lnTo>
                    <a:pt x="1036" y="207"/>
                  </a:lnTo>
                  <a:lnTo>
                    <a:pt x="1049" y="209"/>
                  </a:lnTo>
                  <a:lnTo>
                    <a:pt x="1062" y="213"/>
                  </a:lnTo>
                  <a:lnTo>
                    <a:pt x="1088" y="223"/>
                  </a:lnTo>
                  <a:lnTo>
                    <a:pt x="1112" y="234"/>
                  </a:lnTo>
                  <a:lnTo>
                    <a:pt x="1135" y="249"/>
                  </a:lnTo>
                  <a:lnTo>
                    <a:pt x="1159" y="263"/>
                  </a:lnTo>
                  <a:lnTo>
                    <a:pt x="1182" y="279"/>
                  </a:lnTo>
                  <a:lnTo>
                    <a:pt x="1207" y="293"/>
                  </a:lnTo>
                  <a:lnTo>
                    <a:pt x="1207" y="293"/>
                  </a:lnTo>
                  <a:lnTo>
                    <a:pt x="1223" y="302"/>
                  </a:lnTo>
                  <a:lnTo>
                    <a:pt x="1241" y="310"/>
                  </a:lnTo>
                  <a:lnTo>
                    <a:pt x="1258" y="317"/>
                  </a:lnTo>
                  <a:lnTo>
                    <a:pt x="1277" y="321"/>
                  </a:lnTo>
                  <a:lnTo>
                    <a:pt x="1295" y="325"/>
                  </a:lnTo>
                  <a:lnTo>
                    <a:pt x="1313" y="327"/>
                  </a:lnTo>
                  <a:lnTo>
                    <a:pt x="1332" y="327"/>
                  </a:lnTo>
                  <a:lnTo>
                    <a:pt x="1350" y="326"/>
                  </a:lnTo>
                  <a:lnTo>
                    <a:pt x="1367" y="323"/>
                  </a:lnTo>
                  <a:lnTo>
                    <a:pt x="1384" y="319"/>
                  </a:lnTo>
                  <a:lnTo>
                    <a:pt x="1401" y="311"/>
                  </a:lnTo>
                  <a:lnTo>
                    <a:pt x="1417" y="304"/>
                  </a:lnTo>
                  <a:lnTo>
                    <a:pt x="1431" y="293"/>
                  </a:lnTo>
                  <a:lnTo>
                    <a:pt x="1445" y="280"/>
                  </a:lnTo>
                  <a:lnTo>
                    <a:pt x="1457" y="264"/>
                  </a:lnTo>
                  <a:lnTo>
                    <a:pt x="1469" y="247"/>
                  </a:lnTo>
                  <a:lnTo>
                    <a:pt x="1469" y="247"/>
                  </a:lnTo>
                  <a:lnTo>
                    <a:pt x="1473" y="236"/>
                  </a:lnTo>
                  <a:lnTo>
                    <a:pt x="1477" y="223"/>
                  </a:lnTo>
                  <a:lnTo>
                    <a:pt x="1477" y="208"/>
                  </a:lnTo>
                  <a:lnTo>
                    <a:pt x="1477" y="194"/>
                  </a:lnTo>
                  <a:lnTo>
                    <a:pt x="1474" y="179"/>
                  </a:lnTo>
                  <a:lnTo>
                    <a:pt x="1469" y="166"/>
                  </a:lnTo>
                  <a:lnTo>
                    <a:pt x="1462" y="155"/>
                  </a:lnTo>
                  <a:lnTo>
                    <a:pt x="1455" y="144"/>
                  </a:lnTo>
                  <a:lnTo>
                    <a:pt x="1455" y="144"/>
                  </a:lnTo>
                  <a:close/>
                  <a:moveTo>
                    <a:pt x="1415" y="245"/>
                  </a:moveTo>
                  <a:lnTo>
                    <a:pt x="1415" y="245"/>
                  </a:lnTo>
                  <a:lnTo>
                    <a:pt x="1400" y="259"/>
                  </a:lnTo>
                  <a:lnTo>
                    <a:pt x="1381" y="270"/>
                  </a:lnTo>
                  <a:lnTo>
                    <a:pt x="1362" y="277"/>
                  </a:lnTo>
                  <a:lnTo>
                    <a:pt x="1342" y="283"/>
                  </a:lnTo>
                  <a:lnTo>
                    <a:pt x="1332" y="284"/>
                  </a:lnTo>
                  <a:lnTo>
                    <a:pt x="1321" y="284"/>
                  </a:lnTo>
                  <a:lnTo>
                    <a:pt x="1311" y="284"/>
                  </a:lnTo>
                  <a:lnTo>
                    <a:pt x="1300" y="283"/>
                  </a:lnTo>
                  <a:lnTo>
                    <a:pt x="1290" y="281"/>
                  </a:lnTo>
                  <a:lnTo>
                    <a:pt x="1279" y="279"/>
                  </a:lnTo>
                  <a:lnTo>
                    <a:pt x="1270" y="275"/>
                  </a:lnTo>
                  <a:lnTo>
                    <a:pt x="1260" y="270"/>
                  </a:lnTo>
                  <a:lnTo>
                    <a:pt x="1260" y="270"/>
                  </a:lnTo>
                  <a:lnTo>
                    <a:pt x="1233" y="255"/>
                  </a:lnTo>
                  <a:lnTo>
                    <a:pt x="1207" y="238"/>
                  </a:lnTo>
                  <a:lnTo>
                    <a:pt x="1156" y="206"/>
                  </a:lnTo>
                  <a:lnTo>
                    <a:pt x="1130" y="190"/>
                  </a:lnTo>
                  <a:lnTo>
                    <a:pt x="1103" y="177"/>
                  </a:lnTo>
                  <a:lnTo>
                    <a:pt x="1088" y="170"/>
                  </a:lnTo>
                  <a:lnTo>
                    <a:pt x="1074" y="166"/>
                  </a:lnTo>
                  <a:lnTo>
                    <a:pt x="1059" y="162"/>
                  </a:lnTo>
                  <a:lnTo>
                    <a:pt x="1045" y="161"/>
                  </a:lnTo>
                  <a:lnTo>
                    <a:pt x="1045" y="161"/>
                  </a:lnTo>
                  <a:lnTo>
                    <a:pt x="1022" y="158"/>
                  </a:lnTo>
                  <a:lnTo>
                    <a:pt x="999" y="158"/>
                  </a:lnTo>
                  <a:lnTo>
                    <a:pt x="981" y="161"/>
                  </a:lnTo>
                  <a:lnTo>
                    <a:pt x="963" y="165"/>
                  </a:lnTo>
                  <a:lnTo>
                    <a:pt x="944" y="170"/>
                  </a:lnTo>
                  <a:lnTo>
                    <a:pt x="926" y="178"/>
                  </a:lnTo>
                  <a:lnTo>
                    <a:pt x="887" y="195"/>
                  </a:lnTo>
                  <a:lnTo>
                    <a:pt x="887" y="195"/>
                  </a:lnTo>
                  <a:lnTo>
                    <a:pt x="842" y="217"/>
                  </a:lnTo>
                  <a:lnTo>
                    <a:pt x="808" y="233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48" y="254"/>
                  </a:lnTo>
                  <a:lnTo>
                    <a:pt x="748" y="254"/>
                  </a:lnTo>
                  <a:lnTo>
                    <a:pt x="739" y="254"/>
                  </a:lnTo>
                  <a:lnTo>
                    <a:pt x="739" y="254"/>
                  </a:lnTo>
                  <a:lnTo>
                    <a:pt x="731" y="255"/>
                  </a:lnTo>
                  <a:lnTo>
                    <a:pt x="723" y="254"/>
                  </a:lnTo>
                  <a:lnTo>
                    <a:pt x="717" y="253"/>
                  </a:lnTo>
                  <a:lnTo>
                    <a:pt x="710" y="249"/>
                  </a:lnTo>
                  <a:lnTo>
                    <a:pt x="710" y="249"/>
                  </a:lnTo>
                  <a:lnTo>
                    <a:pt x="695" y="243"/>
                  </a:lnTo>
                  <a:lnTo>
                    <a:pt x="678" y="236"/>
                  </a:lnTo>
                  <a:lnTo>
                    <a:pt x="641" y="220"/>
                  </a:lnTo>
                  <a:lnTo>
                    <a:pt x="591" y="195"/>
                  </a:lnTo>
                  <a:lnTo>
                    <a:pt x="591" y="195"/>
                  </a:lnTo>
                  <a:lnTo>
                    <a:pt x="552" y="178"/>
                  </a:lnTo>
                  <a:lnTo>
                    <a:pt x="534" y="170"/>
                  </a:lnTo>
                  <a:lnTo>
                    <a:pt x="515" y="165"/>
                  </a:lnTo>
                  <a:lnTo>
                    <a:pt x="497" y="161"/>
                  </a:lnTo>
                  <a:lnTo>
                    <a:pt x="477" y="158"/>
                  </a:lnTo>
                  <a:lnTo>
                    <a:pt x="456" y="158"/>
                  </a:lnTo>
                  <a:lnTo>
                    <a:pt x="433" y="161"/>
                  </a:lnTo>
                  <a:lnTo>
                    <a:pt x="433" y="161"/>
                  </a:lnTo>
                  <a:lnTo>
                    <a:pt x="419" y="162"/>
                  </a:lnTo>
                  <a:lnTo>
                    <a:pt x="403" y="166"/>
                  </a:lnTo>
                  <a:lnTo>
                    <a:pt x="388" y="170"/>
                  </a:lnTo>
                  <a:lnTo>
                    <a:pt x="375" y="177"/>
                  </a:lnTo>
                  <a:lnTo>
                    <a:pt x="348" y="190"/>
                  </a:lnTo>
                  <a:lnTo>
                    <a:pt x="322" y="206"/>
                  </a:lnTo>
                  <a:lnTo>
                    <a:pt x="269" y="238"/>
                  </a:lnTo>
                  <a:lnTo>
                    <a:pt x="245" y="255"/>
                  </a:lnTo>
                  <a:lnTo>
                    <a:pt x="218" y="270"/>
                  </a:lnTo>
                  <a:lnTo>
                    <a:pt x="218" y="270"/>
                  </a:lnTo>
                  <a:lnTo>
                    <a:pt x="208" y="275"/>
                  </a:lnTo>
                  <a:lnTo>
                    <a:pt x="199" y="279"/>
                  </a:lnTo>
                  <a:lnTo>
                    <a:pt x="188" y="281"/>
                  </a:lnTo>
                  <a:lnTo>
                    <a:pt x="178" y="283"/>
                  </a:lnTo>
                  <a:lnTo>
                    <a:pt x="167" y="284"/>
                  </a:lnTo>
                  <a:lnTo>
                    <a:pt x="157" y="284"/>
                  </a:lnTo>
                  <a:lnTo>
                    <a:pt x="146" y="284"/>
                  </a:lnTo>
                  <a:lnTo>
                    <a:pt x="136" y="283"/>
                  </a:lnTo>
                  <a:lnTo>
                    <a:pt x="116" y="277"/>
                  </a:lnTo>
                  <a:lnTo>
                    <a:pt x="97" y="270"/>
                  </a:lnTo>
                  <a:lnTo>
                    <a:pt x="78" y="259"/>
                  </a:lnTo>
                  <a:lnTo>
                    <a:pt x="61" y="245"/>
                  </a:lnTo>
                  <a:lnTo>
                    <a:pt x="61" y="245"/>
                  </a:lnTo>
                  <a:lnTo>
                    <a:pt x="56" y="240"/>
                  </a:lnTo>
                  <a:lnTo>
                    <a:pt x="52" y="233"/>
                  </a:lnTo>
                  <a:lnTo>
                    <a:pt x="50" y="228"/>
                  </a:lnTo>
                  <a:lnTo>
                    <a:pt x="47" y="221"/>
                  </a:lnTo>
                  <a:lnTo>
                    <a:pt x="46" y="215"/>
                  </a:lnTo>
                  <a:lnTo>
                    <a:pt x="46" y="209"/>
                  </a:lnTo>
                  <a:lnTo>
                    <a:pt x="46" y="203"/>
                  </a:lnTo>
                  <a:lnTo>
                    <a:pt x="48" y="198"/>
                  </a:lnTo>
                  <a:lnTo>
                    <a:pt x="50" y="192"/>
                  </a:lnTo>
                  <a:lnTo>
                    <a:pt x="54" y="187"/>
                  </a:lnTo>
                  <a:lnTo>
                    <a:pt x="61" y="178"/>
                  </a:lnTo>
                  <a:lnTo>
                    <a:pt x="72" y="172"/>
                  </a:lnTo>
                  <a:lnTo>
                    <a:pt x="77" y="169"/>
                  </a:lnTo>
                  <a:lnTo>
                    <a:pt x="84" y="166"/>
                  </a:lnTo>
                  <a:lnTo>
                    <a:pt x="84" y="166"/>
                  </a:lnTo>
                  <a:lnTo>
                    <a:pt x="103" y="164"/>
                  </a:lnTo>
                  <a:lnTo>
                    <a:pt x="123" y="161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7" y="160"/>
                  </a:lnTo>
                  <a:lnTo>
                    <a:pt x="173" y="157"/>
                  </a:lnTo>
                  <a:lnTo>
                    <a:pt x="178" y="153"/>
                  </a:lnTo>
                  <a:lnTo>
                    <a:pt x="180" y="149"/>
                  </a:lnTo>
                  <a:lnTo>
                    <a:pt x="180" y="149"/>
                  </a:lnTo>
                  <a:lnTo>
                    <a:pt x="192" y="144"/>
                  </a:lnTo>
                  <a:lnTo>
                    <a:pt x="205" y="139"/>
                  </a:lnTo>
                  <a:lnTo>
                    <a:pt x="228" y="126"/>
                  </a:lnTo>
                  <a:lnTo>
                    <a:pt x="250" y="111"/>
                  </a:lnTo>
                  <a:lnTo>
                    <a:pt x="272" y="97"/>
                  </a:lnTo>
                  <a:lnTo>
                    <a:pt x="272" y="97"/>
                  </a:lnTo>
                  <a:lnTo>
                    <a:pt x="289" y="85"/>
                  </a:lnTo>
                  <a:lnTo>
                    <a:pt x="309" y="75"/>
                  </a:lnTo>
                  <a:lnTo>
                    <a:pt x="328" y="67"/>
                  </a:lnTo>
                  <a:lnTo>
                    <a:pt x="348" y="59"/>
                  </a:lnTo>
                  <a:lnTo>
                    <a:pt x="369" y="54"/>
                  </a:lnTo>
                  <a:lnTo>
                    <a:pt x="390" y="50"/>
                  </a:lnTo>
                  <a:lnTo>
                    <a:pt x="411" y="47"/>
                  </a:lnTo>
                  <a:lnTo>
                    <a:pt x="433" y="47"/>
                  </a:lnTo>
                  <a:lnTo>
                    <a:pt x="433" y="47"/>
                  </a:lnTo>
                  <a:lnTo>
                    <a:pt x="445" y="49"/>
                  </a:lnTo>
                  <a:lnTo>
                    <a:pt x="458" y="50"/>
                  </a:lnTo>
                  <a:lnTo>
                    <a:pt x="481" y="56"/>
                  </a:lnTo>
                  <a:lnTo>
                    <a:pt x="504" y="64"/>
                  </a:lnTo>
                  <a:lnTo>
                    <a:pt x="527" y="75"/>
                  </a:lnTo>
                  <a:lnTo>
                    <a:pt x="549" y="85"/>
                  </a:lnTo>
                  <a:lnTo>
                    <a:pt x="572" y="94"/>
                  </a:lnTo>
                  <a:lnTo>
                    <a:pt x="594" y="102"/>
                  </a:lnTo>
                  <a:lnTo>
                    <a:pt x="606" y="106"/>
                  </a:lnTo>
                  <a:lnTo>
                    <a:pt x="617" y="109"/>
                  </a:lnTo>
                  <a:lnTo>
                    <a:pt x="617" y="109"/>
                  </a:lnTo>
                  <a:lnTo>
                    <a:pt x="671" y="117"/>
                  </a:lnTo>
                  <a:lnTo>
                    <a:pt x="697" y="119"/>
                  </a:lnTo>
                  <a:lnTo>
                    <a:pt x="725" y="122"/>
                  </a:lnTo>
                  <a:lnTo>
                    <a:pt x="725" y="122"/>
                  </a:lnTo>
                  <a:lnTo>
                    <a:pt x="730" y="122"/>
                  </a:lnTo>
                  <a:lnTo>
                    <a:pt x="730" y="122"/>
                  </a:lnTo>
                  <a:lnTo>
                    <a:pt x="739" y="122"/>
                  </a:lnTo>
                  <a:lnTo>
                    <a:pt x="739" y="122"/>
                  </a:lnTo>
                  <a:lnTo>
                    <a:pt x="747" y="122"/>
                  </a:lnTo>
                  <a:lnTo>
                    <a:pt x="747" y="122"/>
                  </a:lnTo>
                  <a:lnTo>
                    <a:pt x="753" y="122"/>
                  </a:lnTo>
                  <a:lnTo>
                    <a:pt x="753" y="122"/>
                  </a:lnTo>
                  <a:lnTo>
                    <a:pt x="780" y="119"/>
                  </a:lnTo>
                  <a:lnTo>
                    <a:pt x="807" y="117"/>
                  </a:lnTo>
                  <a:lnTo>
                    <a:pt x="859" y="109"/>
                  </a:lnTo>
                  <a:lnTo>
                    <a:pt x="859" y="109"/>
                  </a:lnTo>
                  <a:lnTo>
                    <a:pt x="872" y="106"/>
                  </a:lnTo>
                  <a:lnTo>
                    <a:pt x="884" y="102"/>
                  </a:lnTo>
                  <a:lnTo>
                    <a:pt x="906" y="94"/>
                  </a:lnTo>
                  <a:lnTo>
                    <a:pt x="929" y="85"/>
                  </a:lnTo>
                  <a:lnTo>
                    <a:pt x="951" y="75"/>
                  </a:lnTo>
                  <a:lnTo>
                    <a:pt x="973" y="64"/>
                  </a:lnTo>
                  <a:lnTo>
                    <a:pt x="997" y="56"/>
                  </a:lnTo>
                  <a:lnTo>
                    <a:pt x="1020" y="50"/>
                  </a:lnTo>
                  <a:lnTo>
                    <a:pt x="1032" y="49"/>
                  </a:lnTo>
                  <a:lnTo>
                    <a:pt x="1045" y="47"/>
                  </a:lnTo>
                  <a:lnTo>
                    <a:pt x="1045" y="47"/>
                  </a:lnTo>
                  <a:lnTo>
                    <a:pt x="1066" y="47"/>
                  </a:lnTo>
                  <a:lnTo>
                    <a:pt x="1088" y="50"/>
                  </a:lnTo>
                  <a:lnTo>
                    <a:pt x="1109" y="54"/>
                  </a:lnTo>
                  <a:lnTo>
                    <a:pt x="1129" y="59"/>
                  </a:lnTo>
                  <a:lnTo>
                    <a:pt x="1150" y="67"/>
                  </a:lnTo>
                  <a:lnTo>
                    <a:pt x="1169" y="75"/>
                  </a:lnTo>
                  <a:lnTo>
                    <a:pt x="1188" y="85"/>
                  </a:lnTo>
                  <a:lnTo>
                    <a:pt x="1206" y="97"/>
                  </a:lnTo>
                  <a:lnTo>
                    <a:pt x="1206" y="97"/>
                  </a:lnTo>
                  <a:lnTo>
                    <a:pt x="1227" y="111"/>
                  </a:lnTo>
                  <a:lnTo>
                    <a:pt x="1249" y="126"/>
                  </a:lnTo>
                  <a:lnTo>
                    <a:pt x="1273" y="139"/>
                  </a:lnTo>
                  <a:lnTo>
                    <a:pt x="1284" y="144"/>
                  </a:lnTo>
                  <a:lnTo>
                    <a:pt x="1298" y="149"/>
                  </a:lnTo>
                  <a:lnTo>
                    <a:pt x="1298" y="149"/>
                  </a:lnTo>
                  <a:lnTo>
                    <a:pt x="1300" y="153"/>
                  </a:lnTo>
                  <a:lnTo>
                    <a:pt x="1304" y="157"/>
                  </a:lnTo>
                  <a:lnTo>
                    <a:pt x="1309" y="160"/>
                  </a:lnTo>
                  <a:lnTo>
                    <a:pt x="1317" y="161"/>
                  </a:lnTo>
                  <a:lnTo>
                    <a:pt x="1317" y="161"/>
                  </a:lnTo>
                  <a:lnTo>
                    <a:pt x="1355" y="161"/>
                  </a:lnTo>
                  <a:lnTo>
                    <a:pt x="1375" y="164"/>
                  </a:lnTo>
                  <a:lnTo>
                    <a:pt x="1393" y="166"/>
                  </a:lnTo>
                  <a:lnTo>
                    <a:pt x="1393" y="166"/>
                  </a:lnTo>
                  <a:lnTo>
                    <a:pt x="1400" y="169"/>
                  </a:lnTo>
                  <a:lnTo>
                    <a:pt x="1406" y="172"/>
                  </a:lnTo>
                  <a:lnTo>
                    <a:pt x="1417" y="178"/>
                  </a:lnTo>
                  <a:lnTo>
                    <a:pt x="1424" y="187"/>
                  </a:lnTo>
                  <a:lnTo>
                    <a:pt x="1427" y="192"/>
                  </a:lnTo>
                  <a:lnTo>
                    <a:pt x="1430" y="198"/>
                  </a:lnTo>
                  <a:lnTo>
                    <a:pt x="1431" y="203"/>
                  </a:lnTo>
                  <a:lnTo>
                    <a:pt x="1432" y="209"/>
                  </a:lnTo>
                  <a:lnTo>
                    <a:pt x="1432" y="215"/>
                  </a:lnTo>
                  <a:lnTo>
                    <a:pt x="1431" y="221"/>
                  </a:lnTo>
                  <a:lnTo>
                    <a:pt x="1428" y="228"/>
                  </a:lnTo>
                  <a:lnTo>
                    <a:pt x="1426" y="233"/>
                  </a:lnTo>
                  <a:lnTo>
                    <a:pt x="1421" y="240"/>
                  </a:lnTo>
                  <a:lnTo>
                    <a:pt x="1415" y="245"/>
                  </a:lnTo>
                  <a:lnTo>
                    <a:pt x="1415" y="2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3" name="Freeform 515"/>
            <p:cNvSpPr/>
            <p:nvPr/>
          </p:nvSpPr>
          <p:spPr bwMode="auto">
            <a:xfrm>
              <a:off x="3133726" y="1176338"/>
              <a:ext cx="117475" cy="230188"/>
            </a:xfrm>
            <a:custGeom>
              <a:avLst/>
              <a:gdLst/>
              <a:ahLst/>
              <a:cxnLst>
                <a:cxn ang="0">
                  <a:pos x="251" y="10"/>
                </a:cxn>
                <a:cxn ang="0">
                  <a:pos x="216" y="78"/>
                </a:cxn>
                <a:cxn ang="0">
                  <a:pos x="186" y="149"/>
                </a:cxn>
                <a:cxn ang="0">
                  <a:pos x="140" y="255"/>
                </a:cxn>
                <a:cxn ang="0">
                  <a:pos x="124" y="290"/>
                </a:cxn>
                <a:cxn ang="0">
                  <a:pos x="91" y="349"/>
                </a:cxn>
                <a:cxn ang="0">
                  <a:pos x="59" y="406"/>
                </a:cxn>
                <a:cxn ang="0">
                  <a:pos x="42" y="440"/>
                </a:cxn>
                <a:cxn ang="0">
                  <a:pos x="12" y="515"/>
                </a:cxn>
                <a:cxn ang="0">
                  <a:pos x="1" y="553"/>
                </a:cxn>
                <a:cxn ang="0">
                  <a:pos x="1" y="553"/>
                </a:cxn>
                <a:cxn ang="0">
                  <a:pos x="0" y="558"/>
                </a:cxn>
                <a:cxn ang="0">
                  <a:pos x="1" y="567"/>
                </a:cxn>
                <a:cxn ang="0">
                  <a:pos x="5" y="574"/>
                </a:cxn>
                <a:cxn ang="0">
                  <a:pos x="20" y="580"/>
                </a:cxn>
                <a:cxn ang="0">
                  <a:pos x="35" y="578"/>
                </a:cxn>
                <a:cxn ang="0">
                  <a:pos x="42" y="573"/>
                </a:cxn>
                <a:cxn ang="0">
                  <a:pos x="44" y="565"/>
                </a:cxn>
                <a:cxn ang="0">
                  <a:pos x="46" y="563"/>
                </a:cxn>
                <a:cxn ang="0">
                  <a:pos x="48" y="558"/>
                </a:cxn>
                <a:cxn ang="0">
                  <a:pos x="48" y="552"/>
                </a:cxn>
                <a:cxn ang="0">
                  <a:pos x="73" y="485"/>
                </a:cxn>
                <a:cxn ang="0">
                  <a:pos x="106" y="421"/>
                </a:cxn>
                <a:cxn ang="0">
                  <a:pos x="156" y="328"/>
                </a:cxn>
                <a:cxn ang="0">
                  <a:pos x="173" y="297"/>
                </a:cxn>
                <a:cxn ang="0">
                  <a:pos x="201" y="230"/>
                </a:cxn>
                <a:cxn ang="0">
                  <a:pos x="243" y="130"/>
                </a:cxn>
                <a:cxn ang="0">
                  <a:pos x="273" y="65"/>
                </a:cxn>
                <a:cxn ang="0">
                  <a:pos x="290" y="34"/>
                </a:cxn>
                <a:cxn ang="0">
                  <a:pos x="293" y="25"/>
                </a:cxn>
                <a:cxn ang="0">
                  <a:pos x="292" y="15"/>
                </a:cxn>
                <a:cxn ang="0">
                  <a:pos x="288" y="9"/>
                </a:cxn>
                <a:cxn ang="0">
                  <a:pos x="273" y="0"/>
                </a:cxn>
                <a:cxn ang="0">
                  <a:pos x="265" y="0"/>
                </a:cxn>
                <a:cxn ang="0">
                  <a:pos x="258" y="4"/>
                </a:cxn>
                <a:cxn ang="0">
                  <a:pos x="251" y="10"/>
                </a:cxn>
              </a:cxnLst>
              <a:rect l="0" t="0" r="r" b="b"/>
              <a:pathLst>
                <a:path w="293" h="580">
                  <a:moveTo>
                    <a:pt x="251" y="10"/>
                  </a:moveTo>
                  <a:lnTo>
                    <a:pt x="251" y="10"/>
                  </a:lnTo>
                  <a:lnTo>
                    <a:pt x="233" y="44"/>
                  </a:lnTo>
                  <a:lnTo>
                    <a:pt x="216" y="78"/>
                  </a:lnTo>
                  <a:lnTo>
                    <a:pt x="200" y="113"/>
                  </a:lnTo>
                  <a:lnTo>
                    <a:pt x="186" y="149"/>
                  </a:lnTo>
                  <a:lnTo>
                    <a:pt x="156" y="219"/>
                  </a:lnTo>
                  <a:lnTo>
                    <a:pt x="140" y="255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10" y="320"/>
                  </a:lnTo>
                  <a:lnTo>
                    <a:pt x="91" y="349"/>
                  </a:lnTo>
                  <a:lnTo>
                    <a:pt x="74" y="376"/>
                  </a:lnTo>
                  <a:lnTo>
                    <a:pt x="59" y="406"/>
                  </a:lnTo>
                  <a:lnTo>
                    <a:pt x="59" y="406"/>
                  </a:lnTo>
                  <a:lnTo>
                    <a:pt x="42" y="440"/>
                  </a:lnTo>
                  <a:lnTo>
                    <a:pt x="26" y="477"/>
                  </a:lnTo>
                  <a:lnTo>
                    <a:pt x="12" y="515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0" y="563"/>
                  </a:lnTo>
                  <a:lnTo>
                    <a:pt x="1" y="567"/>
                  </a:lnTo>
                  <a:lnTo>
                    <a:pt x="3" y="571"/>
                  </a:lnTo>
                  <a:lnTo>
                    <a:pt x="5" y="574"/>
                  </a:lnTo>
                  <a:lnTo>
                    <a:pt x="12" y="578"/>
                  </a:lnTo>
                  <a:lnTo>
                    <a:pt x="20" y="580"/>
                  </a:lnTo>
                  <a:lnTo>
                    <a:pt x="27" y="580"/>
                  </a:lnTo>
                  <a:lnTo>
                    <a:pt x="35" y="578"/>
                  </a:lnTo>
                  <a:lnTo>
                    <a:pt x="38" y="575"/>
                  </a:lnTo>
                  <a:lnTo>
                    <a:pt x="42" y="573"/>
                  </a:lnTo>
                  <a:lnTo>
                    <a:pt x="43" y="569"/>
                  </a:lnTo>
                  <a:lnTo>
                    <a:pt x="44" y="565"/>
                  </a:lnTo>
                  <a:lnTo>
                    <a:pt x="44" y="565"/>
                  </a:lnTo>
                  <a:lnTo>
                    <a:pt x="46" y="563"/>
                  </a:lnTo>
                  <a:lnTo>
                    <a:pt x="46" y="563"/>
                  </a:lnTo>
                  <a:lnTo>
                    <a:pt x="48" y="558"/>
                  </a:lnTo>
                  <a:lnTo>
                    <a:pt x="48" y="552"/>
                  </a:lnTo>
                  <a:lnTo>
                    <a:pt x="48" y="552"/>
                  </a:lnTo>
                  <a:lnTo>
                    <a:pt x="60" y="518"/>
                  </a:lnTo>
                  <a:lnTo>
                    <a:pt x="73" y="485"/>
                  </a:lnTo>
                  <a:lnTo>
                    <a:pt x="89" y="452"/>
                  </a:lnTo>
                  <a:lnTo>
                    <a:pt x="106" y="421"/>
                  </a:lnTo>
                  <a:lnTo>
                    <a:pt x="140" y="359"/>
                  </a:lnTo>
                  <a:lnTo>
                    <a:pt x="156" y="328"/>
                  </a:lnTo>
                  <a:lnTo>
                    <a:pt x="173" y="297"/>
                  </a:lnTo>
                  <a:lnTo>
                    <a:pt x="173" y="297"/>
                  </a:lnTo>
                  <a:lnTo>
                    <a:pt x="187" y="264"/>
                  </a:lnTo>
                  <a:lnTo>
                    <a:pt x="201" y="230"/>
                  </a:lnTo>
                  <a:lnTo>
                    <a:pt x="229" y="163"/>
                  </a:lnTo>
                  <a:lnTo>
                    <a:pt x="243" y="130"/>
                  </a:lnTo>
                  <a:lnTo>
                    <a:pt x="258" y="98"/>
                  </a:lnTo>
                  <a:lnTo>
                    <a:pt x="273" y="65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92" y="28"/>
                  </a:lnTo>
                  <a:lnTo>
                    <a:pt x="293" y="25"/>
                  </a:lnTo>
                  <a:lnTo>
                    <a:pt x="293" y="19"/>
                  </a:lnTo>
                  <a:lnTo>
                    <a:pt x="292" y="15"/>
                  </a:lnTo>
                  <a:lnTo>
                    <a:pt x="290" y="11"/>
                  </a:lnTo>
                  <a:lnTo>
                    <a:pt x="288" y="9"/>
                  </a:lnTo>
                  <a:lnTo>
                    <a:pt x="281" y="2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5" y="0"/>
                  </a:lnTo>
                  <a:lnTo>
                    <a:pt x="262" y="1"/>
                  </a:lnTo>
                  <a:lnTo>
                    <a:pt x="258" y="4"/>
                  </a:lnTo>
                  <a:lnTo>
                    <a:pt x="254" y="6"/>
                  </a:lnTo>
                  <a:lnTo>
                    <a:pt x="251" y="10"/>
                  </a:lnTo>
                  <a:lnTo>
                    <a:pt x="25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4" name="Freeform 516"/>
            <p:cNvSpPr/>
            <p:nvPr/>
          </p:nvSpPr>
          <p:spPr bwMode="auto">
            <a:xfrm>
              <a:off x="3255963" y="1174750"/>
              <a:ext cx="109538" cy="230188"/>
            </a:xfrm>
            <a:custGeom>
              <a:avLst/>
              <a:gdLst/>
              <a:ahLst/>
              <a:cxnLst>
                <a:cxn ang="0">
                  <a:pos x="270" y="543"/>
                </a:cxn>
                <a:cxn ang="0">
                  <a:pos x="263" y="533"/>
                </a:cxn>
                <a:cxn ang="0">
                  <a:pos x="248" y="505"/>
                </a:cxn>
                <a:cxn ang="0">
                  <a:pos x="233" y="456"/>
                </a:cxn>
                <a:cxn ang="0">
                  <a:pos x="221" y="429"/>
                </a:cxn>
                <a:cxn ang="0">
                  <a:pos x="213" y="412"/>
                </a:cxn>
                <a:cxn ang="0">
                  <a:pos x="192" y="359"/>
                </a:cxn>
                <a:cxn ang="0">
                  <a:pos x="170" y="288"/>
                </a:cxn>
                <a:cxn ang="0">
                  <a:pos x="165" y="270"/>
                </a:cxn>
                <a:cxn ang="0">
                  <a:pos x="146" y="222"/>
                </a:cxn>
                <a:cxn ang="0">
                  <a:pos x="125" y="174"/>
                </a:cxn>
                <a:cxn ang="0">
                  <a:pos x="120" y="157"/>
                </a:cxn>
                <a:cxn ang="0">
                  <a:pos x="103" y="120"/>
                </a:cxn>
                <a:cxn ang="0">
                  <a:pos x="81" y="86"/>
                </a:cxn>
                <a:cxn ang="0">
                  <a:pos x="60" y="52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17" y="1"/>
                </a:cxn>
                <a:cxn ang="0">
                  <a:pos x="5" y="8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15" y="64"/>
                </a:cxn>
                <a:cxn ang="0">
                  <a:pos x="36" y="99"/>
                </a:cxn>
                <a:cxn ang="0">
                  <a:pos x="68" y="150"/>
                </a:cxn>
                <a:cxn ang="0">
                  <a:pos x="76" y="168"/>
                </a:cxn>
                <a:cxn ang="0">
                  <a:pos x="119" y="277"/>
                </a:cxn>
                <a:cxn ang="0">
                  <a:pos x="130" y="314"/>
                </a:cxn>
                <a:cxn ang="0">
                  <a:pos x="151" y="384"/>
                </a:cxn>
                <a:cxn ang="0">
                  <a:pos x="182" y="451"/>
                </a:cxn>
                <a:cxn ang="0">
                  <a:pos x="188" y="465"/>
                </a:cxn>
                <a:cxn ang="0">
                  <a:pos x="205" y="516"/>
                </a:cxn>
                <a:cxn ang="0">
                  <a:pos x="219" y="549"/>
                </a:cxn>
                <a:cxn ang="0">
                  <a:pos x="233" y="569"/>
                </a:cxn>
                <a:cxn ang="0">
                  <a:pos x="239" y="575"/>
                </a:cxn>
                <a:cxn ang="0">
                  <a:pos x="247" y="580"/>
                </a:cxn>
                <a:cxn ang="0">
                  <a:pos x="256" y="580"/>
                </a:cxn>
                <a:cxn ang="0">
                  <a:pos x="264" y="579"/>
                </a:cxn>
                <a:cxn ang="0">
                  <a:pos x="276" y="567"/>
                </a:cxn>
                <a:cxn ang="0">
                  <a:pos x="278" y="558"/>
                </a:cxn>
                <a:cxn ang="0">
                  <a:pos x="277" y="550"/>
                </a:cxn>
                <a:cxn ang="0">
                  <a:pos x="270" y="543"/>
                </a:cxn>
              </a:cxnLst>
              <a:rect l="0" t="0" r="r" b="b"/>
              <a:pathLst>
                <a:path w="278" h="580">
                  <a:moveTo>
                    <a:pt x="270" y="543"/>
                  </a:moveTo>
                  <a:lnTo>
                    <a:pt x="270" y="543"/>
                  </a:lnTo>
                  <a:lnTo>
                    <a:pt x="267" y="539"/>
                  </a:lnTo>
                  <a:lnTo>
                    <a:pt x="263" y="533"/>
                  </a:lnTo>
                  <a:lnTo>
                    <a:pt x="255" y="520"/>
                  </a:lnTo>
                  <a:lnTo>
                    <a:pt x="248" y="505"/>
                  </a:lnTo>
                  <a:lnTo>
                    <a:pt x="243" y="489"/>
                  </a:lnTo>
                  <a:lnTo>
                    <a:pt x="233" y="456"/>
                  </a:lnTo>
                  <a:lnTo>
                    <a:pt x="227" y="441"/>
                  </a:lnTo>
                  <a:lnTo>
                    <a:pt x="221" y="429"/>
                  </a:lnTo>
                  <a:lnTo>
                    <a:pt x="221" y="429"/>
                  </a:lnTo>
                  <a:lnTo>
                    <a:pt x="213" y="412"/>
                  </a:lnTo>
                  <a:lnTo>
                    <a:pt x="205" y="395"/>
                  </a:lnTo>
                  <a:lnTo>
                    <a:pt x="192" y="359"/>
                  </a:lnTo>
                  <a:lnTo>
                    <a:pt x="180" y="324"/>
                  </a:lnTo>
                  <a:lnTo>
                    <a:pt x="170" y="288"/>
                  </a:lnTo>
                  <a:lnTo>
                    <a:pt x="170" y="288"/>
                  </a:lnTo>
                  <a:lnTo>
                    <a:pt x="165" y="270"/>
                  </a:lnTo>
                  <a:lnTo>
                    <a:pt x="159" y="253"/>
                  </a:lnTo>
                  <a:lnTo>
                    <a:pt x="146" y="222"/>
                  </a:lnTo>
                  <a:lnTo>
                    <a:pt x="132" y="189"/>
                  </a:lnTo>
                  <a:lnTo>
                    <a:pt x="125" y="174"/>
                  </a:lnTo>
                  <a:lnTo>
                    <a:pt x="120" y="157"/>
                  </a:lnTo>
                  <a:lnTo>
                    <a:pt x="120" y="157"/>
                  </a:lnTo>
                  <a:lnTo>
                    <a:pt x="112" y="138"/>
                  </a:lnTo>
                  <a:lnTo>
                    <a:pt x="103" y="120"/>
                  </a:lnTo>
                  <a:lnTo>
                    <a:pt x="93" y="103"/>
                  </a:lnTo>
                  <a:lnTo>
                    <a:pt x="81" y="86"/>
                  </a:lnTo>
                  <a:lnTo>
                    <a:pt x="70" y="69"/>
                  </a:lnTo>
                  <a:lnTo>
                    <a:pt x="60" y="52"/>
                  </a:lnTo>
                  <a:lnTo>
                    <a:pt x="51" y="34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12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17" y="1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8" y="47"/>
                  </a:lnTo>
                  <a:lnTo>
                    <a:pt x="15" y="64"/>
                  </a:lnTo>
                  <a:lnTo>
                    <a:pt x="26" y="82"/>
                  </a:lnTo>
                  <a:lnTo>
                    <a:pt x="36" y="99"/>
                  </a:lnTo>
                  <a:lnTo>
                    <a:pt x="57" y="133"/>
                  </a:lnTo>
                  <a:lnTo>
                    <a:pt x="68" y="150"/>
                  </a:lnTo>
                  <a:lnTo>
                    <a:pt x="76" y="168"/>
                  </a:lnTo>
                  <a:lnTo>
                    <a:pt x="76" y="168"/>
                  </a:lnTo>
                  <a:lnTo>
                    <a:pt x="104" y="240"/>
                  </a:lnTo>
                  <a:lnTo>
                    <a:pt x="119" y="277"/>
                  </a:lnTo>
                  <a:lnTo>
                    <a:pt x="130" y="314"/>
                  </a:lnTo>
                  <a:lnTo>
                    <a:pt x="130" y="314"/>
                  </a:lnTo>
                  <a:lnTo>
                    <a:pt x="140" y="349"/>
                  </a:lnTo>
                  <a:lnTo>
                    <a:pt x="151" y="384"/>
                  </a:lnTo>
                  <a:lnTo>
                    <a:pt x="166" y="418"/>
                  </a:lnTo>
                  <a:lnTo>
                    <a:pt x="182" y="451"/>
                  </a:lnTo>
                  <a:lnTo>
                    <a:pt x="182" y="451"/>
                  </a:lnTo>
                  <a:lnTo>
                    <a:pt x="188" y="465"/>
                  </a:lnTo>
                  <a:lnTo>
                    <a:pt x="195" y="482"/>
                  </a:lnTo>
                  <a:lnTo>
                    <a:pt x="205" y="516"/>
                  </a:lnTo>
                  <a:lnTo>
                    <a:pt x="212" y="533"/>
                  </a:lnTo>
                  <a:lnTo>
                    <a:pt x="219" y="549"/>
                  </a:lnTo>
                  <a:lnTo>
                    <a:pt x="229" y="563"/>
                  </a:lnTo>
                  <a:lnTo>
                    <a:pt x="233" y="569"/>
                  </a:lnTo>
                  <a:lnTo>
                    <a:pt x="239" y="575"/>
                  </a:lnTo>
                  <a:lnTo>
                    <a:pt x="239" y="575"/>
                  </a:lnTo>
                  <a:lnTo>
                    <a:pt x="243" y="578"/>
                  </a:lnTo>
                  <a:lnTo>
                    <a:pt x="247" y="580"/>
                  </a:lnTo>
                  <a:lnTo>
                    <a:pt x="251" y="580"/>
                  </a:lnTo>
                  <a:lnTo>
                    <a:pt x="256" y="580"/>
                  </a:lnTo>
                  <a:lnTo>
                    <a:pt x="260" y="580"/>
                  </a:lnTo>
                  <a:lnTo>
                    <a:pt x="264" y="579"/>
                  </a:lnTo>
                  <a:lnTo>
                    <a:pt x="270" y="574"/>
                  </a:lnTo>
                  <a:lnTo>
                    <a:pt x="276" y="567"/>
                  </a:lnTo>
                  <a:lnTo>
                    <a:pt x="277" y="563"/>
                  </a:lnTo>
                  <a:lnTo>
                    <a:pt x="278" y="558"/>
                  </a:lnTo>
                  <a:lnTo>
                    <a:pt x="278" y="554"/>
                  </a:lnTo>
                  <a:lnTo>
                    <a:pt x="277" y="550"/>
                  </a:lnTo>
                  <a:lnTo>
                    <a:pt x="274" y="546"/>
                  </a:lnTo>
                  <a:lnTo>
                    <a:pt x="270" y="543"/>
                  </a:lnTo>
                  <a:lnTo>
                    <a:pt x="270" y="5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5" name="Freeform 517"/>
            <p:cNvSpPr/>
            <p:nvPr/>
          </p:nvSpPr>
          <p:spPr bwMode="auto">
            <a:xfrm>
              <a:off x="3589338" y="1176338"/>
              <a:ext cx="115888" cy="230188"/>
            </a:xfrm>
            <a:custGeom>
              <a:avLst/>
              <a:gdLst/>
              <a:ahLst/>
              <a:cxnLst>
                <a:cxn ang="0">
                  <a:pos x="251" y="10"/>
                </a:cxn>
                <a:cxn ang="0">
                  <a:pos x="216" y="78"/>
                </a:cxn>
                <a:cxn ang="0">
                  <a:pos x="186" y="149"/>
                </a:cxn>
                <a:cxn ang="0">
                  <a:pos x="140" y="255"/>
                </a:cxn>
                <a:cxn ang="0">
                  <a:pos x="124" y="290"/>
                </a:cxn>
                <a:cxn ang="0">
                  <a:pos x="91" y="349"/>
                </a:cxn>
                <a:cxn ang="0">
                  <a:pos x="59" y="406"/>
                </a:cxn>
                <a:cxn ang="0">
                  <a:pos x="40" y="440"/>
                </a:cxn>
                <a:cxn ang="0">
                  <a:pos x="12" y="515"/>
                </a:cxn>
                <a:cxn ang="0">
                  <a:pos x="1" y="553"/>
                </a:cxn>
                <a:cxn ang="0">
                  <a:pos x="1" y="553"/>
                </a:cxn>
                <a:cxn ang="0">
                  <a:pos x="0" y="558"/>
                </a:cxn>
                <a:cxn ang="0">
                  <a:pos x="1" y="567"/>
                </a:cxn>
                <a:cxn ang="0">
                  <a:pos x="5" y="574"/>
                </a:cxn>
                <a:cxn ang="0">
                  <a:pos x="18" y="580"/>
                </a:cxn>
                <a:cxn ang="0">
                  <a:pos x="35" y="578"/>
                </a:cxn>
                <a:cxn ang="0">
                  <a:pos x="40" y="573"/>
                </a:cxn>
                <a:cxn ang="0">
                  <a:pos x="44" y="565"/>
                </a:cxn>
                <a:cxn ang="0">
                  <a:pos x="44" y="563"/>
                </a:cxn>
                <a:cxn ang="0">
                  <a:pos x="48" y="558"/>
                </a:cxn>
                <a:cxn ang="0">
                  <a:pos x="48" y="552"/>
                </a:cxn>
                <a:cxn ang="0">
                  <a:pos x="73" y="485"/>
                </a:cxn>
                <a:cxn ang="0">
                  <a:pos x="104" y="421"/>
                </a:cxn>
                <a:cxn ang="0">
                  <a:pos x="155" y="328"/>
                </a:cxn>
                <a:cxn ang="0">
                  <a:pos x="171" y="297"/>
                </a:cxn>
                <a:cxn ang="0">
                  <a:pos x="201" y="230"/>
                </a:cxn>
                <a:cxn ang="0">
                  <a:pos x="243" y="130"/>
                </a:cxn>
                <a:cxn ang="0">
                  <a:pos x="273" y="65"/>
                </a:cxn>
                <a:cxn ang="0">
                  <a:pos x="290" y="34"/>
                </a:cxn>
                <a:cxn ang="0">
                  <a:pos x="293" y="25"/>
                </a:cxn>
                <a:cxn ang="0">
                  <a:pos x="291" y="15"/>
                </a:cxn>
                <a:cxn ang="0">
                  <a:pos x="288" y="9"/>
                </a:cxn>
                <a:cxn ang="0">
                  <a:pos x="273" y="0"/>
                </a:cxn>
                <a:cxn ang="0">
                  <a:pos x="264" y="0"/>
                </a:cxn>
                <a:cxn ang="0">
                  <a:pos x="256" y="4"/>
                </a:cxn>
                <a:cxn ang="0">
                  <a:pos x="251" y="10"/>
                </a:cxn>
              </a:cxnLst>
              <a:rect l="0" t="0" r="r" b="b"/>
              <a:pathLst>
                <a:path w="293" h="580">
                  <a:moveTo>
                    <a:pt x="251" y="10"/>
                  </a:moveTo>
                  <a:lnTo>
                    <a:pt x="251" y="10"/>
                  </a:lnTo>
                  <a:lnTo>
                    <a:pt x="233" y="44"/>
                  </a:lnTo>
                  <a:lnTo>
                    <a:pt x="216" y="78"/>
                  </a:lnTo>
                  <a:lnTo>
                    <a:pt x="200" y="113"/>
                  </a:lnTo>
                  <a:lnTo>
                    <a:pt x="186" y="149"/>
                  </a:lnTo>
                  <a:lnTo>
                    <a:pt x="155" y="219"/>
                  </a:lnTo>
                  <a:lnTo>
                    <a:pt x="140" y="255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08" y="320"/>
                  </a:lnTo>
                  <a:lnTo>
                    <a:pt x="91" y="349"/>
                  </a:lnTo>
                  <a:lnTo>
                    <a:pt x="74" y="376"/>
                  </a:lnTo>
                  <a:lnTo>
                    <a:pt x="59" y="406"/>
                  </a:lnTo>
                  <a:lnTo>
                    <a:pt x="59" y="406"/>
                  </a:lnTo>
                  <a:lnTo>
                    <a:pt x="40" y="440"/>
                  </a:lnTo>
                  <a:lnTo>
                    <a:pt x="25" y="477"/>
                  </a:lnTo>
                  <a:lnTo>
                    <a:pt x="12" y="515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0" y="563"/>
                  </a:lnTo>
                  <a:lnTo>
                    <a:pt x="1" y="567"/>
                  </a:lnTo>
                  <a:lnTo>
                    <a:pt x="2" y="571"/>
                  </a:lnTo>
                  <a:lnTo>
                    <a:pt x="5" y="574"/>
                  </a:lnTo>
                  <a:lnTo>
                    <a:pt x="12" y="578"/>
                  </a:lnTo>
                  <a:lnTo>
                    <a:pt x="18" y="580"/>
                  </a:lnTo>
                  <a:lnTo>
                    <a:pt x="27" y="580"/>
                  </a:lnTo>
                  <a:lnTo>
                    <a:pt x="35" y="578"/>
                  </a:lnTo>
                  <a:lnTo>
                    <a:pt x="38" y="575"/>
                  </a:lnTo>
                  <a:lnTo>
                    <a:pt x="40" y="573"/>
                  </a:lnTo>
                  <a:lnTo>
                    <a:pt x="43" y="569"/>
                  </a:lnTo>
                  <a:lnTo>
                    <a:pt x="44" y="565"/>
                  </a:lnTo>
                  <a:lnTo>
                    <a:pt x="44" y="565"/>
                  </a:lnTo>
                  <a:lnTo>
                    <a:pt x="44" y="563"/>
                  </a:lnTo>
                  <a:lnTo>
                    <a:pt x="44" y="563"/>
                  </a:lnTo>
                  <a:lnTo>
                    <a:pt x="48" y="558"/>
                  </a:lnTo>
                  <a:lnTo>
                    <a:pt x="48" y="552"/>
                  </a:lnTo>
                  <a:lnTo>
                    <a:pt x="48" y="552"/>
                  </a:lnTo>
                  <a:lnTo>
                    <a:pt x="60" y="518"/>
                  </a:lnTo>
                  <a:lnTo>
                    <a:pt x="73" y="485"/>
                  </a:lnTo>
                  <a:lnTo>
                    <a:pt x="89" y="452"/>
                  </a:lnTo>
                  <a:lnTo>
                    <a:pt x="104" y="421"/>
                  </a:lnTo>
                  <a:lnTo>
                    <a:pt x="138" y="359"/>
                  </a:lnTo>
                  <a:lnTo>
                    <a:pt x="155" y="328"/>
                  </a:lnTo>
                  <a:lnTo>
                    <a:pt x="171" y="297"/>
                  </a:lnTo>
                  <a:lnTo>
                    <a:pt x="171" y="297"/>
                  </a:lnTo>
                  <a:lnTo>
                    <a:pt x="187" y="264"/>
                  </a:lnTo>
                  <a:lnTo>
                    <a:pt x="201" y="230"/>
                  </a:lnTo>
                  <a:lnTo>
                    <a:pt x="229" y="163"/>
                  </a:lnTo>
                  <a:lnTo>
                    <a:pt x="243" y="130"/>
                  </a:lnTo>
                  <a:lnTo>
                    <a:pt x="257" y="98"/>
                  </a:lnTo>
                  <a:lnTo>
                    <a:pt x="273" y="65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91" y="28"/>
                  </a:lnTo>
                  <a:lnTo>
                    <a:pt x="293" y="25"/>
                  </a:lnTo>
                  <a:lnTo>
                    <a:pt x="293" y="19"/>
                  </a:lnTo>
                  <a:lnTo>
                    <a:pt x="291" y="15"/>
                  </a:lnTo>
                  <a:lnTo>
                    <a:pt x="290" y="11"/>
                  </a:lnTo>
                  <a:lnTo>
                    <a:pt x="288" y="9"/>
                  </a:lnTo>
                  <a:lnTo>
                    <a:pt x="281" y="2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4" y="0"/>
                  </a:lnTo>
                  <a:lnTo>
                    <a:pt x="260" y="1"/>
                  </a:lnTo>
                  <a:lnTo>
                    <a:pt x="256" y="4"/>
                  </a:lnTo>
                  <a:lnTo>
                    <a:pt x="254" y="6"/>
                  </a:lnTo>
                  <a:lnTo>
                    <a:pt x="251" y="10"/>
                  </a:lnTo>
                  <a:lnTo>
                    <a:pt x="25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6" name="Freeform 518"/>
            <p:cNvSpPr/>
            <p:nvPr/>
          </p:nvSpPr>
          <p:spPr bwMode="auto">
            <a:xfrm>
              <a:off x="3709988" y="1174750"/>
              <a:ext cx="111125" cy="230188"/>
            </a:xfrm>
            <a:custGeom>
              <a:avLst/>
              <a:gdLst/>
              <a:ahLst/>
              <a:cxnLst>
                <a:cxn ang="0">
                  <a:pos x="270" y="543"/>
                </a:cxn>
                <a:cxn ang="0">
                  <a:pos x="262" y="533"/>
                </a:cxn>
                <a:cxn ang="0">
                  <a:pos x="248" y="505"/>
                </a:cxn>
                <a:cxn ang="0">
                  <a:pos x="232" y="456"/>
                </a:cxn>
                <a:cxn ang="0">
                  <a:pos x="221" y="429"/>
                </a:cxn>
                <a:cxn ang="0">
                  <a:pos x="211" y="412"/>
                </a:cxn>
                <a:cxn ang="0">
                  <a:pos x="191" y="359"/>
                </a:cxn>
                <a:cxn ang="0">
                  <a:pos x="170" y="288"/>
                </a:cxn>
                <a:cxn ang="0">
                  <a:pos x="164" y="270"/>
                </a:cxn>
                <a:cxn ang="0">
                  <a:pos x="145" y="222"/>
                </a:cxn>
                <a:cxn ang="0">
                  <a:pos x="125" y="174"/>
                </a:cxn>
                <a:cxn ang="0">
                  <a:pos x="119" y="157"/>
                </a:cxn>
                <a:cxn ang="0">
                  <a:pos x="103" y="120"/>
                </a:cxn>
                <a:cxn ang="0">
                  <a:pos x="81" y="86"/>
                </a:cxn>
                <a:cxn ang="0">
                  <a:pos x="60" y="52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17" y="1"/>
                </a:cxn>
                <a:cxn ang="0">
                  <a:pos x="5" y="8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5" y="64"/>
                </a:cxn>
                <a:cxn ang="0">
                  <a:pos x="36" y="99"/>
                </a:cxn>
                <a:cxn ang="0">
                  <a:pos x="66" y="150"/>
                </a:cxn>
                <a:cxn ang="0">
                  <a:pos x="75" y="168"/>
                </a:cxn>
                <a:cxn ang="0">
                  <a:pos x="119" y="277"/>
                </a:cxn>
                <a:cxn ang="0">
                  <a:pos x="129" y="314"/>
                </a:cxn>
                <a:cxn ang="0">
                  <a:pos x="151" y="384"/>
                </a:cxn>
                <a:cxn ang="0">
                  <a:pos x="181" y="451"/>
                </a:cxn>
                <a:cxn ang="0">
                  <a:pos x="188" y="465"/>
                </a:cxn>
                <a:cxn ang="0">
                  <a:pos x="205" y="516"/>
                </a:cxn>
                <a:cxn ang="0">
                  <a:pos x="219" y="549"/>
                </a:cxn>
                <a:cxn ang="0">
                  <a:pos x="232" y="569"/>
                </a:cxn>
                <a:cxn ang="0">
                  <a:pos x="238" y="575"/>
                </a:cxn>
                <a:cxn ang="0">
                  <a:pos x="247" y="580"/>
                </a:cxn>
                <a:cxn ang="0">
                  <a:pos x="256" y="580"/>
                </a:cxn>
                <a:cxn ang="0">
                  <a:pos x="264" y="579"/>
                </a:cxn>
                <a:cxn ang="0">
                  <a:pos x="276" y="567"/>
                </a:cxn>
                <a:cxn ang="0">
                  <a:pos x="278" y="558"/>
                </a:cxn>
                <a:cxn ang="0">
                  <a:pos x="277" y="550"/>
                </a:cxn>
                <a:cxn ang="0">
                  <a:pos x="270" y="543"/>
                </a:cxn>
              </a:cxnLst>
              <a:rect l="0" t="0" r="r" b="b"/>
              <a:pathLst>
                <a:path w="278" h="580">
                  <a:moveTo>
                    <a:pt x="270" y="543"/>
                  </a:moveTo>
                  <a:lnTo>
                    <a:pt x="270" y="543"/>
                  </a:lnTo>
                  <a:lnTo>
                    <a:pt x="266" y="539"/>
                  </a:lnTo>
                  <a:lnTo>
                    <a:pt x="262" y="533"/>
                  </a:lnTo>
                  <a:lnTo>
                    <a:pt x="255" y="520"/>
                  </a:lnTo>
                  <a:lnTo>
                    <a:pt x="248" y="505"/>
                  </a:lnTo>
                  <a:lnTo>
                    <a:pt x="243" y="489"/>
                  </a:lnTo>
                  <a:lnTo>
                    <a:pt x="232" y="456"/>
                  </a:lnTo>
                  <a:lnTo>
                    <a:pt x="226" y="441"/>
                  </a:lnTo>
                  <a:lnTo>
                    <a:pt x="221" y="429"/>
                  </a:lnTo>
                  <a:lnTo>
                    <a:pt x="221" y="429"/>
                  </a:lnTo>
                  <a:lnTo>
                    <a:pt x="211" y="412"/>
                  </a:lnTo>
                  <a:lnTo>
                    <a:pt x="205" y="395"/>
                  </a:lnTo>
                  <a:lnTo>
                    <a:pt x="191" y="359"/>
                  </a:lnTo>
                  <a:lnTo>
                    <a:pt x="180" y="324"/>
                  </a:lnTo>
                  <a:lnTo>
                    <a:pt x="170" y="288"/>
                  </a:lnTo>
                  <a:lnTo>
                    <a:pt x="170" y="288"/>
                  </a:lnTo>
                  <a:lnTo>
                    <a:pt x="164" y="270"/>
                  </a:lnTo>
                  <a:lnTo>
                    <a:pt x="159" y="253"/>
                  </a:lnTo>
                  <a:lnTo>
                    <a:pt x="145" y="222"/>
                  </a:lnTo>
                  <a:lnTo>
                    <a:pt x="132" y="189"/>
                  </a:lnTo>
                  <a:lnTo>
                    <a:pt x="125" y="174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112" y="138"/>
                  </a:lnTo>
                  <a:lnTo>
                    <a:pt x="103" y="120"/>
                  </a:lnTo>
                  <a:lnTo>
                    <a:pt x="92" y="103"/>
                  </a:lnTo>
                  <a:lnTo>
                    <a:pt x="81" y="86"/>
                  </a:lnTo>
                  <a:lnTo>
                    <a:pt x="70" y="69"/>
                  </a:lnTo>
                  <a:lnTo>
                    <a:pt x="60" y="52"/>
                  </a:lnTo>
                  <a:lnTo>
                    <a:pt x="51" y="34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12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6" y="47"/>
                  </a:lnTo>
                  <a:lnTo>
                    <a:pt x="15" y="64"/>
                  </a:lnTo>
                  <a:lnTo>
                    <a:pt x="24" y="82"/>
                  </a:lnTo>
                  <a:lnTo>
                    <a:pt x="36" y="99"/>
                  </a:lnTo>
                  <a:lnTo>
                    <a:pt x="57" y="133"/>
                  </a:lnTo>
                  <a:lnTo>
                    <a:pt x="66" y="150"/>
                  </a:lnTo>
                  <a:lnTo>
                    <a:pt x="75" y="168"/>
                  </a:lnTo>
                  <a:lnTo>
                    <a:pt x="75" y="168"/>
                  </a:lnTo>
                  <a:lnTo>
                    <a:pt x="104" y="240"/>
                  </a:lnTo>
                  <a:lnTo>
                    <a:pt x="119" y="277"/>
                  </a:lnTo>
                  <a:lnTo>
                    <a:pt x="129" y="314"/>
                  </a:lnTo>
                  <a:lnTo>
                    <a:pt x="129" y="314"/>
                  </a:lnTo>
                  <a:lnTo>
                    <a:pt x="140" y="349"/>
                  </a:lnTo>
                  <a:lnTo>
                    <a:pt x="151" y="384"/>
                  </a:lnTo>
                  <a:lnTo>
                    <a:pt x="164" y="418"/>
                  </a:lnTo>
                  <a:lnTo>
                    <a:pt x="181" y="451"/>
                  </a:lnTo>
                  <a:lnTo>
                    <a:pt x="181" y="451"/>
                  </a:lnTo>
                  <a:lnTo>
                    <a:pt x="188" y="465"/>
                  </a:lnTo>
                  <a:lnTo>
                    <a:pt x="194" y="482"/>
                  </a:lnTo>
                  <a:lnTo>
                    <a:pt x="205" y="516"/>
                  </a:lnTo>
                  <a:lnTo>
                    <a:pt x="211" y="533"/>
                  </a:lnTo>
                  <a:lnTo>
                    <a:pt x="219" y="549"/>
                  </a:lnTo>
                  <a:lnTo>
                    <a:pt x="227" y="563"/>
                  </a:lnTo>
                  <a:lnTo>
                    <a:pt x="232" y="569"/>
                  </a:lnTo>
                  <a:lnTo>
                    <a:pt x="238" y="575"/>
                  </a:lnTo>
                  <a:lnTo>
                    <a:pt x="238" y="575"/>
                  </a:lnTo>
                  <a:lnTo>
                    <a:pt x="243" y="578"/>
                  </a:lnTo>
                  <a:lnTo>
                    <a:pt x="247" y="580"/>
                  </a:lnTo>
                  <a:lnTo>
                    <a:pt x="251" y="580"/>
                  </a:lnTo>
                  <a:lnTo>
                    <a:pt x="256" y="580"/>
                  </a:lnTo>
                  <a:lnTo>
                    <a:pt x="260" y="580"/>
                  </a:lnTo>
                  <a:lnTo>
                    <a:pt x="264" y="579"/>
                  </a:lnTo>
                  <a:lnTo>
                    <a:pt x="270" y="574"/>
                  </a:lnTo>
                  <a:lnTo>
                    <a:pt x="276" y="567"/>
                  </a:lnTo>
                  <a:lnTo>
                    <a:pt x="277" y="563"/>
                  </a:lnTo>
                  <a:lnTo>
                    <a:pt x="278" y="558"/>
                  </a:lnTo>
                  <a:lnTo>
                    <a:pt x="277" y="554"/>
                  </a:lnTo>
                  <a:lnTo>
                    <a:pt x="277" y="550"/>
                  </a:lnTo>
                  <a:lnTo>
                    <a:pt x="274" y="546"/>
                  </a:lnTo>
                  <a:lnTo>
                    <a:pt x="270" y="543"/>
                  </a:lnTo>
                  <a:lnTo>
                    <a:pt x="270" y="5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7" name="Freeform 519"/>
            <p:cNvSpPr/>
            <p:nvPr/>
          </p:nvSpPr>
          <p:spPr bwMode="auto">
            <a:xfrm>
              <a:off x="3429001" y="984250"/>
              <a:ext cx="101600" cy="120650"/>
            </a:xfrm>
            <a:custGeom>
              <a:avLst/>
              <a:gdLst/>
              <a:ahLst/>
              <a:cxnLst>
                <a:cxn ang="0">
                  <a:pos x="248" y="90"/>
                </a:cxn>
                <a:cxn ang="0">
                  <a:pos x="241" y="68"/>
                </a:cxn>
                <a:cxn ang="0">
                  <a:pos x="232" y="48"/>
                </a:cxn>
                <a:cxn ang="0">
                  <a:pos x="219" y="33"/>
                </a:cxn>
                <a:cxn ang="0">
                  <a:pos x="204" y="19"/>
                </a:cxn>
                <a:cxn ang="0">
                  <a:pos x="186" y="10"/>
                </a:cxn>
                <a:cxn ang="0">
                  <a:pos x="166" y="4"/>
                </a:cxn>
                <a:cxn ang="0">
                  <a:pos x="122" y="0"/>
                </a:cxn>
                <a:cxn ang="0">
                  <a:pos x="102" y="0"/>
                </a:cxn>
                <a:cxn ang="0">
                  <a:pos x="75" y="4"/>
                </a:cxn>
                <a:cxn ang="0">
                  <a:pos x="57" y="10"/>
                </a:cxn>
                <a:cxn ang="0">
                  <a:pos x="47" y="14"/>
                </a:cxn>
                <a:cxn ang="0">
                  <a:pos x="33" y="26"/>
                </a:cxn>
                <a:cxn ang="0">
                  <a:pos x="24" y="39"/>
                </a:cxn>
                <a:cxn ang="0">
                  <a:pos x="8" y="70"/>
                </a:cxn>
                <a:cxn ang="0">
                  <a:pos x="4" y="78"/>
                </a:cxn>
                <a:cxn ang="0">
                  <a:pos x="2" y="97"/>
                </a:cxn>
                <a:cxn ang="0">
                  <a:pos x="3" y="144"/>
                </a:cxn>
                <a:cxn ang="0">
                  <a:pos x="3" y="281"/>
                </a:cxn>
                <a:cxn ang="0">
                  <a:pos x="4" y="291"/>
                </a:cxn>
                <a:cxn ang="0">
                  <a:pos x="9" y="298"/>
                </a:cxn>
                <a:cxn ang="0">
                  <a:pos x="17" y="302"/>
                </a:cxn>
                <a:cxn ang="0">
                  <a:pos x="33" y="302"/>
                </a:cxn>
                <a:cxn ang="0">
                  <a:pos x="41" y="298"/>
                </a:cxn>
                <a:cxn ang="0">
                  <a:pos x="46" y="291"/>
                </a:cxn>
                <a:cxn ang="0">
                  <a:pos x="47" y="281"/>
                </a:cxn>
                <a:cxn ang="0">
                  <a:pos x="47" y="144"/>
                </a:cxn>
                <a:cxn ang="0">
                  <a:pos x="49" y="98"/>
                </a:cxn>
                <a:cxn ang="0">
                  <a:pos x="53" y="84"/>
                </a:cxn>
                <a:cxn ang="0">
                  <a:pos x="59" y="72"/>
                </a:cxn>
                <a:cxn ang="0">
                  <a:pos x="74" y="56"/>
                </a:cxn>
                <a:cxn ang="0">
                  <a:pos x="89" y="48"/>
                </a:cxn>
                <a:cxn ang="0">
                  <a:pos x="109" y="46"/>
                </a:cxn>
                <a:cxn ang="0">
                  <a:pos x="122" y="46"/>
                </a:cxn>
                <a:cxn ang="0">
                  <a:pos x="145" y="47"/>
                </a:cxn>
                <a:cxn ang="0">
                  <a:pos x="165" y="52"/>
                </a:cxn>
                <a:cxn ang="0">
                  <a:pos x="179" y="61"/>
                </a:cxn>
                <a:cxn ang="0">
                  <a:pos x="190" y="73"/>
                </a:cxn>
                <a:cxn ang="0">
                  <a:pos x="196" y="89"/>
                </a:cxn>
                <a:cxn ang="0">
                  <a:pos x="203" y="127"/>
                </a:cxn>
                <a:cxn ang="0">
                  <a:pos x="204" y="149"/>
                </a:cxn>
                <a:cxn ang="0">
                  <a:pos x="208" y="210"/>
                </a:cxn>
                <a:cxn ang="0">
                  <a:pos x="212" y="274"/>
                </a:cxn>
                <a:cxn ang="0">
                  <a:pos x="212" y="280"/>
                </a:cxn>
                <a:cxn ang="0">
                  <a:pos x="216" y="288"/>
                </a:cxn>
                <a:cxn ang="0">
                  <a:pos x="223" y="293"/>
                </a:cxn>
                <a:cxn ang="0">
                  <a:pos x="234" y="295"/>
                </a:cxn>
                <a:cxn ang="0">
                  <a:pos x="246" y="293"/>
                </a:cxn>
                <a:cxn ang="0">
                  <a:pos x="253" y="288"/>
                </a:cxn>
                <a:cxn ang="0">
                  <a:pos x="257" y="280"/>
                </a:cxn>
                <a:cxn ang="0">
                  <a:pos x="258" y="274"/>
                </a:cxn>
                <a:cxn ang="0">
                  <a:pos x="257" y="182"/>
                </a:cxn>
                <a:cxn ang="0">
                  <a:pos x="251" y="112"/>
                </a:cxn>
                <a:cxn ang="0">
                  <a:pos x="248" y="90"/>
                </a:cxn>
              </a:cxnLst>
              <a:rect l="0" t="0" r="r" b="b"/>
              <a:pathLst>
                <a:path w="258" h="303">
                  <a:moveTo>
                    <a:pt x="248" y="90"/>
                  </a:moveTo>
                  <a:lnTo>
                    <a:pt x="248" y="90"/>
                  </a:lnTo>
                  <a:lnTo>
                    <a:pt x="245" y="78"/>
                  </a:lnTo>
                  <a:lnTo>
                    <a:pt x="241" y="68"/>
                  </a:lnTo>
                  <a:lnTo>
                    <a:pt x="237" y="57"/>
                  </a:lnTo>
                  <a:lnTo>
                    <a:pt x="232" y="48"/>
                  </a:lnTo>
                  <a:lnTo>
                    <a:pt x="225" y="40"/>
                  </a:lnTo>
                  <a:lnTo>
                    <a:pt x="219" y="33"/>
                  </a:lnTo>
                  <a:lnTo>
                    <a:pt x="212" y="26"/>
                  </a:lnTo>
                  <a:lnTo>
                    <a:pt x="204" y="19"/>
                  </a:lnTo>
                  <a:lnTo>
                    <a:pt x="195" y="16"/>
                  </a:lnTo>
                  <a:lnTo>
                    <a:pt x="186" y="10"/>
                  </a:lnTo>
                  <a:lnTo>
                    <a:pt x="177" y="8"/>
                  </a:lnTo>
                  <a:lnTo>
                    <a:pt x="166" y="4"/>
                  </a:lnTo>
                  <a:lnTo>
                    <a:pt x="144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0"/>
                  </a:lnTo>
                  <a:lnTo>
                    <a:pt x="84" y="1"/>
                  </a:lnTo>
                  <a:lnTo>
                    <a:pt x="75" y="4"/>
                  </a:lnTo>
                  <a:lnTo>
                    <a:pt x="66" y="6"/>
                  </a:lnTo>
                  <a:lnTo>
                    <a:pt x="57" y="10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0" y="21"/>
                  </a:lnTo>
                  <a:lnTo>
                    <a:pt x="33" y="26"/>
                  </a:lnTo>
                  <a:lnTo>
                    <a:pt x="28" y="33"/>
                  </a:lnTo>
                  <a:lnTo>
                    <a:pt x="24" y="39"/>
                  </a:lnTo>
                  <a:lnTo>
                    <a:pt x="16" y="53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3" y="87"/>
                  </a:lnTo>
                  <a:lnTo>
                    <a:pt x="2" y="97"/>
                  </a:lnTo>
                  <a:lnTo>
                    <a:pt x="0" y="106"/>
                  </a:lnTo>
                  <a:lnTo>
                    <a:pt x="3" y="144"/>
                  </a:lnTo>
                  <a:lnTo>
                    <a:pt x="3" y="281"/>
                  </a:lnTo>
                  <a:lnTo>
                    <a:pt x="3" y="281"/>
                  </a:lnTo>
                  <a:lnTo>
                    <a:pt x="3" y="286"/>
                  </a:lnTo>
                  <a:lnTo>
                    <a:pt x="4" y="291"/>
                  </a:lnTo>
                  <a:lnTo>
                    <a:pt x="7" y="295"/>
                  </a:lnTo>
                  <a:lnTo>
                    <a:pt x="9" y="298"/>
                  </a:lnTo>
                  <a:lnTo>
                    <a:pt x="13" y="301"/>
                  </a:lnTo>
                  <a:lnTo>
                    <a:pt x="17" y="302"/>
                  </a:lnTo>
                  <a:lnTo>
                    <a:pt x="25" y="303"/>
                  </a:lnTo>
                  <a:lnTo>
                    <a:pt x="33" y="302"/>
                  </a:lnTo>
                  <a:lnTo>
                    <a:pt x="37" y="301"/>
                  </a:lnTo>
                  <a:lnTo>
                    <a:pt x="41" y="298"/>
                  </a:lnTo>
                  <a:lnTo>
                    <a:pt x="43" y="295"/>
                  </a:lnTo>
                  <a:lnTo>
                    <a:pt x="46" y="291"/>
                  </a:lnTo>
                  <a:lnTo>
                    <a:pt x="47" y="286"/>
                  </a:lnTo>
                  <a:lnTo>
                    <a:pt x="47" y="281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47" y="114"/>
                  </a:lnTo>
                  <a:lnTo>
                    <a:pt x="49" y="98"/>
                  </a:lnTo>
                  <a:lnTo>
                    <a:pt x="50" y="90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9" y="72"/>
                  </a:lnTo>
                  <a:lnTo>
                    <a:pt x="66" y="63"/>
                  </a:lnTo>
                  <a:lnTo>
                    <a:pt x="74" y="56"/>
                  </a:lnTo>
                  <a:lnTo>
                    <a:pt x="80" y="52"/>
                  </a:lnTo>
                  <a:lnTo>
                    <a:pt x="89" y="48"/>
                  </a:lnTo>
                  <a:lnTo>
                    <a:pt x="98" y="47"/>
                  </a:lnTo>
                  <a:lnTo>
                    <a:pt x="109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35" y="46"/>
                  </a:lnTo>
                  <a:lnTo>
                    <a:pt x="145" y="47"/>
                  </a:lnTo>
                  <a:lnTo>
                    <a:pt x="156" y="50"/>
                  </a:lnTo>
                  <a:lnTo>
                    <a:pt x="165" y="52"/>
                  </a:lnTo>
                  <a:lnTo>
                    <a:pt x="173" y="56"/>
                  </a:lnTo>
                  <a:lnTo>
                    <a:pt x="179" y="61"/>
                  </a:lnTo>
                  <a:lnTo>
                    <a:pt x="185" y="67"/>
                  </a:lnTo>
                  <a:lnTo>
                    <a:pt x="190" y="73"/>
                  </a:lnTo>
                  <a:lnTo>
                    <a:pt x="194" y="81"/>
                  </a:lnTo>
                  <a:lnTo>
                    <a:pt x="196" y="89"/>
                  </a:lnTo>
                  <a:lnTo>
                    <a:pt x="202" y="106"/>
                  </a:lnTo>
                  <a:lnTo>
                    <a:pt x="203" y="127"/>
                  </a:lnTo>
                  <a:lnTo>
                    <a:pt x="204" y="149"/>
                  </a:lnTo>
                  <a:lnTo>
                    <a:pt x="204" y="149"/>
                  </a:lnTo>
                  <a:lnTo>
                    <a:pt x="206" y="179"/>
                  </a:lnTo>
                  <a:lnTo>
                    <a:pt x="208" y="210"/>
                  </a:lnTo>
                  <a:lnTo>
                    <a:pt x="211" y="242"/>
                  </a:lnTo>
                  <a:lnTo>
                    <a:pt x="212" y="274"/>
                  </a:lnTo>
                  <a:lnTo>
                    <a:pt x="212" y="274"/>
                  </a:lnTo>
                  <a:lnTo>
                    <a:pt x="212" y="280"/>
                  </a:lnTo>
                  <a:lnTo>
                    <a:pt x="214" y="284"/>
                  </a:lnTo>
                  <a:lnTo>
                    <a:pt x="216" y="288"/>
                  </a:lnTo>
                  <a:lnTo>
                    <a:pt x="219" y="290"/>
                  </a:lnTo>
                  <a:lnTo>
                    <a:pt x="223" y="293"/>
                  </a:lnTo>
                  <a:lnTo>
                    <a:pt x="227" y="294"/>
                  </a:lnTo>
                  <a:lnTo>
                    <a:pt x="234" y="295"/>
                  </a:lnTo>
                  <a:lnTo>
                    <a:pt x="242" y="294"/>
                  </a:lnTo>
                  <a:lnTo>
                    <a:pt x="246" y="293"/>
                  </a:lnTo>
                  <a:lnTo>
                    <a:pt x="250" y="290"/>
                  </a:lnTo>
                  <a:lnTo>
                    <a:pt x="253" y="288"/>
                  </a:lnTo>
                  <a:lnTo>
                    <a:pt x="255" y="284"/>
                  </a:lnTo>
                  <a:lnTo>
                    <a:pt x="257" y="280"/>
                  </a:lnTo>
                  <a:lnTo>
                    <a:pt x="258" y="274"/>
                  </a:lnTo>
                  <a:lnTo>
                    <a:pt x="258" y="274"/>
                  </a:lnTo>
                  <a:lnTo>
                    <a:pt x="257" y="229"/>
                  </a:lnTo>
                  <a:lnTo>
                    <a:pt x="257" y="182"/>
                  </a:lnTo>
                  <a:lnTo>
                    <a:pt x="253" y="136"/>
                  </a:lnTo>
                  <a:lnTo>
                    <a:pt x="251" y="112"/>
                  </a:lnTo>
                  <a:lnTo>
                    <a:pt x="248" y="90"/>
                  </a:lnTo>
                  <a:lnTo>
                    <a:pt x="248" y="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8" name="Freeform 520"/>
            <p:cNvSpPr/>
            <p:nvPr/>
          </p:nvSpPr>
          <p:spPr bwMode="auto">
            <a:xfrm>
              <a:off x="3425826" y="1157288"/>
              <a:ext cx="25400" cy="434975"/>
            </a:xfrm>
            <a:custGeom>
              <a:avLst/>
              <a:gdLst/>
              <a:ahLst/>
              <a:cxnLst>
                <a:cxn ang="0">
                  <a:pos x="56" y="777"/>
                </a:cxn>
                <a:cxn ang="0">
                  <a:pos x="59" y="715"/>
                </a:cxn>
                <a:cxn ang="0">
                  <a:pos x="63" y="624"/>
                </a:cxn>
                <a:cxn ang="0">
                  <a:pos x="63" y="562"/>
                </a:cxn>
                <a:cxn ang="0">
                  <a:pos x="60" y="532"/>
                </a:cxn>
                <a:cxn ang="0">
                  <a:pos x="58" y="466"/>
                </a:cxn>
                <a:cxn ang="0">
                  <a:pos x="59" y="267"/>
                </a:cxn>
                <a:cxn ang="0">
                  <a:pos x="58" y="237"/>
                </a:cxn>
                <a:cxn ang="0">
                  <a:pos x="52" y="145"/>
                </a:cxn>
                <a:cxn ang="0">
                  <a:pos x="46" y="54"/>
                </a:cxn>
                <a:cxn ang="0">
                  <a:pos x="46" y="22"/>
                </a:cxn>
                <a:cxn ang="0">
                  <a:pos x="43" y="13"/>
                </a:cxn>
                <a:cxn ang="0">
                  <a:pos x="38" y="7"/>
                </a:cxn>
                <a:cxn ang="0">
                  <a:pos x="31" y="1"/>
                </a:cxn>
                <a:cxn ang="0">
                  <a:pos x="14" y="1"/>
                </a:cxn>
                <a:cxn ang="0">
                  <a:pos x="7" y="7"/>
                </a:cxn>
                <a:cxn ang="0">
                  <a:pos x="1" y="13"/>
                </a:cxn>
                <a:cxn ang="0">
                  <a:pos x="0" y="22"/>
                </a:cxn>
                <a:cxn ang="0">
                  <a:pos x="0" y="54"/>
                </a:cxn>
                <a:cxn ang="0">
                  <a:pos x="5" y="145"/>
                </a:cxn>
                <a:cxn ang="0">
                  <a:pos x="13" y="267"/>
                </a:cxn>
                <a:cxn ang="0">
                  <a:pos x="13" y="334"/>
                </a:cxn>
                <a:cxn ang="0">
                  <a:pos x="12" y="466"/>
                </a:cxn>
                <a:cxn ang="0">
                  <a:pos x="14" y="532"/>
                </a:cxn>
                <a:cxn ang="0">
                  <a:pos x="17" y="562"/>
                </a:cxn>
                <a:cxn ang="0">
                  <a:pos x="16" y="655"/>
                </a:cxn>
                <a:cxn ang="0">
                  <a:pos x="12" y="747"/>
                </a:cxn>
                <a:cxn ang="0">
                  <a:pos x="11" y="777"/>
                </a:cxn>
                <a:cxn ang="0">
                  <a:pos x="16" y="872"/>
                </a:cxn>
                <a:cxn ang="0">
                  <a:pos x="18" y="949"/>
                </a:cxn>
                <a:cxn ang="0">
                  <a:pos x="17" y="966"/>
                </a:cxn>
                <a:cxn ang="0">
                  <a:pos x="14" y="1021"/>
                </a:cxn>
                <a:cxn ang="0">
                  <a:pos x="14" y="1076"/>
                </a:cxn>
                <a:cxn ang="0">
                  <a:pos x="17" y="1087"/>
                </a:cxn>
                <a:cxn ang="0">
                  <a:pos x="22" y="1093"/>
                </a:cxn>
                <a:cxn ang="0">
                  <a:pos x="29" y="1097"/>
                </a:cxn>
                <a:cxn ang="0">
                  <a:pos x="46" y="1097"/>
                </a:cxn>
                <a:cxn ang="0">
                  <a:pos x="54" y="1093"/>
                </a:cxn>
                <a:cxn ang="0">
                  <a:pos x="59" y="1087"/>
                </a:cxn>
                <a:cxn ang="0">
                  <a:pos x="60" y="1076"/>
                </a:cxn>
                <a:cxn ang="0">
                  <a:pos x="62" y="1048"/>
                </a:cxn>
                <a:cxn ang="0">
                  <a:pos x="64" y="987"/>
                </a:cxn>
                <a:cxn ang="0">
                  <a:pos x="64" y="959"/>
                </a:cxn>
                <a:cxn ang="0">
                  <a:pos x="60" y="867"/>
                </a:cxn>
                <a:cxn ang="0">
                  <a:pos x="56" y="777"/>
                </a:cxn>
              </a:cxnLst>
              <a:rect l="0" t="0" r="r" b="b"/>
              <a:pathLst>
                <a:path w="64" h="1099">
                  <a:moveTo>
                    <a:pt x="56" y="777"/>
                  </a:moveTo>
                  <a:lnTo>
                    <a:pt x="56" y="777"/>
                  </a:lnTo>
                  <a:lnTo>
                    <a:pt x="58" y="747"/>
                  </a:lnTo>
                  <a:lnTo>
                    <a:pt x="59" y="715"/>
                  </a:lnTo>
                  <a:lnTo>
                    <a:pt x="62" y="655"/>
                  </a:lnTo>
                  <a:lnTo>
                    <a:pt x="63" y="624"/>
                  </a:lnTo>
                  <a:lnTo>
                    <a:pt x="63" y="594"/>
                  </a:lnTo>
                  <a:lnTo>
                    <a:pt x="63" y="562"/>
                  </a:lnTo>
                  <a:lnTo>
                    <a:pt x="60" y="532"/>
                  </a:lnTo>
                  <a:lnTo>
                    <a:pt x="60" y="532"/>
                  </a:lnTo>
                  <a:lnTo>
                    <a:pt x="59" y="498"/>
                  </a:lnTo>
                  <a:lnTo>
                    <a:pt x="58" y="466"/>
                  </a:lnTo>
                  <a:lnTo>
                    <a:pt x="56" y="399"/>
                  </a:lnTo>
                  <a:lnTo>
                    <a:pt x="59" y="267"/>
                  </a:lnTo>
                  <a:lnTo>
                    <a:pt x="59" y="267"/>
                  </a:lnTo>
                  <a:lnTo>
                    <a:pt x="58" y="237"/>
                  </a:lnTo>
                  <a:lnTo>
                    <a:pt x="56" y="205"/>
                  </a:lnTo>
                  <a:lnTo>
                    <a:pt x="52" y="145"/>
                  </a:lnTo>
                  <a:lnTo>
                    <a:pt x="47" y="84"/>
                  </a:lnTo>
                  <a:lnTo>
                    <a:pt x="46" y="5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3" y="13"/>
                  </a:lnTo>
                  <a:lnTo>
                    <a:pt x="41" y="9"/>
                  </a:lnTo>
                  <a:lnTo>
                    <a:pt x="38" y="7"/>
                  </a:lnTo>
                  <a:lnTo>
                    <a:pt x="35" y="4"/>
                  </a:lnTo>
                  <a:lnTo>
                    <a:pt x="31" y="1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54"/>
                  </a:lnTo>
                  <a:lnTo>
                    <a:pt x="1" y="84"/>
                  </a:lnTo>
                  <a:lnTo>
                    <a:pt x="5" y="145"/>
                  </a:lnTo>
                  <a:lnTo>
                    <a:pt x="11" y="205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334"/>
                  </a:lnTo>
                  <a:lnTo>
                    <a:pt x="12" y="399"/>
                  </a:lnTo>
                  <a:lnTo>
                    <a:pt x="12" y="466"/>
                  </a:lnTo>
                  <a:lnTo>
                    <a:pt x="13" y="498"/>
                  </a:lnTo>
                  <a:lnTo>
                    <a:pt x="14" y="532"/>
                  </a:lnTo>
                  <a:lnTo>
                    <a:pt x="14" y="532"/>
                  </a:lnTo>
                  <a:lnTo>
                    <a:pt x="17" y="562"/>
                  </a:lnTo>
                  <a:lnTo>
                    <a:pt x="17" y="594"/>
                  </a:lnTo>
                  <a:lnTo>
                    <a:pt x="16" y="655"/>
                  </a:lnTo>
                  <a:lnTo>
                    <a:pt x="13" y="715"/>
                  </a:lnTo>
                  <a:lnTo>
                    <a:pt x="12" y="747"/>
                  </a:lnTo>
                  <a:lnTo>
                    <a:pt x="11" y="777"/>
                  </a:lnTo>
                  <a:lnTo>
                    <a:pt x="11" y="777"/>
                  </a:lnTo>
                  <a:lnTo>
                    <a:pt x="13" y="816"/>
                  </a:lnTo>
                  <a:lnTo>
                    <a:pt x="16" y="872"/>
                  </a:lnTo>
                  <a:lnTo>
                    <a:pt x="18" y="927"/>
                  </a:lnTo>
                  <a:lnTo>
                    <a:pt x="18" y="949"/>
                  </a:lnTo>
                  <a:lnTo>
                    <a:pt x="17" y="966"/>
                  </a:lnTo>
                  <a:lnTo>
                    <a:pt x="17" y="966"/>
                  </a:lnTo>
                  <a:lnTo>
                    <a:pt x="16" y="994"/>
                  </a:lnTo>
                  <a:lnTo>
                    <a:pt x="14" y="1021"/>
                  </a:lnTo>
                  <a:lnTo>
                    <a:pt x="14" y="1076"/>
                  </a:lnTo>
                  <a:lnTo>
                    <a:pt x="14" y="1076"/>
                  </a:lnTo>
                  <a:lnTo>
                    <a:pt x="16" y="1082"/>
                  </a:lnTo>
                  <a:lnTo>
                    <a:pt x="17" y="1087"/>
                  </a:lnTo>
                  <a:lnTo>
                    <a:pt x="20" y="1091"/>
                  </a:lnTo>
                  <a:lnTo>
                    <a:pt x="22" y="1093"/>
                  </a:lnTo>
                  <a:lnTo>
                    <a:pt x="25" y="1096"/>
                  </a:lnTo>
                  <a:lnTo>
                    <a:pt x="29" y="1097"/>
                  </a:lnTo>
                  <a:lnTo>
                    <a:pt x="38" y="1099"/>
                  </a:lnTo>
                  <a:lnTo>
                    <a:pt x="46" y="1097"/>
                  </a:lnTo>
                  <a:lnTo>
                    <a:pt x="50" y="1096"/>
                  </a:lnTo>
                  <a:lnTo>
                    <a:pt x="54" y="1093"/>
                  </a:lnTo>
                  <a:lnTo>
                    <a:pt x="56" y="1091"/>
                  </a:lnTo>
                  <a:lnTo>
                    <a:pt x="59" y="1087"/>
                  </a:lnTo>
                  <a:lnTo>
                    <a:pt x="60" y="1082"/>
                  </a:lnTo>
                  <a:lnTo>
                    <a:pt x="60" y="1076"/>
                  </a:lnTo>
                  <a:lnTo>
                    <a:pt x="60" y="1076"/>
                  </a:lnTo>
                  <a:lnTo>
                    <a:pt x="62" y="1048"/>
                  </a:lnTo>
                  <a:lnTo>
                    <a:pt x="63" y="1017"/>
                  </a:lnTo>
                  <a:lnTo>
                    <a:pt x="64" y="987"/>
                  </a:lnTo>
                  <a:lnTo>
                    <a:pt x="64" y="959"/>
                  </a:lnTo>
                  <a:lnTo>
                    <a:pt x="64" y="959"/>
                  </a:lnTo>
                  <a:lnTo>
                    <a:pt x="63" y="921"/>
                  </a:lnTo>
                  <a:lnTo>
                    <a:pt x="60" y="867"/>
                  </a:lnTo>
                  <a:lnTo>
                    <a:pt x="58" y="815"/>
                  </a:lnTo>
                  <a:lnTo>
                    <a:pt x="56" y="777"/>
                  </a:lnTo>
                  <a:lnTo>
                    <a:pt x="56" y="77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29" name="Freeform 521"/>
            <p:cNvSpPr/>
            <p:nvPr/>
          </p:nvSpPr>
          <p:spPr bwMode="auto">
            <a:xfrm>
              <a:off x="3509963" y="1157288"/>
              <a:ext cx="25400" cy="434975"/>
            </a:xfrm>
            <a:custGeom>
              <a:avLst/>
              <a:gdLst/>
              <a:ahLst/>
              <a:cxnLst>
                <a:cxn ang="0">
                  <a:pos x="8" y="777"/>
                </a:cxn>
                <a:cxn ang="0">
                  <a:pos x="6" y="715"/>
                </a:cxn>
                <a:cxn ang="0">
                  <a:pos x="2" y="624"/>
                </a:cxn>
                <a:cxn ang="0">
                  <a:pos x="2" y="562"/>
                </a:cxn>
                <a:cxn ang="0">
                  <a:pos x="4" y="532"/>
                </a:cxn>
                <a:cxn ang="0">
                  <a:pos x="8" y="466"/>
                </a:cxn>
                <a:cxn ang="0">
                  <a:pos x="6" y="267"/>
                </a:cxn>
                <a:cxn ang="0">
                  <a:pos x="7" y="237"/>
                </a:cxn>
                <a:cxn ang="0">
                  <a:pos x="12" y="145"/>
                </a:cxn>
                <a:cxn ang="0">
                  <a:pos x="19" y="54"/>
                </a:cxn>
                <a:cxn ang="0">
                  <a:pos x="19" y="22"/>
                </a:cxn>
                <a:cxn ang="0">
                  <a:pos x="21" y="13"/>
                </a:cxn>
                <a:cxn ang="0">
                  <a:pos x="27" y="7"/>
                </a:cxn>
                <a:cxn ang="0">
                  <a:pos x="33" y="1"/>
                </a:cxn>
                <a:cxn ang="0">
                  <a:pos x="50" y="1"/>
                </a:cxn>
                <a:cxn ang="0">
                  <a:pos x="58" y="7"/>
                </a:cxn>
                <a:cxn ang="0">
                  <a:pos x="63" y="13"/>
                </a:cxn>
                <a:cxn ang="0">
                  <a:pos x="64" y="22"/>
                </a:cxn>
                <a:cxn ang="0">
                  <a:pos x="64" y="54"/>
                </a:cxn>
                <a:cxn ang="0">
                  <a:pos x="59" y="145"/>
                </a:cxn>
                <a:cxn ang="0">
                  <a:pos x="51" y="267"/>
                </a:cxn>
                <a:cxn ang="0">
                  <a:pos x="51" y="334"/>
                </a:cxn>
                <a:cxn ang="0">
                  <a:pos x="53" y="466"/>
                </a:cxn>
                <a:cxn ang="0">
                  <a:pos x="50" y="532"/>
                </a:cxn>
                <a:cxn ang="0">
                  <a:pos x="47" y="562"/>
                </a:cxn>
                <a:cxn ang="0">
                  <a:pos x="49" y="655"/>
                </a:cxn>
                <a:cxn ang="0">
                  <a:pos x="53" y="747"/>
                </a:cxn>
                <a:cxn ang="0">
                  <a:pos x="54" y="777"/>
                </a:cxn>
                <a:cxn ang="0">
                  <a:pos x="49" y="872"/>
                </a:cxn>
                <a:cxn ang="0">
                  <a:pos x="46" y="949"/>
                </a:cxn>
                <a:cxn ang="0">
                  <a:pos x="47" y="966"/>
                </a:cxn>
                <a:cxn ang="0">
                  <a:pos x="50" y="1021"/>
                </a:cxn>
                <a:cxn ang="0">
                  <a:pos x="50" y="1076"/>
                </a:cxn>
                <a:cxn ang="0">
                  <a:pos x="47" y="1087"/>
                </a:cxn>
                <a:cxn ang="0">
                  <a:pos x="42" y="1093"/>
                </a:cxn>
                <a:cxn ang="0">
                  <a:pos x="36" y="1097"/>
                </a:cxn>
                <a:cxn ang="0">
                  <a:pos x="19" y="1097"/>
                </a:cxn>
                <a:cxn ang="0">
                  <a:pos x="11" y="1093"/>
                </a:cxn>
                <a:cxn ang="0">
                  <a:pos x="6" y="1087"/>
                </a:cxn>
                <a:cxn ang="0">
                  <a:pos x="4" y="1076"/>
                </a:cxn>
                <a:cxn ang="0">
                  <a:pos x="3" y="1048"/>
                </a:cxn>
                <a:cxn ang="0">
                  <a:pos x="0" y="987"/>
                </a:cxn>
                <a:cxn ang="0">
                  <a:pos x="0" y="959"/>
                </a:cxn>
                <a:cxn ang="0">
                  <a:pos x="4" y="867"/>
                </a:cxn>
                <a:cxn ang="0">
                  <a:pos x="8" y="777"/>
                </a:cxn>
              </a:cxnLst>
              <a:rect l="0" t="0" r="r" b="b"/>
              <a:pathLst>
                <a:path w="64" h="1099">
                  <a:moveTo>
                    <a:pt x="8" y="777"/>
                  </a:moveTo>
                  <a:lnTo>
                    <a:pt x="8" y="777"/>
                  </a:lnTo>
                  <a:lnTo>
                    <a:pt x="7" y="747"/>
                  </a:lnTo>
                  <a:lnTo>
                    <a:pt x="6" y="715"/>
                  </a:lnTo>
                  <a:lnTo>
                    <a:pt x="3" y="655"/>
                  </a:lnTo>
                  <a:lnTo>
                    <a:pt x="2" y="624"/>
                  </a:lnTo>
                  <a:lnTo>
                    <a:pt x="2" y="594"/>
                  </a:lnTo>
                  <a:lnTo>
                    <a:pt x="2" y="562"/>
                  </a:lnTo>
                  <a:lnTo>
                    <a:pt x="4" y="532"/>
                  </a:lnTo>
                  <a:lnTo>
                    <a:pt x="4" y="532"/>
                  </a:lnTo>
                  <a:lnTo>
                    <a:pt x="6" y="498"/>
                  </a:lnTo>
                  <a:lnTo>
                    <a:pt x="8" y="466"/>
                  </a:lnTo>
                  <a:lnTo>
                    <a:pt x="8" y="399"/>
                  </a:lnTo>
                  <a:lnTo>
                    <a:pt x="6" y="267"/>
                  </a:lnTo>
                  <a:lnTo>
                    <a:pt x="6" y="267"/>
                  </a:lnTo>
                  <a:lnTo>
                    <a:pt x="7" y="237"/>
                  </a:lnTo>
                  <a:lnTo>
                    <a:pt x="8" y="205"/>
                  </a:lnTo>
                  <a:lnTo>
                    <a:pt x="12" y="145"/>
                  </a:lnTo>
                  <a:lnTo>
                    <a:pt x="17" y="84"/>
                  </a:lnTo>
                  <a:lnTo>
                    <a:pt x="19" y="54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0" y="17"/>
                  </a:lnTo>
                  <a:lnTo>
                    <a:pt x="21" y="13"/>
                  </a:lnTo>
                  <a:lnTo>
                    <a:pt x="24" y="9"/>
                  </a:lnTo>
                  <a:lnTo>
                    <a:pt x="27" y="7"/>
                  </a:lnTo>
                  <a:lnTo>
                    <a:pt x="29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50" y="1"/>
                  </a:lnTo>
                  <a:lnTo>
                    <a:pt x="54" y="4"/>
                  </a:lnTo>
                  <a:lnTo>
                    <a:pt x="58" y="7"/>
                  </a:lnTo>
                  <a:lnTo>
                    <a:pt x="61" y="9"/>
                  </a:lnTo>
                  <a:lnTo>
                    <a:pt x="63" y="13"/>
                  </a:lnTo>
                  <a:lnTo>
                    <a:pt x="64" y="17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54"/>
                  </a:lnTo>
                  <a:lnTo>
                    <a:pt x="63" y="84"/>
                  </a:lnTo>
                  <a:lnTo>
                    <a:pt x="59" y="145"/>
                  </a:lnTo>
                  <a:lnTo>
                    <a:pt x="54" y="205"/>
                  </a:lnTo>
                  <a:lnTo>
                    <a:pt x="51" y="267"/>
                  </a:lnTo>
                  <a:lnTo>
                    <a:pt x="51" y="267"/>
                  </a:lnTo>
                  <a:lnTo>
                    <a:pt x="51" y="334"/>
                  </a:lnTo>
                  <a:lnTo>
                    <a:pt x="53" y="399"/>
                  </a:lnTo>
                  <a:lnTo>
                    <a:pt x="53" y="466"/>
                  </a:lnTo>
                  <a:lnTo>
                    <a:pt x="51" y="498"/>
                  </a:lnTo>
                  <a:lnTo>
                    <a:pt x="50" y="532"/>
                  </a:lnTo>
                  <a:lnTo>
                    <a:pt x="50" y="532"/>
                  </a:lnTo>
                  <a:lnTo>
                    <a:pt x="47" y="562"/>
                  </a:lnTo>
                  <a:lnTo>
                    <a:pt x="47" y="594"/>
                  </a:lnTo>
                  <a:lnTo>
                    <a:pt x="49" y="655"/>
                  </a:lnTo>
                  <a:lnTo>
                    <a:pt x="51" y="715"/>
                  </a:lnTo>
                  <a:lnTo>
                    <a:pt x="53" y="747"/>
                  </a:lnTo>
                  <a:lnTo>
                    <a:pt x="54" y="777"/>
                  </a:lnTo>
                  <a:lnTo>
                    <a:pt x="54" y="777"/>
                  </a:lnTo>
                  <a:lnTo>
                    <a:pt x="51" y="816"/>
                  </a:lnTo>
                  <a:lnTo>
                    <a:pt x="49" y="872"/>
                  </a:lnTo>
                  <a:lnTo>
                    <a:pt x="46" y="927"/>
                  </a:lnTo>
                  <a:lnTo>
                    <a:pt x="46" y="949"/>
                  </a:lnTo>
                  <a:lnTo>
                    <a:pt x="47" y="966"/>
                  </a:lnTo>
                  <a:lnTo>
                    <a:pt x="47" y="966"/>
                  </a:lnTo>
                  <a:lnTo>
                    <a:pt x="49" y="994"/>
                  </a:lnTo>
                  <a:lnTo>
                    <a:pt x="50" y="1021"/>
                  </a:lnTo>
                  <a:lnTo>
                    <a:pt x="50" y="1076"/>
                  </a:lnTo>
                  <a:lnTo>
                    <a:pt x="50" y="1076"/>
                  </a:lnTo>
                  <a:lnTo>
                    <a:pt x="49" y="1082"/>
                  </a:lnTo>
                  <a:lnTo>
                    <a:pt x="47" y="1087"/>
                  </a:lnTo>
                  <a:lnTo>
                    <a:pt x="45" y="1091"/>
                  </a:lnTo>
                  <a:lnTo>
                    <a:pt x="42" y="1093"/>
                  </a:lnTo>
                  <a:lnTo>
                    <a:pt x="40" y="1096"/>
                  </a:lnTo>
                  <a:lnTo>
                    <a:pt x="36" y="1097"/>
                  </a:lnTo>
                  <a:lnTo>
                    <a:pt x="27" y="1099"/>
                  </a:lnTo>
                  <a:lnTo>
                    <a:pt x="19" y="1097"/>
                  </a:lnTo>
                  <a:lnTo>
                    <a:pt x="15" y="1096"/>
                  </a:lnTo>
                  <a:lnTo>
                    <a:pt x="11" y="1093"/>
                  </a:lnTo>
                  <a:lnTo>
                    <a:pt x="8" y="1091"/>
                  </a:lnTo>
                  <a:lnTo>
                    <a:pt x="6" y="1087"/>
                  </a:lnTo>
                  <a:lnTo>
                    <a:pt x="4" y="1082"/>
                  </a:lnTo>
                  <a:lnTo>
                    <a:pt x="4" y="1076"/>
                  </a:lnTo>
                  <a:lnTo>
                    <a:pt x="4" y="1076"/>
                  </a:lnTo>
                  <a:lnTo>
                    <a:pt x="3" y="1048"/>
                  </a:lnTo>
                  <a:lnTo>
                    <a:pt x="2" y="1017"/>
                  </a:lnTo>
                  <a:lnTo>
                    <a:pt x="0" y="987"/>
                  </a:lnTo>
                  <a:lnTo>
                    <a:pt x="0" y="959"/>
                  </a:lnTo>
                  <a:lnTo>
                    <a:pt x="0" y="959"/>
                  </a:lnTo>
                  <a:lnTo>
                    <a:pt x="2" y="921"/>
                  </a:lnTo>
                  <a:lnTo>
                    <a:pt x="4" y="867"/>
                  </a:lnTo>
                  <a:lnTo>
                    <a:pt x="7" y="815"/>
                  </a:lnTo>
                  <a:lnTo>
                    <a:pt x="8" y="777"/>
                  </a:lnTo>
                  <a:lnTo>
                    <a:pt x="8" y="77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0" name="Freeform 522"/>
            <p:cNvSpPr>
              <a:spLocks noEditPoints="1"/>
            </p:cNvSpPr>
            <p:nvPr/>
          </p:nvSpPr>
          <p:spPr bwMode="auto">
            <a:xfrm>
              <a:off x="3327401" y="1573213"/>
              <a:ext cx="307975" cy="87313"/>
            </a:xfrm>
            <a:custGeom>
              <a:avLst/>
              <a:gdLst/>
              <a:ahLst/>
              <a:cxnLst>
                <a:cxn ang="0">
                  <a:pos x="776" y="155"/>
                </a:cxn>
                <a:cxn ang="0">
                  <a:pos x="769" y="136"/>
                </a:cxn>
                <a:cxn ang="0">
                  <a:pos x="752" y="98"/>
                </a:cxn>
                <a:cxn ang="0">
                  <a:pos x="727" y="68"/>
                </a:cxn>
                <a:cxn ang="0">
                  <a:pos x="694" y="44"/>
                </a:cxn>
                <a:cxn ang="0">
                  <a:pos x="645" y="22"/>
                </a:cxn>
                <a:cxn ang="0">
                  <a:pos x="560" y="5"/>
                </a:cxn>
                <a:cxn ang="0">
                  <a:pos x="445" y="0"/>
                </a:cxn>
                <a:cxn ang="0">
                  <a:pos x="327" y="1"/>
                </a:cxn>
                <a:cxn ang="0">
                  <a:pos x="226" y="9"/>
                </a:cxn>
                <a:cxn ang="0">
                  <a:pos x="127" y="27"/>
                </a:cxn>
                <a:cxn ang="0">
                  <a:pos x="80" y="43"/>
                </a:cxn>
                <a:cxn ang="0">
                  <a:pos x="50" y="61"/>
                </a:cxn>
                <a:cxn ang="0">
                  <a:pos x="26" y="85"/>
                </a:cxn>
                <a:cxn ang="0">
                  <a:pos x="9" y="116"/>
                </a:cxn>
                <a:cxn ang="0">
                  <a:pos x="4" y="153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6" y="184"/>
                </a:cxn>
                <a:cxn ang="0">
                  <a:pos x="16" y="191"/>
                </a:cxn>
                <a:cxn ang="0">
                  <a:pos x="77" y="201"/>
                </a:cxn>
                <a:cxn ang="0">
                  <a:pos x="140" y="203"/>
                </a:cxn>
                <a:cxn ang="0">
                  <a:pos x="380" y="206"/>
                </a:cxn>
                <a:cxn ang="0">
                  <a:pos x="522" y="214"/>
                </a:cxn>
                <a:cxn ang="0">
                  <a:pos x="663" y="217"/>
                </a:cxn>
                <a:cxn ang="0">
                  <a:pos x="732" y="210"/>
                </a:cxn>
                <a:cxn ang="0">
                  <a:pos x="762" y="203"/>
                </a:cxn>
                <a:cxn ang="0">
                  <a:pos x="772" y="184"/>
                </a:cxn>
                <a:cxn ang="0">
                  <a:pos x="772" y="178"/>
                </a:cxn>
                <a:cxn ang="0">
                  <a:pos x="776" y="165"/>
                </a:cxn>
                <a:cxn ang="0">
                  <a:pos x="380" y="161"/>
                </a:cxn>
                <a:cxn ang="0">
                  <a:pos x="230" y="161"/>
                </a:cxn>
                <a:cxn ang="0">
                  <a:pos x="115" y="158"/>
                </a:cxn>
                <a:cxn ang="0">
                  <a:pos x="50" y="152"/>
                </a:cxn>
                <a:cxn ang="0">
                  <a:pos x="55" y="127"/>
                </a:cxn>
                <a:cxn ang="0">
                  <a:pos x="76" y="99"/>
                </a:cxn>
                <a:cxn ang="0">
                  <a:pos x="108" y="82"/>
                </a:cxn>
                <a:cxn ang="0">
                  <a:pos x="206" y="56"/>
                </a:cxn>
                <a:cxn ang="0">
                  <a:pos x="231" y="52"/>
                </a:cxn>
                <a:cxn ang="0">
                  <a:pos x="307" y="52"/>
                </a:cxn>
                <a:cxn ang="0">
                  <a:pos x="373" y="47"/>
                </a:cxn>
                <a:cxn ang="0">
                  <a:pos x="437" y="44"/>
                </a:cxn>
                <a:cxn ang="0">
                  <a:pos x="539" y="47"/>
                </a:cxn>
                <a:cxn ang="0">
                  <a:pos x="615" y="60"/>
                </a:cxn>
                <a:cxn ang="0">
                  <a:pos x="670" y="82"/>
                </a:cxn>
                <a:cxn ang="0">
                  <a:pos x="697" y="103"/>
                </a:cxn>
                <a:cxn ang="0">
                  <a:pos x="717" y="131"/>
                </a:cxn>
                <a:cxn ang="0">
                  <a:pos x="730" y="165"/>
                </a:cxn>
                <a:cxn ang="0">
                  <a:pos x="687" y="170"/>
                </a:cxn>
                <a:cxn ang="0">
                  <a:pos x="556" y="172"/>
                </a:cxn>
                <a:cxn ang="0">
                  <a:pos x="380" y="161"/>
                </a:cxn>
              </a:cxnLst>
              <a:rect l="0" t="0" r="r" b="b"/>
              <a:pathLst>
                <a:path w="776" h="218">
                  <a:moveTo>
                    <a:pt x="776" y="161"/>
                  </a:moveTo>
                  <a:lnTo>
                    <a:pt x="776" y="161"/>
                  </a:lnTo>
                  <a:lnTo>
                    <a:pt x="776" y="155"/>
                  </a:lnTo>
                  <a:lnTo>
                    <a:pt x="773" y="150"/>
                  </a:lnTo>
                  <a:lnTo>
                    <a:pt x="773" y="150"/>
                  </a:lnTo>
                  <a:lnTo>
                    <a:pt x="769" y="136"/>
                  </a:lnTo>
                  <a:lnTo>
                    <a:pt x="764" y="121"/>
                  </a:lnTo>
                  <a:lnTo>
                    <a:pt x="759" y="110"/>
                  </a:lnTo>
                  <a:lnTo>
                    <a:pt x="752" y="98"/>
                  </a:lnTo>
                  <a:lnTo>
                    <a:pt x="744" y="86"/>
                  </a:lnTo>
                  <a:lnTo>
                    <a:pt x="736" y="77"/>
                  </a:lnTo>
                  <a:lnTo>
                    <a:pt x="727" y="68"/>
                  </a:lnTo>
                  <a:lnTo>
                    <a:pt x="717" y="59"/>
                  </a:lnTo>
                  <a:lnTo>
                    <a:pt x="706" y="51"/>
                  </a:lnTo>
                  <a:lnTo>
                    <a:pt x="694" y="44"/>
                  </a:lnTo>
                  <a:lnTo>
                    <a:pt x="683" y="38"/>
                  </a:lnTo>
                  <a:lnTo>
                    <a:pt x="671" y="33"/>
                  </a:lnTo>
                  <a:lnTo>
                    <a:pt x="645" y="22"/>
                  </a:lnTo>
                  <a:lnTo>
                    <a:pt x="617" y="16"/>
                  </a:lnTo>
                  <a:lnTo>
                    <a:pt x="590" y="9"/>
                  </a:lnTo>
                  <a:lnTo>
                    <a:pt x="560" y="5"/>
                  </a:lnTo>
                  <a:lnTo>
                    <a:pt x="531" y="2"/>
                  </a:lnTo>
                  <a:lnTo>
                    <a:pt x="502" y="1"/>
                  </a:lnTo>
                  <a:lnTo>
                    <a:pt x="445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27" y="1"/>
                  </a:lnTo>
                  <a:lnTo>
                    <a:pt x="293" y="4"/>
                  </a:lnTo>
                  <a:lnTo>
                    <a:pt x="259" y="6"/>
                  </a:lnTo>
                  <a:lnTo>
                    <a:pt x="226" y="9"/>
                  </a:lnTo>
                  <a:lnTo>
                    <a:pt x="193" y="14"/>
                  </a:lnTo>
                  <a:lnTo>
                    <a:pt x="159" y="19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02" y="34"/>
                  </a:lnTo>
                  <a:lnTo>
                    <a:pt x="80" y="43"/>
                  </a:lnTo>
                  <a:lnTo>
                    <a:pt x="69" y="48"/>
                  </a:lnTo>
                  <a:lnTo>
                    <a:pt x="59" y="55"/>
                  </a:lnTo>
                  <a:lnTo>
                    <a:pt x="50" y="61"/>
                  </a:lnTo>
                  <a:lnTo>
                    <a:pt x="40" y="69"/>
                  </a:lnTo>
                  <a:lnTo>
                    <a:pt x="33" y="77"/>
                  </a:lnTo>
                  <a:lnTo>
                    <a:pt x="26" y="85"/>
                  </a:lnTo>
                  <a:lnTo>
                    <a:pt x="19" y="94"/>
                  </a:lnTo>
                  <a:lnTo>
                    <a:pt x="14" y="104"/>
                  </a:lnTo>
                  <a:lnTo>
                    <a:pt x="9" y="116"/>
                  </a:lnTo>
                  <a:lnTo>
                    <a:pt x="6" y="127"/>
                  </a:lnTo>
                  <a:lnTo>
                    <a:pt x="4" y="140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7"/>
                  </a:lnTo>
                  <a:lnTo>
                    <a:pt x="4" y="157"/>
                  </a:lnTo>
                  <a:lnTo>
                    <a:pt x="1" y="161"/>
                  </a:lnTo>
                  <a:lnTo>
                    <a:pt x="0" y="166"/>
                  </a:lnTo>
                  <a:lnTo>
                    <a:pt x="0" y="171"/>
                  </a:lnTo>
                  <a:lnTo>
                    <a:pt x="1" y="176"/>
                  </a:lnTo>
                  <a:lnTo>
                    <a:pt x="4" y="180"/>
                  </a:lnTo>
                  <a:lnTo>
                    <a:pt x="6" y="184"/>
                  </a:lnTo>
                  <a:lnTo>
                    <a:pt x="10" y="188"/>
                  </a:lnTo>
                  <a:lnTo>
                    <a:pt x="16" y="191"/>
                  </a:lnTo>
                  <a:lnTo>
                    <a:pt x="16" y="191"/>
                  </a:lnTo>
                  <a:lnTo>
                    <a:pt x="31" y="195"/>
                  </a:lnTo>
                  <a:lnTo>
                    <a:pt x="46" y="197"/>
                  </a:lnTo>
                  <a:lnTo>
                    <a:pt x="77" y="201"/>
                  </a:lnTo>
                  <a:lnTo>
                    <a:pt x="110" y="203"/>
                  </a:lnTo>
                  <a:lnTo>
                    <a:pt x="140" y="203"/>
                  </a:lnTo>
                  <a:lnTo>
                    <a:pt x="140" y="203"/>
                  </a:lnTo>
                  <a:lnTo>
                    <a:pt x="260" y="204"/>
                  </a:lnTo>
                  <a:lnTo>
                    <a:pt x="380" y="206"/>
                  </a:lnTo>
                  <a:lnTo>
                    <a:pt x="380" y="206"/>
                  </a:lnTo>
                  <a:lnTo>
                    <a:pt x="428" y="209"/>
                  </a:lnTo>
                  <a:lnTo>
                    <a:pt x="475" y="212"/>
                  </a:lnTo>
                  <a:lnTo>
                    <a:pt x="522" y="214"/>
                  </a:lnTo>
                  <a:lnTo>
                    <a:pt x="569" y="217"/>
                  </a:lnTo>
                  <a:lnTo>
                    <a:pt x="616" y="218"/>
                  </a:lnTo>
                  <a:lnTo>
                    <a:pt x="663" y="217"/>
                  </a:lnTo>
                  <a:lnTo>
                    <a:pt x="687" y="216"/>
                  </a:lnTo>
                  <a:lnTo>
                    <a:pt x="709" y="213"/>
                  </a:lnTo>
                  <a:lnTo>
                    <a:pt x="732" y="210"/>
                  </a:lnTo>
                  <a:lnTo>
                    <a:pt x="755" y="205"/>
                  </a:lnTo>
                  <a:lnTo>
                    <a:pt x="755" y="205"/>
                  </a:lnTo>
                  <a:lnTo>
                    <a:pt x="762" y="203"/>
                  </a:lnTo>
                  <a:lnTo>
                    <a:pt x="768" y="197"/>
                  </a:lnTo>
                  <a:lnTo>
                    <a:pt x="770" y="191"/>
                  </a:lnTo>
                  <a:lnTo>
                    <a:pt x="772" y="184"/>
                  </a:lnTo>
                  <a:lnTo>
                    <a:pt x="772" y="180"/>
                  </a:lnTo>
                  <a:lnTo>
                    <a:pt x="772" y="180"/>
                  </a:lnTo>
                  <a:lnTo>
                    <a:pt x="772" y="178"/>
                  </a:lnTo>
                  <a:lnTo>
                    <a:pt x="772" y="178"/>
                  </a:lnTo>
                  <a:lnTo>
                    <a:pt x="774" y="171"/>
                  </a:lnTo>
                  <a:lnTo>
                    <a:pt x="776" y="165"/>
                  </a:lnTo>
                  <a:lnTo>
                    <a:pt x="776" y="161"/>
                  </a:lnTo>
                  <a:close/>
                  <a:moveTo>
                    <a:pt x="380" y="161"/>
                  </a:moveTo>
                  <a:lnTo>
                    <a:pt x="380" y="161"/>
                  </a:lnTo>
                  <a:lnTo>
                    <a:pt x="331" y="161"/>
                  </a:lnTo>
                  <a:lnTo>
                    <a:pt x="281" y="161"/>
                  </a:lnTo>
                  <a:lnTo>
                    <a:pt x="23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15" y="158"/>
                  </a:lnTo>
                  <a:lnTo>
                    <a:pt x="81" y="157"/>
                  </a:lnTo>
                  <a:lnTo>
                    <a:pt x="65" y="154"/>
                  </a:lnTo>
                  <a:lnTo>
                    <a:pt x="50" y="152"/>
                  </a:lnTo>
                  <a:lnTo>
                    <a:pt x="50" y="152"/>
                  </a:lnTo>
                  <a:lnTo>
                    <a:pt x="51" y="138"/>
                  </a:lnTo>
                  <a:lnTo>
                    <a:pt x="55" y="127"/>
                  </a:lnTo>
                  <a:lnTo>
                    <a:pt x="60" y="116"/>
                  </a:lnTo>
                  <a:lnTo>
                    <a:pt x="68" y="108"/>
                  </a:lnTo>
                  <a:lnTo>
                    <a:pt x="76" y="99"/>
                  </a:lnTo>
                  <a:lnTo>
                    <a:pt x="86" y="93"/>
                  </a:lnTo>
                  <a:lnTo>
                    <a:pt x="97" y="87"/>
                  </a:lnTo>
                  <a:lnTo>
                    <a:pt x="108" y="82"/>
                  </a:lnTo>
                  <a:lnTo>
                    <a:pt x="133" y="73"/>
                  </a:lnTo>
                  <a:lnTo>
                    <a:pt x="159" y="67"/>
                  </a:lnTo>
                  <a:lnTo>
                    <a:pt x="206" y="56"/>
                  </a:lnTo>
                  <a:lnTo>
                    <a:pt x="206" y="56"/>
                  </a:lnTo>
                  <a:lnTo>
                    <a:pt x="218" y="53"/>
                  </a:lnTo>
                  <a:lnTo>
                    <a:pt x="231" y="52"/>
                  </a:lnTo>
                  <a:lnTo>
                    <a:pt x="256" y="51"/>
                  </a:lnTo>
                  <a:lnTo>
                    <a:pt x="307" y="52"/>
                  </a:lnTo>
                  <a:lnTo>
                    <a:pt x="307" y="52"/>
                  </a:lnTo>
                  <a:lnTo>
                    <a:pt x="328" y="51"/>
                  </a:lnTo>
                  <a:lnTo>
                    <a:pt x="350" y="50"/>
                  </a:lnTo>
                  <a:lnTo>
                    <a:pt x="373" y="47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437" y="44"/>
                  </a:lnTo>
                  <a:lnTo>
                    <a:pt x="486" y="44"/>
                  </a:lnTo>
                  <a:lnTo>
                    <a:pt x="513" y="44"/>
                  </a:lnTo>
                  <a:lnTo>
                    <a:pt x="539" y="47"/>
                  </a:lnTo>
                  <a:lnTo>
                    <a:pt x="565" y="50"/>
                  </a:lnTo>
                  <a:lnTo>
                    <a:pt x="590" y="53"/>
                  </a:lnTo>
                  <a:lnTo>
                    <a:pt x="615" y="60"/>
                  </a:lnTo>
                  <a:lnTo>
                    <a:pt x="638" y="68"/>
                  </a:lnTo>
                  <a:lnTo>
                    <a:pt x="659" y="77"/>
                  </a:lnTo>
                  <a:lnTo>
                    <a:pt x="670" y="82"/>
                  </a:lnTo>
                  <a:lnTo>
                    <a:pt x="679" y="89"/>
                  </a:lnTo>
                  <a:lnTo>
                    <a:pt x="688" y="95"/>
                  </a:lnTo>
                  <a:lnTo>
                    <a:pt x="697" y="103"/>
                  </a:lnTo>
                  <a:lnTo>
                    <a:pt x="704" y="112"/>
                  </a:lnTo>
                  <a:lnTo>
                    <a:pt x="711" y="120"/>
                  </a:lnTo>
                  <a:lnTo>
                    <a:pt x="717" y="131"/>
                  </a:lnTo>
                  <a:lnTo>
                    <a:pt x="722" y="141"/>
                  </a:lnTo>
                  <a:lnTo>
                    <a:pt x="726" y="152"/>
                  </a:lnTo>
                  <a:lnTo>
                    <a:pt x="730" y="165"/>
                  </a:lnTo>
                  <a:lnTo>
                    <a:pt x="730" y="165"/>
                  </a:lnTo>
                  <a:lnTo>
                    <a:pt x="709" y="167"/>
                  </a:lnTo>
                  <a:lnTo>
                    <a:pt x="687" y="170"/>
                  </a:lnTo>
                  <a:lnTo>
                    <a:pt x="643" y="172"/>
                  </a:lnTo>
                  <a:lnTo>
                    <a:pt x="600" y="174"/>
                  </a:lnTo>
                  <a:lnTo>
                    <a:pt x="556" y="172"/>
                  </a:lnTo>
                  <a:lnTo>
                    <a:pt x="511" y="170"/>
                  </a:lnTo>
                  <a:lnTo>
                    <a:pt x="467" y="167"/>
                  </a:lnTo>
                  <a:lnTo>
                    <a:pt x="380" y="161"/>
                  </a:lnTo>
                  <a:lnTo>
                    <a:pt x="380" y="1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9332918" y="3746558"/>
            <a:ext cx="523225" cy="517809"/>
            <a:chOff x="3100388" y="1978025"/>
            <a:chExt cx="766763" cy="758826"/>
          </a:xfrm>
          <a:solidFill>
            <a:schemeClr val="bg1"/>
          </a:solidFill>
        </p:grpSpPr>
        <p:sp>
          <p:nvSpPr>
            <p:cNvPr id="232" name="Freeform 560"/>
            <p:cNvSpPr/>
            <p:nvPr/>
          </p:nvSpPr>
          <p:spPr bwMode="auto">
            <a:xfrm>
              <a:off x="3306763" y="2555875"/>
              <a:ext cx="34925" cy="76200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54" y="47"/>
                </a:cxn>
                <a:cxn ang="0">
                  <a:pos x="31" y="93"/>
                </a:cxn>
                <a:cxn ang="0">
                  <a:pos x="22" y="115"/>
                </a:cxn>
                <a:cxn ang="0">
                  <a:pos x="13" y="139"/>
                </a:cxn>
                <a:cxn ang="0">
                  <a:pos x="5" y="164"/>
                </a:cxn>
                <a:cxn ang="0">
                  <a:pos x="0" y="187"/>
                </a:cxn>
                <a:cxn ang="0">
                  <a:pos x="0" y="187"/>
                </a:cxn>
                <a:cxn ang="0">
                  <a:pos x="0" y="190"/>
                </a:cxn>
                <a:cxn ang="0">
                  <a:pos x="1" y="191"/>
                </a:cxn>
                <a:cxn ang="0">
                  <a:pos x="5" y="194"/>
                </a:cxn>
                <a:cxn ang="0">
                  <a:pos x="6" y="194"/>
                </a:cxn>
                <a:cxn ang="0">
                  <a:pos x="9" y="194"/>
                </a:cxn>
                <a:cxn ang="0">
                  <a:pos x="10" y="192"/>
                </a:cxn>
                <a:cxn ang="0">
                  <a:pos x="12" y="190"/>
                </a:cxn>
                <a:cxn ang="0">
                  <a:pos x="12" y="190"/>
                </a:cxn>
                <a:cxn ang="0">
                  <a:pos x="17" y="166"/>
                </a:cxn>
                <a:cxn ang="0">
                  <a:pos x="23" y="143"/>
                </a:cxn>
                <a:cxn ang="0">
                  <a:pos x="33" y="120"/>
                </a:cxn>
                <a:cxn ang="0">
                  <a:pos x="42" y="97"/>
                </a:cxn>
                <a:cxn ang="0">
                  <a:pos x="64" y="52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8" y="7"/>
                </a:cxn>
                <a:cxn ang="0">
                  <a:pos x="88" y="4"/>
                </a:cxn>
                <a:cxn ang="0">
                  <a:pos x="85" y="1"/>
                </a:cxn>
                <a:cxn ang="0">
                  <a:pos x="80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8" h="194">
                  <a:moveTo>
                    <a:pt x="77" y="3"/>
                  </a:moveTo>
                  <a:lnTo>
                    <a:pt x="77" y="3"/>
                  </a:lnTo>
                  <a:lnTo>
                    <a:pt x="54" y="47"/>
                  </a:lnTo>
                  <a:lnTo>
                    <a:pt x="31" y="93"/>
                  </a:lnTo>
                  <a:lnTo>
                    <a:pt x="22" y="115"/>
                  </a:lnTo>
                  <a:lnTo>
                    <a:pt x="13" y="139"/>
                  </a:lnTo>
                  <a:lnTo>
                    <a:pt x="5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90"/>
                  </a:lnTo>
                  <a:lnTo>
                    <a:pt x="1" y="191"/>
                  </a:lnTo>
                  <a:lnTo>
                    <a:pt x="5" y="194"/>
                  </a:lnTo>
                  <a:lnTo>
                    <a:pt x="6" y="194"/>
                  </a:lnTo>
                  <a:lnTo>
                    <a:pt x="9" y="194"/>
                  </a:lnTo>
                  <a:lnTo>
                    <a:pt x="10" y="192"/>
                  </a:lnTo>
                  <a:lnTo>
                    <a:pt x="12" y="190"/>
                  </a:lnTo>
                  <a:lnTo>
                    <a:pt x="12" y="190"/>
                  </a:lnTo>
                  <a:lnTo>
                    <a:pt x="17" y="166"/>
                  </a:lnTo>
                  <a:lnTo>
                    <a:pt x="23" y="143"/>
                  </a:lnTo>
                  <a:lnTo>
                    <a:pt x="33" y="120"/>
                  </a:lnTo>
                  <a:lnTo>
                    <a:pt x="42" y="97"/>
                  </a:lnTo>
                  <a:lnTo>
                    <a:pt x="64" y="52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8" y="7"/>
                  </a:lnTo>
                  <a:lnTo>
                    <a:pt x="88" y="4"/>
                  </a:lnTo>
                  <a:lnTo>
                    <a:pt x="85" y="1"/>
                  </a:lnTo>
                  <a:lnTo>
                    <a:pt x="80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3" name="Freeform 561"/>
            <p:cNvSpPr/>
            <p:nvPr/>
          </p:nvSpPr>
          <p:spPr bwMode="auto">
            <a:xfrm>
              <a:off x="3319463" y="2565400"/>
              <a:ext cx="47625" cy="98425"/>
            </a:xfrm>
            <a:custGeom>
              <a:avLst/>
              <a:gdLst/>
              <a:ahLst/>
              <a:cxnLst>
                <a:cxn ang="0">
                  <a:pos x="108" y="3"/>
                </a:cxn>
                <a:cxn ang="0">
                  <a:pos x="108" y="3"/>
                </a:cxn>
                <a:cxn ang="0">
                  <a:pos x="102" y="12"/>
                </a:cxn>
                <a:cxn ang="0">
                  <a:pos x="95" y="23"/>
                </a:cxn>
                <a:cxn ang="0">
                  <a:pos x="89" y="33"/>
                </a:cxn>
                <a:cxn ang="0">
                  <a:pos x="84" y="45"/>
                </a:cxn>
                <a:cxn ang="0">
                  <a:pos x="84" y="45"/>
                </a:cxn>
                <a:cxn ang="0">
                  <a:pos x="65" y="85"/>
                </a:cxn>
                <a:cxn ang="0">
                  <a:pos x="47" y="126"/>
                </a:cxn>
                <a:cxn ang="0">
                  <a:pos x="47" y="126"/>
                </a:cxn>
                <a:cxn ang="0">
                  <a:pos x="34" y="155"/>
                </a:cxn>
                <a:cxn ang="0">
                  <a:pos x="20" y="182"/>
                </a:cxn>
                <a:cxn ang="0">
                  <a:pos x="13" y="196"/>
                </a:cxn>
                <a:cxn ang="0">
                  <a:pos x="8" y="211"/>
                </a:cxn>
                <a:cxn ang="0">
                  <a:pos x="3" y="227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1" y="246"/>
                </a:cxn>
                <a:cxn ang="0">
                  <a:pos x="4" y="247"/>
                </a:cxn>
                <a:cxn ang="0">
                  <a:pos x="5" y="247"/>
                </a:cxn>
                <a:cxn ang="0">
                  <a:pos x="9" y="246"/>
                </a:cxn>
                <a:cxn ang="0">
                  <a:pos x="10" y="245"/>
                </a:cxn>
                <a:cxn ang="0">
                  <a:pos x="12" y="242"/>
                </a:cxn>
                <a:cxn ang="0">
                  <a:pos x="12" y="242"/>
                </a:cxn>
                <a:cxn ang="0">
                  <a:pos x="14" y="228"/>
                </a:cxn>
                <a:cxn ang="0">
                  <a:pos x="18" y="213"/>
                </a:cxn>
                <a:cxn ang="0">
                  <a:pos x="23" y="199"/>
                </a:cxn>
                <a:cxn ang="0">
                  <a:pos x="30" y="185"/>
                </a:cxn>
                <a:cxn ang="0">
                  <a:pos x="43" y="159"/>
                </a:cxn>
                <a:cxn ang="0">
                  <a:pos x="57" y="131"/>
                </a:cxn>
                <a:cxn ang="0">
                  <a:pos x="57" y="131"/>
                </a:cxn>
                <a:cxn ang="0">
                  <a:pos x="71" y="101"/>
                </a:cxn>
                <a:cxn ang="0">
                  <a:pos x="84" y="68"/>
                </a:cxn>
                <a:cxn ang="0">
                  <a:pos x="90" y="53"/>
                </a:cxn>
                <a:cxn ang="0">
                  <a:pos x="98" y="38"/>
                </a:cxn>
                <a:cxn ang="0">
                  <a:pos x="107" y="24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6" y="3"/>
                </a:cxn>
                <a:cxn ang="0">
                  <a:pos x="114" y="2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08" y="3"/>
                </a:cxn>
                <a:cxn ang="0">
                  <a:pos x="108" y="3"/>
                </a:cxn>
              </a:cxnLst>
              <a:rect l="0" t="0" r="r" b="b"/>
              <a:pathLst>
                <a:path w="118" h="247">
                  <a:moveTo>
                    <a:pt x="108" y="3"/>
                  </a:moveTo>
                  <a:lnTo>
                    <a:pt x="108" y="3"/>
                  </a:lnTo>
                  <a:lnTo>
                    <a:pt x="102" y="12"/>
                  </a:lnTo>
                  <a:lnTo>
                    <a:pt x="95" y="23"/>
                  </a:lnTo>
                  <a:lnTo>
                    <a:pt x="89" y="33"/>
                  </a:lnTo>
                  <a:lnTo>
                    <a:pt x="84" y="45"/>
                  </a:lnTo>
                  <a:lnTo>
                    <a:pt x="84" y="45"/>
                  </a:lnTo>
                  <a:lnTo>
                    <a:pt x="65" y="85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34" y="155"/>
                  </a:lnTo>
                  <a:lnTo>
                    <a:pt x="20" y="182"/>
                  </a:lnTo>
                  <a:lnTo>
                    <a:pt x="13" y="196"/>
                  </a:lnTo>
                  <a:lnTo>
                    <a:pt x="8" y="211"/>
                  </a:lnTo>
                  <a:lnTo>
                    <a:pt x="3" y="22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1" y="246"/>
                  </a:lnTo>
                  <a:lnTo>
                    <a:pt x="4" y="247"/>
                  </a:lnTo>
                  <a:lnTo>
                    <a:pt x="5" y="247"/>
                  </a:lnTo>
                  <a:lnTo>
                    <a:pt x="9" y="246"/>
                  </a:lnTo>
                  <a:lnTo>
                    <a:pt x="10" y="245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14" y="228"/>
                  </a:lnTo>
                  <a:lnTo>
                    <a:pt x="18" y="213"/>
                  </a:lnTo>
                  <a:lnTo>
                    <a:pt x="23" y="199"/>
                  </a:lnTo>
                  <a:lnTo>
                    <a:pt x="30" y="185"/>
                  </a:lnTo>
                  <a:lnTo>
                    <a:pt x="43" y="159"/>
                  </a:lnTo>
                  <a:lnTo>
                    <a:pt x="57" y="131"/>
                  </a:lnTo>
                  <a:lnTo>
                    <a:pt x="57" y="131"/>
                  </a:lnTo>
                  <a:lnTo>
                    <a:pt x="71" y="101"/>
                  </a:lnTo>
                  <a:lnTo>
                    <a:pt x="84" y="68"/>
                  </a:lnTo>
                  <a:lnTo>
                    <a:pt x="90" y="53"/>
                  </a:lnTo>
                  <a:lnTo>
                    <a:pt x="98" y="38"/>
                  </a:lnTo>
                  <a:lnTo>
                    <a:pt x="107" y="24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6" y="3"/>
                  </a:lnTo>
                  <a:lnTo>
                    <a:pt x="114" y="2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08" y="3"/>
                  </a:lnTo>
                  <a:lnTo>
                    <a:pt x="10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4" name="Freeform 562"/>
            <p:cNvSpPr/>
            <p:nvPr/>
          </p:nvSpPr>
          <p:spPr bwMode="auto">
            <a:xfrm>
              <a:off x="3328988" y="2595563"/>
              <a:ext cx="55563" cy="95250"/>
            </a:xfrm>
            <a:custGeom>
              <a:avLst/>
              <a:gdLst/>
              <a:ahLst/>
              <a:cxnLst>
                <a:cxn ang="0">
                  <a:pos x="131" y="2"/>
                </a:cxn>
                <a:cxn ang="0">
                  <a:pos x="131" y="2"/>
                </a:cxn>
                <a:cxn ang="0">
                  <a:pos x="119" y="14"/>
                </a:cxn>
                <a:cxn ang="0">
                  <a:pos x="109" y="27"/>
                </a:cxn>
                <a:cxn ang="0">
                  <a:pos x="91" y="54"/>
                </a:cxn>
                <a:cxn ang="0">
                  <a:pos x="74" y="82"/>
                </a:cxn>
                <a:cxn ang="0">
                  <a:pos x="58" y="112"/>
                </a:cxn>
                <a:cxn ang="0">
                  <a:pos x="31" y="172"/>
                </a:cxn>
                <a:cxn ang="0">
                  <a:pos x="16" y="202"/>
                </a:cxn>
                <a:cxn ang="0">
                  <a:pos x="0" y="231"/>
                </a:cxn>
                <a:cxn ang="0">
                  <a:pos x="0" y="231"/>
                </a:cxn>
                <a:cxn ang="0">
                  <a:pos x="0" y="233"/>
                </a:cxn>
                <a:cxn ang="0">
                  <a:pos x="0" y="236"/>
                </a:cxn>
                <a:cxn ang="0">
                  <a:pos x="3" y="238"/>
                </a:cxn>
                <a:cxn ang="0">
                  <a:pos x="7" y="240"/>
                </a:cxn>
                <a:cxn ang="0">
                  <a:pos x="10" y="238"/>
                </a:cxn>
                <a:cxn ang="0">
                  <a:pos x="11" y="237"/>
                </a:cxn>
                <a:cxn ang="0">
                  <a:pos x="11" y="237"/>
                </a:cxn>
                <a:cxn ang="0">
                  <a:pos x="25" y="207"/>
                </a:cxn>
                <a:cxn ang="0">
                  <a:pos x="40" y="178"/>
                </a:cxn>
                <a:cxn ang="0">
                  <a:pos x="67" y="118"/>
                </a:cxn>
                <a:cxn ang="0">
                  <a:pos x="83" y="89"/>
                </a:cxn>
                <a:cxn ang="0">
                  <a:pos x="99" y="61"/>
                </a:cxn>
                <a:cxn ang="0">
                  <a:pos x="118" y="34"/>
                </a:cxn>
                <a:cxn ang="0">
                  <a:pos x="129" y="21"/>
                </a:cxn>
                <a:cxn ang="0">
                  <a:pos x="139" y="10"/>
                </a:cxn>
                <a:cxn ang="0">
                  <a:pos x="139" y="10"/>
                </a:cxn>
                <a:cxn ang="0">
                  <a:pos x="140" y="7"/>
                </a:cxn>
                <a:cxn ang="0">
                  <a:pos x="140" y="6"/>
                </a:cxn>
                <a:cxn ang="0">
                  <a:pos x="139" y="2"/>
                </a:cxn>
                <a:cxn ang="0">
                  <a:pos x="135" y="0"/>
                </a:cxn>
                <a:cxn ang="0">
                  <a:pos x="133" y="0"/>
                </a:cxn>
                <a:cxn ang="0">
                  <a:pos x="131" y="2"/>
                </a:cxn>
                <a:cxn ang="0">
                  <a:pos x="131" y="2"/>
                </a:cxn>
              </a:cxnLst>
              <a:rect l="0" t="0" r="r" b="b"/>
              <a:pathLst>
                <a:path w="140" h="240">
                  <a:moveTo>
                    <a:pt x="131" y="2"/>
                  </a:moveTo>
                  <a:lnTo>
                    <a:pt x="131" y="2"/>
                  </a:lnTo>
                  <a:lnTo>
                    <a:pt x="119" y="14"/>
                  </a:lnTo>
                  <a:lnTo>
                    <a:pt x="109" y="27"/>
                  </a:lnTo>
                  <a:lnTo>
                    <a:pt x="91" y="54"/>
                  </a:lnTo>
                  <a:lnTo>
                    <a:pt x="74" y="82"/>
                  </a:lnTo>
                  <a:lnTo>
                    <a:pt x="58" y="112"/>
                  </a:lnTo>
                  <a:lnTo>
                    <a:pt x="31" y="172"/>
                  </a:lnTo>
                  <a:lnTo>
                    <a:pt x="16" y="202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6"/>
                  </a:lnTo>
                  <a:lnTo>
                    <a:pt x="3" y="238"/>
                  </a:lnTo>
                  <a:lnTo>
                    <a:pt x="7" y="240"/>
                  </a:lnTo>
                  <a:lnTo>
                    <a:pt x="10" y="238"/>
                  </a:lnTo>
                  <a:lnTo>
                    <a:pt x="11" y="237"/>
                  </a:lnTo>
                  <a:lnTo>
                    <a:pt x="11" y="237"/>
                  </a:lnTo>
                  <a:lnTo>
                    <a:pt x="25" y="207"/>
                  </a:lnTo>
                  <a:lnTo>
                    <a:pt x="40" y="178"/>
                  </a:lnTo>
                  <a:lnTo>
                    <a:pt x="67" y="118"/>
                  </a:lnTo>
                  <a:lnTo>
                    <a:pt x="83" y="89"/>
                  </a:lnTo>
                  <a:lnTo>
                    <a:pt x="99" y="61"/>
                  </a:lnTo>
                  <a:lnTo>
                    <a:pt x="118" y="34"/>
                  </a:lnTo>
                  <a:lnTo>
                    <a:pt x="129" y="21"/>
                  </a:lnTo>
                  <a:lnTo>
                    <a:pt x="139" y="10"/>
                  </a:lnTo>
                  <a:lnTo>
                    <a:pt x="139" y="10"/>
                  </a:lnTo>
                  <a:lnTo>
                    <a:pt x="140" y="7"/>
                  </a:lnTo>
                  <a:lnTo>
                    <a:pt x="140" y="6"/>
                  </a:lnTo>
                  <a:lnTo>
                    <a:pt x="139" y="2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1" y="2"/>
                  </a:lnTo>
                  <a:lnTo>
                    <a:pt x="13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5" name="Freeform 563"/>
            <p:cNvSpPr/>
            <p:nvPr/>
          </p:nvSpPr>
          <p:spPr bwMode="auto">
            <a:xfrm>
              <a:off x="3352801" y="2620963"/>
              <a:ext cx="53975" cy="90488"/>
            </a:xfrm>
            <a:custGeom>
              <a:avLst/>
              <a:gdLst/>
              <a:ahLst/>
              <a:cxnLst>
                <a:cxn ang="0">
                  <a:pos x="124" y="1"/>
                </a:cxn>
                <a:cxn ang="0">
                  <a:pos x="124" y="1"/>
                </a:cxn>
                <a:cxn ang="0">
                  <a:pos x="104" y="24"/>
                </a:cxn>
                <a:cxn ang="0">
                  <a:pos x="86" y="47"/>
                </a:cxn>
                <a:cxn ang="0">
                  <a:pos x="86" y="47"/>
                </a:cxn>
                <a:cxn ang="0">
                  <a:pos x="78" y="58"/>
                </a:cxn>
                <a:cxn ang="0">
                  <a:pos x="72" y="70"/>
                </a:cxn>
                <a:cxn ang="0">
                  <a:pos x="60" y="96"/>
                </a:cxn>
                <a:cxn ang="0">
                  <a:pos x="60" y="96"/>
                </a:cxn>
                <a:cxn ang="0">
                  <a:pos x="30" y="155"/>
                </a:cxn>
                <a:cxn ang="0">
                  <a:pos x="1" y="215"/>
                </a:cxn>
                <a:cxn ang="0">
                  <a:pos x="1" y="215"/>
                </a:cxn>
                <a:cxn ang="0">
                  <a:pos x="0" y="218"/>
                </a:cxn>
                <a:cxn ang="0">
                  <a:pos x="1" y="221"/>
                </a:cxn>
                <a:cxn ang="0">
                  <a:pos x="4" y="223"/>
                </a:cxn>
                <a:cxn ang="0">
                  <a:pos x="5" y="224"/>
                </a:cxn>
                <a:cxn ang="0">
                  <a:pos x="7" y="224"/>
                </a:cxn>
                <a:cxn ang="0">
                  <a:pos x="9" y="223"/>
                </a:cxn>
                <a:cxn ang="0">
                  <a:pos x="10" y="222"/>
                </a:cxn>
                <a:cxn ang="0">
                  <a:pos x="10" y="222"/>
                </a:cxn>
                <a:cxn ang="0">
                  <a:pos x="35" y="170"/>
                </a:cxn>
                <a:cxn ang="0">
                  <a:pos x="60" y="119"/>
                </a:cxn>
                <a:cxn ang="0">
                  <a:pos x="60" y="119"/>
                </a:cxn>
                <a:cxn ang="0">
                  <a:pos x="68" y="104"/>
                </a:cxn>
                <a:cxn ang="0">
                  <a:pos x="75" y="90"/>
                </a:cxn>
                <a:cxn ang="0">
                  <a:pos x="92" y="62"/>
                </a:cxn>
                <a:cxn ang="0">
                  <a:pos x="111" y="35"/>
                </a:cxn>
                <a:cxn ang="0">
                  <a:pos x="132" y="10"/>
                </a:cxn>
                <a:cxn ang="0">
                  <a:pos x="132" y="10"/>
                </a:cxn>
                <a:cxn ang="0">
                  <a:pos x="133" y="7"/>
                </a:cxn>
                <a:cxn ang="0">
                  <a:pos x="133" y="5"/>
                </a:cxn>
                <a:cxn ang="0">
                  <a:pos x="130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5" y="0"/>
                </a:cxn>
                <a:cxn ang="0">
                  <a:pos x="124" y="1"/>
                </a:cxn>
                <a:cxn ang="0">
                  <a:pos x="124" y="1"/>
                </a:cxn>
              </a:cxnLst>
              <a:rect l="0" t="0" r="r" b="b"/>
              <a:pathLst>
                <a:path w="133" h="224">
                  <a:moveTo>
                    <a:pt x="124" y="1"/>
                  </a:moveTo>
                  <a:lnTo>
                    <a:pt x="124" y="1"/>
                  </a:lnTo>
                  <a:lnTo>
                    <a:pt x="104" y="24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78" y="58"/>
                  </a:lnTo>
                  <a:lnTo>
                    <a:pt x="72" y="70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30" y="155"/>
                  </a:lnTo>
                  <a:lnTo>
                    <a:pt x="1" y="215"/>
                  </a:lnTo>
                  <a:lnTo>
                    <a:pt x="1" y="215"/>
                  </a:lnTo>
                  <a:lnTo>
                    <a:pt x="0" y="218"/>
                  </a:lnTo>
                  <a:lnTo>
                    <a:pt x="1" y="221"/>
                  </a:lnTo>
                  <a:lnTo>
                    <a:pt x="4" y="223"/>
                  </a:lnTo>
                  <a:lnTo>
                    <a:pt x="5" y="224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35" y="170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8" y="104"/>
                  </a:lnTo>
                  <a:lnTo>
                    <a:pt x="75" y="90"/>
                  </a:lnTo>
                  <a:lnTo>
                    <a:pt x="92" y="62"/>
                  </a:lnTo>
                  <a:lnTo>
                    <a:pt x="111" y="35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0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24" y="1"/>
                  </a:lnTo>
                  <a:lnTo>
                    <a:pt x="12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6" name="Freeform 564"/>
            <p:cNvSpPr/>
            <p:nvPr/>
          </p:nvSpPr>
          <p:spPr bwMode="auto">
            <a:xfrm>
              <a:off x="3382963" y="2638425"/>
              <a:ext cx="47625" cy="87313"/>
            </a:xfrm>
            <a:custGeom>
              <a:avLst/>
              <a:gdLst/>
              <a:ahLst/>
              <a:cxnLst>
                <a:cxn ang="0">
                  <a:pos x="109" y="3"/>
                </a:cxn>
                <a:cxn ang="0">
                  <a:pos x="109" y="3"/>
                </a:cxn>
                <a:cxn ang="0">
                  <a:pos x="103" y="15"/>
                </a:cxn>
                <a:cxn ang="0">
                  <a:pos x="95" y="27"/>
                </a:cxn>
                <a:cxn ang="0">
                  <a:pos x="88" y="37"/>
                </a:cxn>
                <a:cxn ang="0">
                  <a:pos x="82" y="49"/>
                </a:cxn>
                <a:cxn ang="0">
                  <a:pos x="82" y="49"/>
                </a:cxn>
                <a:cxn ang="0">
                  <a:pos x="55" y="108"/>
                </a:cxn>
                <a:cxn ang="0">
                  <a:pos x="55" y="108"/>
                </a:cxn>
                <a:cxn ang="0">
                  <a:pos x="41" y="134"/>
                </a:cxn>
                <a:cxn ang="0">
                  <a:pos x="27" y="160"/>
                </a:cxn>
                <a:cxn ang="0">
                  <a:pos x="12" y="186"/>
                </a:cxn>
                <a:cxn ang="0">
                  <a:pos x="6" y="200"/>
                </a:cxn>
                <a:cxn ang="0">
                  <a:pos x="2" y="214"/>
                </a:cxn>
                <a:cxn ang="0">
                  <a:pos x="2" y="214"/>
                </a:cxn>
                <a:cxn ang="0">
                  <a:pos x="0" y="216"/>
                </a:cxn>
                <a:cxn ang="0">
                  <a:pos x="2" y="219"/>
                </a:cxn>
                <a:cxn ang="0">
                  <a:pos x="6" y="221"/>
                </a:cxn>
                <a:cxn ang="0">
                  <a:pos x="10" y="220"/>
                </a:cxn>
                <a:cxn ang="0">
                  <a:pos x="11" y="219"/>
                </a:cxn>
                <a:cxn ang="0">
                  <a:pos x="12" y="217"/>
                </a:cxn>
                <a:cxn ang="0">
                  <a:pos x="12" y="217"/>
                </a:cxn>
                <a:cxn ang="0">
                  <a:pos x="17" y="203"/>
                </a:cxn>
                <a:cxn ang="0">
                  <a:pos x="23" y="190"/>
                </a:cxn>
                <a:cxn ang="0">
                  <a:pos x="36" y="164"/>
                </a:cxn>
                <a:cxn ang="0">
                  <a:pos x="51" y="139"/>
                </a:cxn>
                <a:cxn ang="0">
                  <a:pos x="65" y="113"/>
                </a:cxn>
                <a:cxn ang="0">
                  <a:pos x="65" y="113"/>
                </a:cxn>
                <a:cxn ang="0">
                  <a:pos x="75" y="92"/>
                </a:cxn>
                <a:cxn ang="0">
                  <a:pos x="84" y="71"/>
                </a:cxn>
                <a:cxn ang="0">
                  <a:pos x="84" y="71"/>
                </a:cxn>
                <a:cxn ang="0">
                  <a:pos x="92" y="55"/>
                </a:cxn>
                <a:cxn ang="0">
                  <a:pos x="101" y="40"/>
                </a:cxn>
                <a:cxn ang="0">
                  <a:pos x="110" y="25"/>
                </a:cxn>
                <a:cxn ang="0">
                  <a:pos x="118" y="10"/>
                </a:cxn>
                <a:cxn ang="0">
                  <a:pos x="118" y="10"/>
                </a:cxn>
                <a:cxn ang="0">
                  <a:pos x="118" y="7"/>
                </a:cxn>
                <a:cxn ang="0">
                  <a:pos x="118" y="4"/>
                </a:cxn>
                <a:cxn ang="0">
                  <a:pos x="116" y="2"/>
                </a:cxn>
                <a:cxn ang="0">
                  <a:pos x="114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09" y="3"/>
                </a:cxn>
                <a:cxn ang="0">
                  <a:pos x="109" y="3"/>
                </a:cxn>
              </a:cxnLst>
              <a:rect l="0" t="0" r="r" b="b"/>
              <a:pathLst>
                <a:path w="118" h="221">
                  <a:moveTo>
                    <a:pt x="109" y="3"/>
                  </a:moveTo>
                  <a:lnTo>
                    <a:pt x="109" y="3"/>
                  </a:lnTo>
                  <a:lnTo>
                    <a:pt x="103" y="15"/>
                  </a:lnTo>
                  <a:lnTo>
                    <a:pt x="95" y="27"/>
                  </a:lnTo>
                  <a:lnTo>
                    <a:pt x="88" y="37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41" y="134"/>
                  </a:lnTo>
                  <a:lnTo>
                    <a:pt x="27" y="160"/>
                  </a:lnTo>
                  <a:lnTo>
                    <a:pt x="12" y="186"/>
                  </a:lnTo>
                  <a:lnTo>
                    <a:pt x="6" y="200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2" y="219"/>
                  </a:lnTo>
                  <a:lnTo>
                    <a:pt x="6" y="221"/>
                  </a:lnTo>
                  <a:lnTo>
                    <a:pt x="10" y="220"/>
                  </a:lnTo>
                  <a:lnTo>
                    <a:pt x="11" y="219"/>
                  </a:lnTo>
                  <a:lnTo>
                    <a:pt x="12" y="217"/>
                  </a:lnTo>
                  <a:lnTo>
                    <a:pt x="12" y="217"/>
                  </a:lnTo>
                  <a:lnTo>
                    <a:pt x="17" y="203"/>
                  </a:lnTo>
                  <a:lnTo>
                    <a:pt x="23" y="190"/>
                  </a:lnTo>
                  <a:lnTo>
                    <a:pt x="36" y="164"/>
                  </a:lnTo>
                  <a:lnTo>
                    <a:pt x="51" y="139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75" y="92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92" y="55"/>
                  </a:lnTo>
                  <a:lnTo>
                    <a:pt x="101" y="40"/>
                  </a:lnTo>
                  <a:lnTo>
                    <a:pt x="110" y="25"/>
                  </a:lnTo>
                  <a:lnTo>
                    <a:pt x="118" y="10"/>
                  </a:lnTo>
                  <a:lnTo>
                    <a:pt x="118" y="10"/>
                  </a:lnTo>
                  <a:lnTo>
                    <a:pt x="118" y="7"/>
                  </a:lnTo>
                  <a:lnTo>
                    <a:pt x="118" y="4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09" y="3"/>
                  </a:lnTo>
                  <a:lnTo>
                    <a:pt x="10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7" name="Freeform 565"/>
            <p:cNvSpPr/>
            <p:nvPr/>
          </p:nvSpPr>
          <p:spPr bwMode="auto">
            <a:xfrm>
              <a:off x="3438526" y="2533650"/>
              <a:ext cx="42863" cy="73025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97" y="2"/>
                </a:cxn>
                <a:cxn ang="0">
                  <a:pos x="82" y="22"/>
                </a:cxn>
                <a:cxn ang="0">
                  <a:pos x="68" y="41"/>
                </a:cxn>
                <a:cxn ang="0">
                  <a:pos x="55" y="62"/>
                </a:cxn>
                <a:cxn ang="0">
                  <a:pos x="43" y="85"/>
                </a:cxn>
                <a:cxn ang="0">
                  <a:pos x="21" y="129"/>
                </a:cxn>
                <a:cxn ang="0">
                  <a:pos x="1" y="173"/>
                </a:cxn>
                <a:cxn ang="0">
                  <a:pos x="1" y="173"/>
                </a:cxn>
                <a:cxn ang="0">
                  <a:pos x="0" y="176"/>
                </a:cxn>
                <a:cxn ang="0">
                  <a:pos x="1" y="179"/>
                </a:cxn>
                <a:cxn ang="0">
                  <a:pos x="4" y="181"/>
                </a:cxn>
                <a:cxn ang="0">
                  <a:pos x="5" y="183"/>
                </a:cxn>
                <a:cxn ang="0">
                  <a:pos x="8" y="183"/>
                </a:cxn>
                <a:cxn ang="0">
                  <a:pos x="9" y="181"/>
                </a:cxn>
                <a:cxn ang="0">
                  <a:pos x="10" y="180"/>
                </a:cxn>
                <a:cxn ang="0">
                  <a:pos x="10" y="180"/>
                </a:cxn>
                <a:cxn ang="0">
                  <a:pos x="31" y="136"/>
                </a:cxn>
                <a:cxn ang="0">
                  <a:pos x="52" y="91"/>
                </a:cxn>
                <a:cxn ang="0">
                  <a:pos x="64" y="70"/>
                </a:cxn>
                <a:cxn ang="0">
                  <a:pos x="77" y="49"/>
                </a:cxn>
                <a:cxn ang="0">
                  <a:pos x="90" y="30"/>
                </a:cxn>
                <a:cxn ang="0">
                  <a:pos x="104" y="10"/>
                </a:cxn>
                <a:cxn ang="0">
                  <a:pos x="104" y="10"/>
                </a:cxn>
                <a:cxn ang="0">
                  <a:pos x="106" y="7"/>
                </a:cxn>
                <a:cxn ang="0">
                  <a:pos x="106" y="5"/>
                </a:cxn>
                <a:cxn ang="0">
                  <a:pos x="104" y="1"/>
                </a:cxn>
                <a:cxn ang="0">
                  <a:pos x="103" y="0"/>
                </a:cxn>
                <a:cxn ang="0">
                  <a:pos x="100" y="0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7" y="2"/>
                </a:cxn>
              </a:cxnLst>
              <a:rect l="0" t="0" r="r" b="b"/>
              <a:pathLst>
                <a:path w="106" h="183">
                  <a:moveTo>
                    <a:pt x="97" y="2"/>
                  </a:moveTo>
                  <a:lnTo>
                    <a:pt x="97" y="2"/>
                  </a:lnTo>
                  <a:lnTo>
                    <a:pt x="82" y="22"/>
                  </a:lnTo>
                  <a:lnTo>
                    <a:pt x="68" y="41"/>
                  </a:lnTo>
                  <a:lnTo>
                    <a:pt x="55" y="62"/>
                  </a:lnTo>
                  <a:lnTo>
                    <a:pt x="43" y="85"/>
                  </a:lnTo>
                  <a:lnTo>
                    <a:pt x="21" y="129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0" y="176"/>
                  </a:lnTo>
                  <a:lnTo>
                    <a:pt x="1" y="179"/>
                  </a:lnTo>
                  <a:lnTo>
                    <a:pt x="4" y="181"/>
                  </a:lnTo>
                  <a:lnTo>
                    <a:pt x="5" y="183"/>
                  </a:lnTo>
                  <a:lnTo>
                    <a:pt x="8" y="183"/>
                  </a:lnTo>
                  <a:lnTo>
                    <a:pt x="9" y="181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31" y="136"/>
                  </a:lnTo>
                  <a:lnTo>
                    <a:pt x="52" y="91"/>
                  </a:lnTo>
                  <a:lnTo>
                    <a:pt x="64" y="70"/>
                  </a:lnTo>
                  <a:lnTo>
                    <a:pt x="77" y="49"/>
                  </a:lnTo>
                  <a:lnTo>
                    <a:pt x="90" y="30"/>
                  </a:lnTo>
                  <a:lnTo>
                    <a:pt x="104" y="10"/>
                  </a:lnTo>
                  <a:lnTo>
                    <a:pt x="104" y="10"/>
                  </a:lnTo>
                  <a:lnTo>
                    <a:pt x="106" y="7"/>
                  </a:lnTo>
                  <a:lnTo>
                    <a:pt x="106" y="5"/>
                  </a:lnTo>
                  <a:lnTo>
                    <a:pt x="104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8" name="Freeform 566"/>
            <p:cNvSpPr/>
            <p:nvPr/>
          </p:nvSpPr>
          <p:spPr bwMode="auto">
            <a:xfrm>
              <a:off x="3425826" y="2533650"/>
              <a:ext cx="93663" cy="182563"/>
            </a:xfrm>
            <a:custGeom>
              <a:avLst/>
              <a:gdLst/>
              <a:ahLst/>
              <a:cxnLst>
                <a:cxn ang="0">
                  <a:pos x="225" y="5"/>
                </a:cxn>
                <a:cxn ang="0">
                  <a:pos x="221" y="19"/>
                </a:cxn>
                <a:cxn ang="0">
                  <a:pos x="216" y="22"/>
                </a:cxn>
                <a:cxn ang="0">
                  <a:pos x="213" y="26"/>
                </a:cxn>
                <a:cxn ang="0">
                  <a:pos x="202" y="52"/>
                </a:cxn>
                <a:cxn ang="0">
                  <a:pos x="196" y="68"/>
                </a:cxn>
                <a:cxn ang="0">
                  <a:pos x="170" y="114"/>
                </a:cxn>
                <a:cxn ang="0">
                  <a:pos x="137" y="167"/>
                </a:cxn>
                <a:cxn ang="0">
                  <a:pos x="104" y="222"/>
                </a:cxn>
                <a:cxn ang="0">
                  <a:pos x="73" y="277"/>
                </a:cxn>
                <a:cxn ang="0">
                  <a:pos x="46" y="333"/>
                </a:cxn>
                <a:cxn ang="0">
                  <a:pos x="34" y="362"/>
                </a:cxn>
                <a:cxn ang="0">
                  <a:pos x="13" y="422"/>
                </a:cxn>
                <a:cxn ang="0">
                  <a:pos x="1" y="451"/>
                </a:cxn>
                <a:cxn ang="0">
                  <a:pos x="0" y="455"/>
                </a:cxn>
                <a:cxn ang="0">
                  <a:pos x="5" y="459"/>
                </a:cxn>
                <a:cxn ang="0">
                  <a:pos x="9" y="459"/>
                </a:cxn>
                <a:cxn ang="0">
                  <a:pos x="10" y="456"/>
                </a:cxn>
                <a:cxn ang="0">
                  <a:pos x="32" y="403"/>
                </a:cxn>
                <a:cxn ang="0">
                  <a:pos x="52" y="348"/>
                </a:cxn>
                <a:cxn ang="0">
                  <a:pos x="68" y="311"/>
                </a:cxn>
                <a:cxn ang="0">
                  <a:pos x="106" y="243"/>
                </a:cxn>
                <a:cxn ang="0">
                  <a:pos x="125" y="209"/>
                </a:cxn>
                <a:cxn ang="0">
                  <a:pos x="196" y="93"/>
                </a:cxn>
                <a:cxn ang="0">
                  <a:pos x="209" y="65"/>
                </a:cxn>
                <a:cxn ang="0">
                  <a:pos x="221" y="38"/>
                </a:cxn>
                <a:cxn ang="0">
                  <a:pos x="230" y="22"/>
                </a:cxn>
                <a:cxn ang="0">
                  <a:pos x="235" y="5"/>
                </a:cxn>
                <a:cxn ang="0">
                  <a:pos x="235" y="2"/>
                </a:cxn>
                <a:cxn ang="0">
                  <a:pos x="233" y="0"/>
                </a:cxn>
                <a:cxn ang="0">
                  <a:pos x="226" y="1"/>
                </a:cxn>
                <a:cxn ang="0">
                  <a:pos x="225" y="5"/>
                </a:cxn>
              </a:cxnLst>
              <a:rect l="0" t="0" r="r" b="b"/>
              <a:pathLst>
                <a:path w="235" h="459">
                  <a:moveTo>
                    <a:pt x="225" y="5"/>
                  </a:moveTo>
                  <a:lnTo>
                    <a:pt x="225" y="5"/>
                  </a:lnTo>
                  <a:lnTo>
                    <a:pt x="222" y="16"/>
                  </a:lnTo>
                  <a:lnTo>
                    <a:pt x="221" y="19"/>
                  </a:lnTo>
                  <a:lnTo>
                    <a:pt x="220" y="21"/>
                  </a:lnTo>
                  <a:lnTo>
                    <a:pt x="216" y="22"/>
                  </a:lnTo>
                  <a:lnTo>
                    <a:pt x="214" y="23"/>
                  </a:lnTo>
                  <a:lnTo>
                    <a:pt x="213" y="26"/>
                  </a:lnTo>
                  <a:lnTo>
                    <a:pt x="213" y="26"/>
                  </a:lnTo>
                  <a:lnTo>
                    <a:pt x="202" y="52"/>
                  </a:lnTo>
                  <a:lnTo>
                    <a:pt x="202" y="52"/>
                  </a:lnTo>
                  <a:lnTo>
                    <a:pt x="196" y="68"/>
                  </a:lnTo>
                  <a:lnTo>
                    <a:pt x="188" y="84"/>
                  </a:lnTo>
                  <a:lnTo>
                    <a:pt x="170" y="114"/>
                  </a:lnTo>
                  <a:lnTo>
                    <a:pt x="170" y="114"/>
                  </a:lnTo>
                  <a:lnTo>
                    <a:pt x="137" y="167"/>
                  </a:lnTo>
                  <a:lnTo>
                    <a:pt x="104" y="222"/>
                  </a:lnTo>
                  <a:lnTo>
                    <a:pt x="104" y="222"/>
                  </a:lnTo>
                  <a:lnTo>
                    <a:pt x="89" y="250"/>
                  </a:lnTo>
                  <a:lnTo>
                    <a:pt x="73" y="277"/>
                  </a:lnTo>
                  <a:lnTo>
                    <a:pt x="59" y="305"/>
                  </a:lnTo>
                  <a:lnTo>
                    <a:pt x="46" y="333"/>
                  </a:lnTo>
                  <a:lnTo>
                    <a:pt x="46" y="333"/>
                  </a:lnTo>
                  <a:lnTo>
                    <a:pt x="34" y="362"/>
                  </a:lnTo>
                  <a:lnTo>
                    <a:pt x="23" y="392"/>
                  </a:lnTo>
                  <a:lnTo>
                    <a:pt x="13" y="422"/>
                  </a:lnTo>
                  <a:lnTo>
                    <a:pt x="1" y="451"/>
                  </a:lnTo>
                  <a:lnTo>
                    <a:pt x="1" y="451"/>
                  </a:lnTo>
                  <a:lnTo>
                    <a:pt x="0" y="454"/>
                  </a:lnTo>
                  <a:lnTo>
                    <a:pt x="0" y="455"/>
                  </a:lnTo>
                  <a:lnTo>
                    <a:pt x="2" y="459"/>
                  </a:lnTo>
                  <a:lnTo>
                    <a:pt x="5" y="459"/>
                  </a:lnTo>
                  <a:lnTo>
                    <a:pt x="8" y="459"/>
                  </a:lnTo>
                  <a:lnTo>
                    <a:pt x="9" y="459"/>
                  </a:lnTo>
                  <a:lnTo>
                    <a:pt x="10" y="456"/>
                  </a:lnTo>
                  <a:lnTo>
                    <a:pt x="10" y="456"/>
                  </a:lnTo>
                  <a:lnTo>
                    <a:pt x="22" y="430"/>
                  </a:lnTo>
                  <a:lnTo>
                    <a:pt x="32" y="403"/>
                  </a:lnTo>
                  <a:lnTo>
                    <a:pt x="42" y="375"/>
                  </a:lnTo>
                  <a:lnTo>
                    <a:pt x="52" y="348"/>
                  </a:lnTo>
                  <a:lnTo>
                    <a:pt x="52" y="348"/>
                  </a:lnTo>
                  <a:lnTo>
                    <a:pt x="68" y="311"/>
                  </a:lnTo>
                  <a:lnTo>
                    <a:pt x="86" y="277"/>
                  </a:lnTo>
                  <a:lnTo>
                    <a:pt x="106" y="243"/>
                  </a:lnTo>
                  <a:lnTo>
                    <a:pt x="125" y="209"/>
                  </a:lnTo>
                  <a:lnTo>
                    <a:pt x="125" y="209"/>
                  </a:lnTo>
                  <a:lnTo>
                    <a:pt x="161" y="152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209" y="65"/>
                  </a:lnTo>
                  <a:lnTo>
                    <a:pt x="221" y="38"/>
                  </a:lnTo>
                  <a:lnTo>
                    <a:pt x="221" y="38"/>
                  </a:lnTo>
                  <a:lnTo>
                    <a:pt x="225" y="30"/>
                  </a:lnTo>
                  <a:lnTo>
                    <a:pt x="230" y="22"/>
                  </a:lnTo>
                  <a:lnTo>
                    <a:pt x="234" y="14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5" y="2"/>
                  </a:lnTo>
                  <a:lnTo>
                    <a:pt x="234" y="1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26" y="1"/>
                  </a:lnTo>
                  <a:lnTo>
                    <a:pt x="225" y="2"/>
                  </a:lnTo>
                  <a:lnTo>
                    <a:pt x="225" y="5"/>
                  </a:lnTo>
                  <a:lnTo>
                    <a:pt x="22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39" name="Freeform 567"/>
            <p:cNvSpPr/>
            <p:nvPr/>
          </p:nvSpPr>
          <p:spPr bwMode="auto">
            <a:xfrm>
              <a:off x="3451226" y="2587625"/>
              <a:ext cx="73025" cy="128588"/>
            </a:xfrm>
            <a:custGeom>
              <a:avLst/>
              <a:gdLst/>
              <a:ahLst/>
              <a:cxnLst>
                <a:cxn ang="0">
                  <a:pos x="173" y="2"/>
                </a:cxn>
                <a:cxn ang="0">
                  <a:pos x="173" y="2"/>
                </a:cxn>
                <a:cxn ang="0">
                  <a:pos x="167" y="17"/>
                </a:cxn>
                <a:cxn ang="0">
                  <a:pos x="162" y="33"/>
                </a:cxn>
                <a:cxn ang="0">
                  <a:pos x="162" y="33"/>
                </a:cxn>
                <a:cxn ang="0">
                  <a:pos x="152" y="51"/>
                </a:cxn>
                <a:cxn ang="0">
                  <a:pos x="141" y="70"/>
                </a:cxn>
                <a:cxn ang="0">
                  <a:pos x="141" y="70"/>
                </a:cxn>
                <a:cxn ang="0">
                  <a:pos x="131" y="89"/>
                </a:cxn>
                <a:cxn ang="0">
                  <a:pos x="120" y="107"/>
                </a:cxn>
                <a:cxn ang="0">
                  <a:pos x="97" y="144"/>
                </a:cxn>
                <a:cxn ang="0">
                  <a:pos x="97" y="144"/>
                </a:cxn>
                <a:cxn ang="0">
                  <a:pos x="69" y="186"/>
                </a:cxn>
                <a:cxn ang="0">
                  <a:pos x="43" y="227"/>
                </a:cxn>
                <a:cxn ang="0">
                  <a:pos x="31" y="248"/>
                </a:cxn>
                <a:cxn ang="0">
                  <a:pos x="19" y="271"/>
                </a:cxn>
                <a:cxn ang="0">
                  <a:pos x="9" y="293"/>
                </a:cxn>
                <a:cxn ang="0">
                  <a:pos x="1" y="316"/>
                </a:cxn>
                <a:cxn ang="0">
                  <a:pos x="1" y="316"/>
                </a:cxn>
                <a:cxn ang="0">
                  <a:pos x="0" y="319"/>
                </a:cxn>
                <a:cxn ang="0">
                  <a:pos x="1" y="320"/>
                </a:cxn>
                <a:cxn ang="0">
                  <a:pos x="2" y="322"/>
                </a:cxn>
                <a:cxn ang="0">
                  <a:pos x="4" y="323"/>
                </a:cxn>
                <a:cxn ang="0">
                  <a:pos x="9" y="323"/>
                </a:cxn>
                <a:cxn ang="0">
                  <a:pos x="10" y="322"/>
                </a:cxn>
                <a:cxn ang="0">
                  <a:pos x="12" y="319"/>
                </a:cxn>
                <a:cxn ang="0">
                  <a:pos x="12" y="319"/>
                </a:cxn>
                <a:cxn ang="0">
                  <a:pos x="21" y="297"/>
                </a:cxn>
                <a:cxn ang="0">
                  <a:pos x="30" y="274"/>
                </a:cxn>
                <a:cxn ang="0">
                  <a:pos x="42" y="252"/>
                </a:cxn>
                <a:cxn ang="0">
                  <a:pos x="53" y="231"/>
                </a:cxn>
                <a:cxn ang="0">
                  <a:pos x="80" y="189"/>
                </a:cxn>
                <a:cxn ang="0">
                  <a:pos x="106" y="149"/>
                </a:cxn>
                <a:cxn ang="0">
                  <a:pos x="106" y="149"/>
                </a:cxn>
                <a:cxn ang="0">
                  <a:pos x="129" y="114"/>
                </a:cxn>
                <a:cxn ang="0">
                  <a:pos x="150" y="76"/>
                </a:cxn>
                <a:cxn ang="0">
                  <a:pos x="150" y="76"/>
                </a:cxn>
                <a:cxn ang="0">
                  <a:pos x="159" y="59"/>
                </a:cxn>
                <a:cxn ang="0">
                  <a:pos x="167" y="42"/>
                </a:cxn>
                <a:cxn ang="0">
                  <a:pos x="182" y="9"/>
                </a:cxn>
                <a:cxn ang="0">
                  <a:pos x="182" y="9"/>
                </a:cxn>
                <a:cxn ang="0">
                  <a:pos x="183" y="6"/>
                </a:cxn>
                <a:cxn ang="0">
                  <a:pos x="183" y="4"/>
                </a:cxn>
                <a:cxn ang="0">
                  <a:pos x="180" y="1"/>
                </a:cxn>
                <a:cxn ang="0">
                  <a:pos x="178" y="0"/>
                </a:cxn>
                <a:cxn ang="0">
                  <a:pos x="175" y="0"/>
                </a:cxn>
                <a:cxn ang="0">
                  <a:pos x="174" y="1"/>
                </a:cxn>
                <a:cxn ang="0">
                  <a:pos x="173" y="2"/>
                </a:cxn>
                <a:cxn ang="0">
                  <a:pos x="173" y="2"/>
                </a:cxn>
              </a:cxnLst>
              <a:rect l="0" t="0" r="r" b="b"/>
              <a:pathLst>
                <a:path w="183" h="323">
                  <a:moveTo>
                    <a:pt x="173" y="2"/>
                  </a:moveTo>
                  <a:lnTo>
                    <a:pt x="173" y="2"/>
                  </a:lnTo>
                  <a:lnTo>
                    <a:pt x="167" y="17"/>
                  </a:lnTo>
                  <a:lnTo>
                    <a:pt x="162" y="33"/>
                  </a:lnTo>
                  <a:lnTo>
                    <a:pt x="162" y="33"/>
                  </a:lnTo>
                  <a:lnTo>
                    <a:pt x="152" y="51"/>
                  </a:lnTo>
                  <a:lnTo>
                    <a:pt x="141" y="70"/>
                  </a:lnTo>
                  <a:lnTo>
                    <a:pt x="141" y="70"/>
                  </a:lnTo>
                  <a:lnTo>
                    <a:pt x="131" y="89"/>
                  </a:lnTo>
                  <a:lnTo>
                    <a:pt x="120" y="107"/>
                  </a:lnTo>
                  <a:lnTo>
                    <a:pt x="97" y="144"/>
                  </a:lnTo>
                  <a:lnTo>
                    <a:pt x="97" y="144"/>
                  </a:lnTo>
                  <a:lnTo>
                    <a:pt x="69" y="186"/>
                  </a:lnTo>
                  <a:lnTo>
                    <a:pt x="43" y="227"/>
                  </a:lnTo>
                  <a:lnTo>
                    <a:pt x="31" y="248"/>
                  </a:lnTo>
                  <a:lnTo>
                    <a:pt x="19" y="271"/>
                  </a:lnTo>
                  <a:lnTo>
                    <a:pt x="9" y="293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0" y="319"/>
                  </a:lnTo>
                  <a:lnTo>
                    <a:pt x="1" y="320"/>
                  </a:lnTo>
                  <a:lnTo>
                    <a:pt x="2" y="322"/>
                  </a:lnTo>
                  <a:lnTo>
                    <a:pt x="4" y="323"/>
                  </a:lnTo>
                  <a:lnTo>
                    <a:pt x="9" y="323"/>
                  </a:lnTo>
                  <a:lnTo>
                    <a:pt x="10" y="322"/>
                  </a:lnTo>
                  <a:lnTo>
                    <a:pt x="12" y="319"/>
                  </a:lnTo>
                  <a:lnTo>
                    <a:pt x="12" y="319"/>
                  </a:lnTo>
                  <a:lnTo>
                    <a:pt x="21" y="297"/>
                  </a:lnTo>
                  <a:lnTo>
                    <a:pt x="30" y="274"/>
                  </a:lnTo>
                  <a:lnTo>
                    <a:pt x="42" y="252"/>
                  </a:lnTo>
                  <a:lnTo>
                    <a:pt x="53" y="231"/>
                  </a:lnTo>
                  <a:lnTo>
                    <a:pt x="80" y="189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129" y="114"/>
                  </a:lnTo>
                  <a:lnTo>
                    <a:pt x="150" y="76"/>
                  </a:lnTo>
                  <a:lnTo>
                    <a:pt x="150" y="76"/>
                  </a:lnTo>
                  <a:lnTo>
                    <a:pt x="159" y="59"/>
                  </a:lnTo>
                  <a:lnTo>
                    <a:pt x="167" y="42"/>
                  </a:lnTo>
                  <a:lnTo>
                    <a:pt x="182" y="9"/>
                  </a:lnTo>
                  <a:lnTo>
                    <a:pt x="182" y="9"/>
                  </a:lnTo>
                  <a:lnTo>
                    <a:pt x="183" y="6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8" y="0"/>
                  </a:lnTo>
                  <a:lnTo>
                    <a:pt x="175" y="0"/>
                  </a:lnTo>
                  <a:lnTo>
                    <a:pt x="174" y="1"/>
                  </a:lnTo>
                  <a:lnTo>
                    <a:pt x="173" y="2"/>
                  </a:lnTo>
                  <a:lnTo>
                    <a:pt x="17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0" name="Freeform 568"/>
            <p:cNvSpPr/>
            <p:nvPr/>
          </p:nvSpPr>
          <p:spPr bwMode="auto">
            <a:xfrm>
              <a:off x="3473451" y="2630488"/>
              <a:ext cx="50800" cy="84138"/>
            </a:xfrm>
            <a:custGeom>
              <a:avLst/>
              <a:gdLst/>
              <a:ahLst/>
              <a:cxnLst>
                <a:cxn ang="0">
                  <a:pos x="116" y="3"/>
                </a:cxn>
                <a:cxn ang="0">
                  <a:pos x="116" y="3"/>
                </a:cxn>
                <a:cxn ang="0">
                  <a:pos x="109" y="13"/>
                </a:cxn>
                <a:cxn ang="0">
                  <a:pos x="102" y="25"/>
                </a:cxn>
                <a:cxn ang="0">
                  <a:pos x="97" y="37"/>
                </a:cxn>
                <a:cxn ang="0">
                  <a:pos x="91" y="48"/>
                </a:cxn>
                <a:cxn ang="0">
                  <a:pos x="91" y="48"/>
                </a:cxn>
                <a:cxn ang="0">
                  <a:pos x="75" y="76"/>
                </a:cxn>
                <a:cxn ang="0">
                  <a:pos x="59" y="105"/>
                </a:cxn>
                <a:cxn ang="0">
                  <a:pos x="59" y="105"/>
                </a:cxn>
                <a:cxn ang="0">
                  <a:pos x="42" y="128"/>
                </a:cxn>
                <a:cxn ang="0">
                  <a:pos x="27" y="153"/>
                </a:cxn>
                <a:cxn ang="0">
                  <a:pos x="19" y="166"/>
                </a:cxn>
                <a:cxn ang="0">
                  <a:pos x="11" y="179"/>
                </a:cxn>
                <a:cxn ang="0">
                  <a:pos x="6" y="192"/>
                </a:cxn>
                <a:cxn ang="0">
                  <a:pos x="0" y="205"/>
                </a:cxn>
                <a:cxn ang="0">
                  <a:pos x="0" y="205"/>
                </a:cxn>
                <a:cxn ang="0">
                  <a:pos x="0" y="208"/>
                </a:cxn>
                <a:cxn ang="0">
                  <a:pos x="2" y="209"/>
                </a:cxn>
                <a:cxn ang="0">
                  <a:pos x="4" y="212"/>
                </a:cxn>
                <a:cxn ang="0">
                  <a:pos x="8" y="212"/>
                </a:cxn>
                <a:cxn ang="0">
                  <a:pos x="11" y="211"/>
                </a:cxn>
                <a:cxn ang="0">
                  <a:pos x="12" y="208"/>
                </a:cxn>
                <a:cxn ang="0">
                  <a:pos x="12" y="208"/>
                </a:cxn>
                <a:cxn ang="0">
                  <a:pos x="16" y="195"/>
                </a:cxn>
                <a:cxn ang="0">
                  <a:pos x="23" y="183"/>
                </a:cxn>
                <a:cxn ang="0">
                  <a:pos x="29" y="170"/>
                </a:cxn>
                <a:cxn ang="0">
                  <a:pos x="37" y="158"/>
                </a:cxn>
                <a:cxn ang="0">
                  <a:pos x="68" y="110"/>
                </a:cxn>
                <a:cxn ang="0">
                  <a:pos x="68" y="110"/>
                </a:cxn>
                <a:cxn ang="0">
                  <a:pos x="83" y="85"/>
                </a:cxn>
                <a:cxn ang="0">
                  <a:pos x="96" y="59"/>
                </a:cxn>
                <a:cxn ang="0">
                  <a:pos x="110" y="33"/>
                </a:cxn>
                <a:cxn ang="0">
                  <a:pos x="117" y="20"/>
                </a:cxn>
                <a:cxn ang="0">
                  <a:pos x="125" y="8"/>
                </a:cxn>
                <a:cxn ang="0">
                  <a:pos x="125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3"/>
                </a:cxn>
                <a:cxn ang="0">
                  <a:pos x="123" y="1"/>
                </a:cxn>
                <a:cxn ang="0">
                  <a:pos x="119" y="0"/>
                </a:cxn>
                <a:cxn ang="0">
                  <a:pos x="117" y="0"/>
                </a:cxn>
                <a:cxn ang="0">
                  <a:pos x="116" y="3"/>
                </a:cxn>
                <a:cxn ang="0">
                  <a:pos x="116" y="3"/>
                </a:cxn>
              </a:cxnLst>
              <a:rect l="0" t="0" r="r" b="b"/>
              <a:pathLst>
                <a:path w="126" h="212">
                  <a:moveTo>
                    <a:pt x="116" y="3"/>
                  </a:moveTo>
                  <a:lnTo>
                    <a:pt x="116" y="3"/>
                  </a:lnTo>
                  <a:lnTo>
                    <a:pt x="109" y="13"/>
                  </a:lnTo>
                  <a:lnTo>
                    <a:pt x="102" y="25"/>
                  </a:lnTo>
                  <a:lnTo>
                    <a:pt x="97" y="37"/>
                  </a:lnTo>
                  <a:lnTo>
                    <a:pt x="91" y="48"/>
                  </a:lnTo>
                  <a:lnTo>
                    <a:pt x="91" y="48"/>
                  </a:lnTo>
                  <a:lnTo>
                    <a:pt x="75" y="76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42" y="128"/>
                  </a:lnTo>
                  <a:lnTo>
                    <a:pt x="27" y="153"/>
                  </a:lnTo>
                  <a:lnTo>
                    <a:pt x="19" y="166"/>
                  </a:lnTo>
                  <a:lnTo>
                    <a:pt x="11" y="179"/>
                  </a:lnTo>
                  <a:lnTo>
                    <a:pt x="6" y="192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0" y="208"/>
                  </a:lnTo>
                  <a:lnTo>
                    <a:pt x="2" y="209"/>
                  </a:lnTo>
                  <a:lnTo>
                    <a:pt x="4" y="212"/>
                  </a:lnTo>
                  <a:lnTo>
                    <a:pt x="8" y="212"/>
                  </a:lnTo>
                  <a:lnTo>
                    <a:pt x="11" y="211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6" y="195"/>
                  </a:lnTo>
                  <a:lnTo>
                    <a:pt x="23" y="183"/>
                  </a:lnTo>
                  <a:lnTo>
                    <a:pt x="29" y="170"/>
                  </a:lnTo>
                  <a:lnTo>
                    <a:pt x="37" y="158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3" y="85"/>
                  </a:lnTo>
                  <a:lnTo>
                    <a:pt x="96" y="59"/>
                  </a:lnTo>
                  <a:lnTo>
                    <a:pt x="110" y="33"/>
                  </a:lnTo>
                  <a:lnTo>
                    <a:pt x="117" y="20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3" y="1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6" y="3"/>
                  </a:lnTo>
                  <a:lnTo>
                    <a:pt x="11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1" name="Freeform 569"/>
            <p:cNvSpPr/>
            <p:nvPr/>
          </p:nvSpPr>
          <p:spPr bwMode="auto">
            <a:xfrm>
              <a:off x="3130551" y="2265363"/>
              <a:ext cx="30163" cy="5715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18"/>
                </a:cxn>
                <a:cxn ang="0">
                  <a:pos x="45" y="34"/>
                </a:cxn>
                <a:cxn ang="0">
                  <a:pos x="26" y="69"/>
                </a:cxn>
                <a:cxn ang="0">
                  <a:pos x="26" y="69"/>
                </a:cxn>
                <a:cxn ang="0">
                  <a:pos x="18" y="86"/>
                </a:cxn>
                <a:cxn ang="0">
                  <a:pos x="9" y="103"/>
                </a:cxn>
                <a:cxn ang="0">
                  <a:pos x="3" y="120"/>
                </a:cxn>
                <a:cxn ang="0">
                  <a:pos x="1" y="130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0" y="141"/>
                </a:cxn>
                <a:cxn ang="0">
                  <a:pos x="1" y="144"/>
                </a:cxn>
                <a:cxn ang="0">
                  <a:pos x="3" y="145"/>
                </a:cxn>
                <a:cxn ang="0">
                  <a:pos x="5" y="145"/>
                </a:cxn>
                <a:cxn ang="0">
                  <a:pos x="9" y="144"/>
                </a:cxn>
                <a:cxn ang="0">
                  <a:pos x="11" y="141"/>
                </a:cxn>
                <a:cxn ang="0">
                  <a:pos x="11" y="140"/>
                </a:cxn>
                <a:cxn ang="0">
                  <a:pos x="11" y="140"/>
                </a:cxn>
                <a:cxn ang="0">
                  <a:pos x="12" y="131"/>
                </a:cxn>
                <a:cxn ang="0">
                  <a:pos x="15" y="123"/>
                </a:cxn>
                <a:cxn ang="0">
                  <a:pos x="21" y="106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54" y="42"/>
                </a:cxn>
                <a:cxn ang="0">
                  <a:pos x="63" y="25"/>
                </a:cxn>
                <a:cxn ang="0">
                  <a:pos x="75" y="11"/>
                </a:cxn>
                <a:cxn ang="0">
                  <a:pos x="75" y="11"/>
                </a:cxn>
                <a:cxn ang="0">
                  <a:pos x="75" y="8"/>
                </a:cxn>
                <a:cxn ang="0">
                  <a:pos x="76" y="5"/>
                </a:cxn>
                <a:cxn ang="0">
                  <a:pos x="73" y="1"/>
                </a:cxn>
                <a:cxn ang="0">
                  <a:pos x="72" y="1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145">
                  <a:moveTo>
                    <a:pt x="66" y="3"/>
                  </a:moveTo>
                  <a:lnTo>
                    <a:pt x="66" y="3"/>
                  </a:lnTo>
                  <a:lnTo>
                    <a:pt x="55" y="18"/>
                  </a:lnTo>
                  <a:lnTo>
                    <a:pt x="45" y="34"/>
                  </a:lnTo>
                  <a:lnTo>
                    <a:pt x="26" y="69"/>
                  </a:lnTo>
                  <a:lnTo>
                    <a:pt x="26" y="69"/>
                  </a:lnTo>
                  <a:lnTo>
                    <a:pt x="18" y="86"/>
                  </a:lnTo>
                  <a:lnTo>
                    <a:pt x="9" y="103"/>
                  </a:lnTo>
                  <a:lnTo>
                    <a:pt x="3" y="120"/>
                  </a:lnTo>
                  <a:lnTo>
                    <a:pt x="1" y="13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1"/>
                  </a:lnTo>
                  <a:lnTo>
                    <a:pt x="1" y="144"/>
                  </a:lnTo>
                  <a:lnTo>
                    <a:pt x="3" y="145"/>
                  </a:lnTo>
                  <a:lnTo>
                    <a:pt x="5" y="145"/>
                  </a:lnTo>
                  <a:lnTo>
                    <a:pt x="9" y="144"/>
                  </a:lnTo>
                  <a:lnTo>
                    <a:pt x="11" y="141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2" y="131"/>
                  </a:lnTo>
                  <a:lnTo>
                    <a:pt x="15" y="123"/>
                  </a:lnTo>
                  <a:lnTo>
                    <a:pt x="21" y="106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54" y="42"/>
                  </a:lnTo>
                  <a:lnTo>
                    <a:pt x="63" y="25"/>
                  </a:lnTo>
                  <a:lnTo>
                    <a:pt x="75" y="11"/>
                  </a:lnTo>
                  <a:lnTo>
                    <a:pt x="75" y="11"/>
                  </a:lnTo>
                  <a:lnTo>
                    <a:pt x="75" y="8"/>
                  </a:lnTo>
                  <a:lnTo>
                    <a:pt x="76" y="5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2" name="Freeform 570"/>
            <p:cNvSpPr/>
            <p:nvPr/>
          </p:nvSpPr>
          <p:spPr bwMode="auto">
            <a:xfrm>
              <a:off x="3179763" y="2255838"/>
              <a:ext cx="30163" cy="46038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56" y="14"/>
                </a:cxn>
                <a:cxn ang="0">
                  <a:pos x="47" y="26"/>
                </a:cxn>
                <a:cxn ang="0">
                  <a:pos x="39" y="36"/>
                </a:cxn>
                <a:cxn ang="0">
                  <a:pos x="31" y="50"/>
                </a:cxn>
                <a:cxn ang="0">
                  <a:pos x="31" y="50"/>
                </a:cxn>
                <a:cxn ang="0">
                  <a:pos x="23" y="64"/>
                </a:cxn>
                <a:cxn ang="0">
                  <a:pos x="14" y="77"/>
                </a:cxn>
                <a:cxn ang="0">
                  <a:pos x="6" y="91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0" y="110"/>
                </a:cxn>
                <a:cxn ang="0">
                  <a:pos x="0" y="111"/>
                </a:cxn>
                <a:cxn ang="0">
                  <a:pos x="4" y="114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0" y="110"/>
                </a:cxn>
                <a:cxn ang="0">
                  <a:pos x="10" y="110"/>
                </a:cxn>
                <a:cxn ang="0">
                  <a:pos x="13" y="102"/>
                </a:cxn>
                <a:cxn ang="0">
                  <a:pos x="17" y="95"/>
                </a:cxn>
                <a:cxn ang="0">
                  <a:pos x="25" y="82"/>
                </a:cxn>
                <a:cxn ang="0">
                  <a:pos x="34" y="69"/>
                </a:cxn>
                <a:cxn ang="0">
                  <a:pos x="40" y="55"/>
                </a:cxn>
                <a:cxn ang="0">
                  <a:pos x="40" y="55"/>
                </a:cxn>
                <a:cxn ang="0">
                  <a:pos x="44" y="48"/>
                </a:cxn>
                <a:cxn ang="0">
                  <a:pos x="48" y="42"/>
                </a:cxn>
                <a:cxn ang="0">
                  <a:pos x="57" y="31"/>
                </a:cxn>
                <a:cxn ang="0">
                  <a:pos x="66" y="19"/>
                </a:cxn>
                <a:cxn ang="0">
                  <a:pos x="74" y="9"/>
                </a:cxn>
                <a:cxn ang="0">
                  <a:pos x="74" y="9"/>
                </a:cxn>
                <a:cxn ang="0">
                  <a:pos x="76" y="6"/>
                </a:cxn>
                <a:cxn ang="0">
                  <a:pos x="76" y="4"/>
                </a:cxn>
                <a:cxn ang="0">
                  <a:pos x="73" y="1"/>
                </a:cxn>
                <a:cxn ang="0">
                  <a:pos x="69" y="0"/>
                </a:cxn>
                <a:cxn ang="0">
                  <a:pos x="66" y="1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6" h="114">
                  <a:moveTo>
                    <a:pt x="65" y="2"/>
                  </a:moveTo>
                  <a:lnTo>
                    <a:pt x="65" y="2"/>
                  </a:lnTo>
                  <a:lnTo>
                    <a:pt x="56" y="14"/>
                  </a:lnTo>
                  <a:lnTo>
                    <a:pt x="47" y="26"/>
                  </a:lnTo>
                  <a:lnTo>
                    <a:pt x="39" y="36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3" y="64"/>
                  </a:lnTo>
                  <a:lnTo>
                    <a:pt x="14" y="77"/>
                  </a:lnTo>
                  <a:lnTo>
                    <a:pt x="6" y="91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1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0" y="110"/>
                  </a:lnTo>
                  <a:lnTo>
                    <a:pt x="10" y="110"/>
                  </a:lnTo>
                  <a:lnTo>
                    <a:pt x="13" y="102"/>
                  </a:lnTo>
                  <a:lnTo>
                    <a:pt x="17" y="95"/>
                  </a:lnTo>
                  <a:lnTo>
                    <a:pt x="25" y="82"/>
                  </a:lnTo>
                  <a:lnTo>
                    <a:pt x="34" y="69"/>
                  </a:lnTo>
                  <a:lnTo>
                    <a:pt x="40" y="55"/>
                  </a:lnTo>
                  <a:lnTo>
                    <a:pt x="40" y="55"/>
                  </a:lnTo>
                  <a:lnTo>
                    <a:pt x="44" y="48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6" y="1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6" y="1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3" name="Freeform 571"/>
            <p:cNvSpPr/>
            <p:nvPr/>
          </p:nvSpPr>
          <p:spPr bwMode="auto">
            <a:xfrm>
              <a:off x="3227388" y="2262188"/>
              <a:ext cx="19050" cy="31750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36" y="3"/>
                </a:cxn>
                <a:cxn ang="0">
                  <a:pos x="30" y="11"/>
                </a:cxn>
                <a:cxn ang="0">
                  <a:pos x="27" y="20"/>
                </a:cxn>
                <a:cxn ang="0">
                  <a:pos x="23" y="29"/>
                </a:cxn>
                <a:cxn ang="0">
                  <a:pos x="17" y="38"/>
                </a:cxn>
                <a:cxn ang="0">
                  <a:pos x="17" y="38"/>
                </a:cxn>
                <a:cxn ang="0">
                  <a:pos x="7" y="55"/>
                </a:cxn>
                <a:cxn ang="0">
                  <a:pos x="3" y="64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0" y="79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15" y="68"/>
                </a:cxn>
                <a:cxn ang="0">
                  <a:pos x="19" y="59"/>
                </a:cxn>
                <a:cxn ang="0">
                  <a:pos x="28" y="43"/>
                </a:cxn>
                <a:cxn ang="0">
                  <a:pos x="28" y="43"/>
                </a:cxn>
                <a:cxn ang="0">
                  <a:pos x="32" y="36"/>
                </a:cxn>
                <a:cxn ang="0">
                  <a:pos x="36" y="26"/>
                </a:cxn>
                <a:cxn ang="0">
                  <a:pos x="38" y="19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5" y="8"/>
                </a:cxn>
                <a:cxn ang="0">
                  <a:pos x="46" y="7"/>
                </a:cxn>
                <a:cxn ang="0">
                  <a:pos x="44" y="3"/>
                </a:cxn>
                <a:cxn ang="0">
                  <a:pos x="40" y="0"/>
                </a:cxn>
                <a:cxn ang="0">
                  <a:pos x="38" y="2"/>
                </a:cxn>
                <a:cxn ang="0">
                  <a:pos x="36" y="3"/>
                </a:cxn>
                <a:cxn ang="0">
                  <a:pos x="36" y="3"/>
                </a:cxn>
              </a:cxnLst>
              <a:rect l="0" t="0" r="r" b="b"/>
              <a:pathLst>
                <a:path w="46" h="80">
                  <a:moveTo>
                    <a:pt x="36" y="3"/>
                  </a:moveTo>
                  <a:lnTo>
                    <a:pt x="36" y="3"/>
                  </a:lnTo>
                  <a:lnTo>
                    <a:pt x="30" y="11"/>
                  </a:lnTo>
                  <a:lnTo>
                    <a:pt x="27" y="20"/>
                  </a:lnTo>
                  <a:lnTo>
                    <a:pt x="23" y="2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7" y="55"/>
                  </a:lnTo>
                  <a:lnTo>
                    <a:pt x="3" y="64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4" y="80"/>
                  </a:lnTo>
                  <a:lnTo>
                    <a:pt x="8" y="80"/>
                  </a:lnTo>
                  <a:lnTo>
                    <a:pt x="10" y="79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15" y="68"/>
                  </a:lnTo>
                  <a:lnTo>
                    <a:pt x="19" y="59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2" y="36"/>
                  </a:lnTo>
                  <a:lnTo>
                    <a:pt x="36" y="26"/>
                  </a:lnTo>
                  <a:lnTo>
                    <a:pt x="38" y="19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5" y="8"/>
                  </a:lnTo>
                  <a:lnTo>
                    <a:pt x="46" y="7"/>
                  </a:lnTo>
                  <a:lnTo>
                    <a:pt x="44" y="3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4" name="Freeform 572"/>
            <p:cNvSpPr/>
            <p:nvPr/>
          </p:nvSpPr>
          <p:spPr bwMode="auto">
            <a:xfrm>
              <a:off x="3259138" y="2259013"/>
              <a:ext cx="25400" cy="44450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0" y="2"/>
                </a:cxn>
                <a:cxn ang="0">
                  <a:pos x="42" y="15"/>
                </a:cxn>
                <a:cxn ang="0">
                  <a:pos x="33" y="28"/>
                </a:cxn>
                <a:cxn ang="0">
                  <a:pos x="26" y="42"/>
                </a:cxn>
                <a:cxn ang="0">
                  <a:pos x="20" y="56"/>
                </a:cxn>
                <a:cxn ang="0">
                  <a:pos x="20" y="56"/>
                </a:cxn>
                <a:cxn ang="0">
                  <a:pos x="15" y="73"/>
                </a:cxn>
                <a:cxn ang="0">
                  <a:pos x="11" y="81"/>
                </a:cxn>
                <a:cxn ang="0">
                  <a:pos x="7" y="89"/>
                </a:cxn>
                <a:cxn ang="0">
                  <a:pos x="7" y="89"/>
                </a:cxn>
                <a:cxn ang="0">
                  <a:pos x="3" y="9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4" y="110"/>
                </a:cxn>
                <a:cxn ang="0">
                  <a:pos x="7" y="110"/>
                </a:cxn>
                <a:cxn ang="0">
                  <a:pos x="9" y="110"/>
                </a:cxn>
                <a:cxn ang="0">
                  <a:pos x="11" y="108"/>
                </a:cxn>
                <a:cxn ang="0">
                  <a:pos x="11" y="106"/>
                </a:cxn>
                <a:cxn ang="0">
                  <a:pos x="11" y="106"/>
                </a:cxn>
                <a:cxn ang="0">
                  <a:pos x="15" y="96"/>
                </a:cxn>
                <a:cxn ang="0">
                  <a:pos x="18" y="86"/>
                </a:cxn>
                <a:cxn ang="0">
                  <a:pos x="24" y="76"/>
                </a:cxn>
                <a:cxn ang="0">
                  <a:pos x="28" y="66"/>
                </a:cxn>
                <a:cxn ang="0">
                  <a:pos x="28" y="66"/>
                </a:cxn>
                <a:cxn ang="0">
                  <a:pos x="34" y="51"/>
                </a:cxn>
                <a:cxn ang="0">
                  <a:pos x="42" y="36"/>
                </a:cxn>
                <a:cxn ang="0">
                  <a:pos x="51" y="22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2" y="6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9" y="1"/>
                </a:cxn>
                <a:cxn ang="0">
                  <a:pos x="54" y="0"/>
                </a:cxn>
                <a:cxn ang="0">
                  <a:pos x="52" y="1"/>
                </a:cxn>
                <a:cxn ang="0">
                  <a:pos x="50" y="2"/>
                </a:cxn>
                <a:cxn ang="0">
                  <a:pos x="50" y="2"/>
                </a:cxn>
              </a:cxnLst>
              <a:rect l="0" t="0" r="r" b="b"/>
              <a:pathLst>
                <a:path w="62" h="110">
                  <a:moveTo>
                    <a:pt x="50" y="2"/>
                  </a:moveTo>
                  <a:lnTo>
                    <a:pt x="50" y="2"/>
                  </a:lnTo>
                  <a:lnTo>
                    <a:pt x="42" y="15"/>
                  </a:lnTo>
                  <a:lnTo>
                    <a:pt x="33" y="28"/>
                  </a:lnTo>
                  <a:lnTo>
                    <a:pt x="26" y="42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5" y="73"/>
                  </a:lnTo>
                  <a:lnTo>
                    <a:pt x="11" y="81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3" y="9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4" y="110"/>
                  </a:lnTo>
                  <a:lnTo>
                    <a:pt x="7" y="110"/>
                  </a:lnTo>
                  <a:lnTo>
                    <a:pt x="9" y="110"/>
                  </a:lnTo>
                  <a:lnTo>
                    <a:pt x="11" y="108"/>
                  </a:lnTo>
                  <a:lnTo>
                    <a:pt x="11" y="106"/>
                  </a:lnTo>
                  <a:lnTo>
                    <a:pt x="11" y="106"/>
                  </a:lnTo>
                  <a:lnTo>
                    <a:pt x="15" y="96"/>
                  </a:lnTo>
                  <a:lnTo>
                    <a:pt x="18" y="86"/>
                  </a:lnTo>
                  <a:lnTo>
                    <a:pt x="24" y="76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34" y="51"/>
                  </a:lnTo>
                  <a:lnTo>
                    <a:pt x="42" y="36"/>
                  </a:lnTo>
                  <a:lnTo>
                    <a:pt x="51" y="22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9" y="1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5" name="Freeform 573"/>
            <p:cNvSpPr/>
            <p:nvPr/>
          </p:nvSpPr>
          <p:spPr bwMode="auto">
            <a:xfrm>
              <a:off x="3284538" y="2274888"/>
              <a:ext cx="22225" cy="42863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38" y="10"/>
                </a:cxn>
                <a:cxn ang="0">
                  <a:pos x="34" y="19"/>
                </a:cxn>
                <a:cxn ang="0">
                  <a:pos x="32" y="30"/>
                </a:cxn>
                <a:cxn ang="0">
                  <a:pos x="29" y="40"/>
                </a:cxn>
                <a:cxn ang="0">
                  <a:pos x="29" y="40"/>
                </a:cxn>
                <a:cxn ang="0">
                  <a:pos x="26" y="48"/>
                </a:cxn>
                <a:cxn ang="0">
                  <a:pos x="24" y="56"/>
                </a:cxn>
                <a:cxn ang="0">
                  <a:pos x="16" y="72"/>
                </a:cxn>
                <a:cxn ang="0">
                  <a:pos x="8" y="87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2" y="107"/>
                </a:cxn>
                <a:cxn ang="0">
                  <a:pos x="3" y="108"/>
                </a:cxn>
                <a:cxn ang="0">
                  <a:pos x="4" y="110"/>
                </a:cxn>
                <a:cxn ang="0">
                  <a:pos x="8" y="110"/>
                </a:cxn>
                <a:cxn ang="0">
                  <a:pos x="11" y="108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24" y="81"/>
                </a:cxn>
                <a:cxn ang="0">
                  <a:pos x="36" y="56"/>
                </a:cxn>
                <a:cxn ang="0">
                  <a:pos x="36" y="56"/>
                </a:cxn>
                <a:cxn ang="0">
                  <a:pos x="39" y="44"/>
                </a:cxn>
                <a:cxn ang="0">
                  <a:pos x="42" y="32"/>
                </a:cxn>
                <a:cxn ang="0">
                  <a:pos x="46" y="21"/>
                </a:cxn>
                <a:cxn ang="0">
                  <a:pos x="49" y="14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5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10">
                  <a:moveTo>
                    <a:pt x="45" y="1"/>
                  </a:moveTo>
                  <a:lnTo>
                    <a:pt x="45" y="1"/>
                  </a:lnTo>
                  <a:lnTo>
                    <a:pt x="38" y="10"/>
                  </a:lnTo>
                  <a:lnTo>
                    <a:pt x="34" y="19"/>
                  </a:lnTo>
                  <a:lnTo>
                    <a:pt x="32" y="30"/>
                  </a:lnTo>
                  <a:lnTo>
                    <a:pt x="29" y="40"/>
                  </a:lnTo>
                  <a:lnTo>
                    <a:pt x="29" y="40"/>
                  </a:lnTo>
                  <a:lnTo>
                    <a:pt x="26" y="48"/>
                  </a:lnTo>
                  <a:lnTo>
                    <a:pt x="24" y="56"/>
                  </a:lnTo>
                  <a:lnTo>
                    <a:pt x="16" y="72"/>
                  </a:lnTo>
                  <a:lnTo>
                    <a:pt x="8" y="87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2" y="107"/>
                  </a:lnTo>
                  <a:lnTo>
                    <a:pt x="3" y="108"/>
                  </a:lnTo>
                  <a:lnTo>
                    <a:pt x="4" y="110"/>
                  </a:lnTo>
                  <a:lnTo>
                    <a:pt x="8" y="110"/>
                  </a:lnTo>
                  <a:lnTo>
                    <a:pt x="11" y="108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24" y="81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9" y="44"/>
                  </a:lnTo>
                  <a:lnTo>
                    <a:pt x="42" y="32"/>
                  </a:lnTo>
                  <a:lnTo>
                    <a:pt x="46" y="21"/>
                  </a:lnTo>
                  <a:lnTo>
                    <a:pt x="49" y="14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5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6" name="Freeform 574"/>
            <p:cNvSpPr/>
            <p:nvPr/>
          </p:nvSpPr>
          <p:spPr bwMode="auto">
            <a:xfrm>
              <a:off x="3311526" y="2287588"/>
              <a:ext cx="26988" cy="50800"/>
            </a:xfrm>
            <a:custGeom>
              <a:avLst/>
              <a:gdLst/>
              <a:ahLst/>
              <a:cxnLst>
                <a:cxn ang="0">
                  <a:pos x="57" y="2"/>
                </a:cxn>
                <a:cxn ang="0">
                  <a:pos x="57" y="2"/>
                </a:cxn>
                <a:cxn ang="0">
                  <a:pos x="42" y="31"/>
                </a:cxn>
                <a:cxn ang="0">
                  <a:pos x="27" y="58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4"/>
                </a:cxn>
                <a:cxn ang="0">
                  <a:pos x="5" y="125"/>
                </a:cxn>
                <a:cxn ang="0">
                  <a:pos x="6" y="125"/>
                </a:cxn>
                <a:cxn ang="0">
                  <a:pos x="9" y="124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38" y="65"/>
                </a:cxn>
                <a:cxn ang="0">
                  <a:pos x="52" y="36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59" y="1"/>
                </a:cxn>
                <a:cxn ang="0">
                  <a:pos x="57" y="2"/>
                </a:cxn>
                <a:cxn ang="0">
                  <a:pos x="57" y="2"/>
                </a:cxn>
              </a:cxnLst>
              <a:rect l="0" t="0" r="r" b="b"/>
              <a:pathLst>
                <a:path w="68" h="125">
                  <a:moveTo>
                    <a:pt x="57" y="2"/>
                  </a:moveTo>
                  <a:lnTo>
                    <a:pt x="57" y="2"/>
                  </a:lnTo>
                  <a:lnTo>
                    <a:pt x="42" y="31"/>
                  </a:lnTo>
                  <a:lnTo>
                    <a:pt x="27" y="58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4"/>
                  </a:lnTo>
                  <a:lnTo>
                    <a:pt x="5" y="125"/>
                  </a:lnTo>
                  <a:lnTo>
                    <a:pt x="6" y="125"/>
                  </a:lnTo>
                  <a:lnTo>
                    <a:pt x="9" y="124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38" y="65"/>
                  </a:lnTo>
                  <a:lnTo>
                    <a:pt x="52" y="3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7" name="Freeform 575"/>
            <p:cNvSpPr/>
            <p:nvPr/>
          </p:nvSpPr>
          <p:spPr bwMode="auto">
            <a:xfrm>
              <a:off x="3346451" y="2263775"/>
              <a:ext cx="34925" cy="619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7" y="14"/>
                </a:cxn>
                <a:cxn ang="0">
                  <a:pos x="72" y="23"/>
                </a:cxn>
                <a:cxn ang="0">
                  <a:pos x="63" y="41"/>
                </a:cxn>
                <a:cxn ang="0">
                  <a:pos x="51" y="58"/>
                </a:cxn>
                <a:cxn ang="0">
                  <a:pos x="38" y="76"/>
                </a:cxn>
                <a:cxn ang="0">
                  <a:pos x="26" y="93"/>
                </a:cxn>
                <a:cxn ang="0">
                  <a:pos x="15" y="110"/>
                </a:cxn>
                <a:cxn ang="0">
                  <a:pos x="6" y="129"/>
                </a:cxn>
                <a:cxn ang="0">
                  <a:pos x="3" y="139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51"/>
                </a:cxn>
                <a:cxn ang="0">
                  <a:pos x="2" y="154"/>
                </a:cxn>
                <a:cxn ang="0">
                  <a:pos x="3" y="155"/>
                </a:cxn>
                <a:cxn ang="0">
                  <a:pos x="6" y="156"/>
                </a:cxn>
                <a:cxn ang="0">
                  <a:pos x="9" y="156"/>
                </a:cxn>
                <a:cxn ang="0">
                  <a:pos x="9" y="156"/>
                </a:cxn>
                <a:cxn ang="0">
                  <a:pos x="13" y="155"/>
                </a:cxn>
                <a:cxn ang="0">
                  <a:pos x="15" y="152"/>
                </a:cxn>
                <a:cxn ang="0">
                  <a:pos x="15" y="148"/>
                </a:cxn>
                <a:cxn ang="0">
                  <a:pos x="12" y="146"/>
                </a:cxn>
                <a:cxn ang="0">
                  <a:pos x="12" y="146"/>
                </a:cxn>
                <a:cxn ang="0">
                  <a:pos x="16" y="137"/>
                </a:cxn>
                <a:cxn ang="0">
                  <a:pos x="20" y="127"/>
                </a:cxn>
                <a:cxn ang="0">
                  <a:pos x="29" y="109"/>
                </a:cxn>
                <a:cxn ang="0">
                  <a:pos x="40" y="93"/>
                </a:cxn>
                <a:cxn ang="0">
                  <a:pos x="51" y="76"/>
                </a:cxn>
                <a:cxn ang="0">
                  <a:pos x="63" y="59"/>
                </a:cxn>
                <a:cxn ang="0">
                  <a:pos x="75" y="42"/>
                </a:cxn>
                <a:cxn ang="0">
                  <a:pos x="84" y="25"/>
                </a:cxn>
                <a:cxn ang="0">
                  <a:pos x="88" y="16"/>
                </a:cxn>
                <a:cxn ang="0">
                  <a:pos x="91" y="7"/>
                </a:cxn>
                <a:cxn ang="0">
                  <a:pos x="91" y="7"/>
                </a:cxn>
                <a:cxn ang="0">
                  <a:pos x="92" y="4"/>
                </a:cxn>
                <a:cxn ang="0">
                  <a:pos x="91" y="3"/>
                </a:cxn>
                <a:cxn ang="0">
                  <a:pos x="87" y="0"/>
                </a:cxn>
                <a:cxn ang="0">
                  <a:pos x="83" y="0"/>
                </a:cxn>
                <a:cxn ang="0">
                  <a:pos x="81" y="2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2" h="156">
                  <a:moveTo>
                    <a:pt x="80" y="4"/>
                  </a:moveTo>
                  <a:lnTo>
                    <a:pt x="80" y="4"/>
                  </a:lnTo>
                  <a:lnTo>
                    <a:pt x="77" y="14"/>
                  </a:lnTo>
                  <a:lnTo>
                    <a:pt x="72" y="23"/>
                  </a:lnTo>
                  <a:lnTo>
                    <a:pt x="63" y="41"/>
                  </a:lnTo>
                  <a:lnTo>
                    <a:pt x="51" y="58"/>
                  </a:lnTo>
                  <a:lnTo>
                    <a:pt x="38" y="76"/>
                  </a:lnTo>
                  <a:lnTo>
                    <a:pt x="26" y="93"/>
                  </a:lnTo>
                  <a:lnTo>
                    <a:pt x="15" y="110"/>
                  </a:lnTo>
                  <a:lnTo>
                    <a:pt x="6" y="129"/>
                  </a:lnTo>
                  <a:lnTo>
                    <a:pt x="3" y="139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6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13" y="155"/>
                  </a:lnTo>
                  <a:lnTo>
                    <a:pt x="15" y="152"/>
                  </a:lnTo>
                  <a:lnTo>
                    <a:pt x="15" y="148"/>
                  </a:lnTo>
                  <a:lnTo>
                    <a:pt x="12" y="146"/>
                  </a:lnTo>
                  <a:lnTo>
                    <a:pt x="12" y="146"/>
                  </a:lnTo>
                  <a:lnTo>
                    <a:pt x="16" y="137"/>
                  </a:lnTo>
                  <a:lnTo>
                    <a:pt x="20" y="127"/>
                  </a:lnTo>
                  <a:lnTo>
                    <a:pt x="29" y="109"/>
                  </a:lnTo>
                  <a:lnTo>
                    <a:pt x="40" y="93"/>
                  </a:lnTo>
                  <a:lnTo>
                    <a:pt x="51" y="76"/>
                  </a:lnTo>
                  <a:lnTo>
                    <a:pt x="63" y="59"/>
                  </a:lnTo>
                  <a:lnTo>
                    <a:pt x="75" y="42"/>
                  </a:lnTo>
                  <a:lnTo>
                    <a:pt x="84" y="25"/>
                  </a:lnTo>
                  <a:lnTo>
                    <a:pt x="88" y="16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2" y="4"/>
                  </a:lnTo>
                  <a:lnTo>
                    <a:pt x="91" y="3"/>
                  </a:lnTo>
                  <a:lnTo>
                    <a:pt x="87" y="0"/>
                  </a:lnTo>
                  <a:lnTo>
                    <a:pt x="83" y="0"/>
                  </a:lnTo>
                  <a:lnTo>
                    <a:pt x="81" y="2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8" name="Freeform 576"/>
            <p:cNvSpPr/>
            <p:nvPr/>
          </p:nvSpPr>
          <p:spPr bwMode="auto">
            <a:xfrm>
              <a:off x="3406776" y="2251075"/>
              <a:ext cx="26988" cy="46038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6"/>
                </a:cxn>
                <a:cxn ang="0">
                  <a:pos x="39" y="28"/>
                </a:cxn>
                <a:cxn ang="0">
                  <a:pos x="27" y="54"/>
                </a:cxn>
                <a:cxn ang="0">
                  <a:pos x="14" y="80"/>
                </a:cxn>
                <a:cxn ang="0">
                  <a:pos x="1" y="106"/>
                </a:cxn>
                <a:cxn ang="0">
                  <a:pos x="1" y="106"/>
                </a:cxn>
                <a:cxn ang="0">
                  <a:pos x="0" y="109"/>
                </a:cxn>
                <a:cxn ang="0">
                  <a:pos x="0" y="110"/>
                </a:cxn>
                <a:cxn ang="0">
                  <a:pos x="3" y="114"/>
                </a:cxn>
                <a:cxn ang="0">
                  <a:pos x="6" y="114"/>
                </a:cxn>
                <a:cxn ang="0">
                  <a:pos x="9" y="114"/>
                </a:cxn>
                <a:cxn ang="0">
                  <a:pos x="10" y="111"/>
                </a:cxn>
                <a:cxn ang="0">
                  <a:pos x="10" y="111"/>
                </a:cxn>
                <a:cxn ang="0">
                  <a:pos x="25" y="86"/>
                </a:cxn>
                <a:cxn ang="0">
                  <a:pos x="37" y="60"/>
                </a:cxn>
                <a:cxn ang="0">
                  <a:pos x="50" y="34"/>
                </a:cxn>
                <a:cxn ang="0">
                  <a:pos x="56" y="21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5" y="7"/>
                </a:cxn>
                <a:cxn ang="0">
                  <a:pos x="64" y="4"/>
                </a:cxn>
                <a:cxn ang="0">
                  <a:pos x="61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5" h="114">
                  <a:moveTo>
                    <a:pt x="54" y="3"/>
                  </a:moveTo>
                  <a:lnTo>
                    <a:pt x="54" y="3"/>
                  </a:lnTo>
                  <a:lnTo>
                    <a:pt x="47" y="16"/>
                  </a:lnTo>
                  <a:lnTo>
                    <a:pt x="39" y="28"/>
                  </a:lnTo>
                  <a:lnTo>
                    <a:pt x="27" y="54"/>
                  </a:lnTo>
                  <a:lnTo>
                    <a:pt x="14" y="80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3" y="114"/>
                  </a:lnTo>
                  <a:lnTo>
                    <a:pt x="6" y="114"/>
                  </a:lnTo>
                  <a:lnTo>
                    <a:pt x="9" y="114"/>
                  </a:lnTo>
                  <a:lnTo>
                    <a:pt x="10" y="111"/>
                  </a:lnTo>
                  <a:lnTo>
                    <a:pt x="10" y="111"/>
                  </a:lnTo>
                  <a:lnTo>
                    <a:pt x="25" y="86"/>
                  </a:lnTo>
                  <a:lnTo>
                    <a:pt x="37" y="60"/>
                  </a:lnTo>
                  <a:lnTo>
                    <a:pt x="50" y="34"/>
                  </a:lnTo>
                  <a:lnTo>
                    <a:pt x="56" y="21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5" y="7"/>
                  </a:lnTo>
                  <a:lnTo>
                    <a:pt x="64" y="4"/>
                  </a:lnTo>
                  <a:lnTo>
                    <a:pt x="61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49" name="Freeform 577"/>
            <p:cNvSpPr/>
            <p:nvPr/>
          </p:nvSpPr>
          <p:spPr bwMode="auto">
            <a:xfrm>
              <a:off x="3451226" y="2247900"/>
              <a:ext cx="15875" cy="34925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30" y="4"/>
                </a:cxn>
                <a:cxn ang="0">
                  <a:pos x="21" y="22"/>
                </a:cxn>
                <a:cxn ang="0">
                  <a:pos x="12" y="41"/>
                </a:cxn>
                <a:cxn ang="0">
                  <a:pos x="4" y="60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0" y="85"/>
                </a:cxn>
                <a:cxn ang="0">
                  <a:pos x="4" y="88"/>
                </a:cxn>
                <a:cxn ang="0">
                  <a:pos x="7" y="88"/>
                </a:cxn>
                <a:cxn ang="0">
                  <a:pos x="8" y="88"/>
                </a:cxn>
                <a:cxn ang="0">
                  <a:pos x="9" y="87"/>
                </a:cxn>
                <a:cxn ang="0">
                  <a:pos x="11" y="84"/>
                </a:cxn>
                <a:cxn ang="0">
                  <a:pos x="11" y="84"/>
                </a:cxn>
                <a:cxn ang="0">
                  <a:pos x="16" y="64"/>
                </a:cxn>
                <a:cxn ang="0">
                  <a:pos x="22" y="46"/>
                </a:cxn>
                <a:cxn ang="0">
                  <a:pos x="32" y="28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41" y="7"/>
                </a:cxn>
                <a:cxn ang="0">
                  <a:pos x="41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41" h="88">
                  <a:moveTo>
                    <a:pt x="30" y="4"/>
                  </a:moveTo>
                  <a:lnTo>
                    <a:pt x="30" y="4"/>
                  </a:lnTo>
                  <a:lnTo>
                    <a:pt x="21" y="22"/>
                  </a:lnTo>
                  <a:lnTo>
                    <a:pt x="12" y="41"/>
                  </a:lnTo>
                  <a:lnTo>
                    <a:pt x="4" y="60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4" y="88"/>
                  </a:lnTo>
                  <a:lnTo>
                    <a:pt x="7" y="88"/>
                  </a:lnTo>
                  <a:lnTo>
                    <a:pt x="8" y="88"/>
                  </a:lnTo>
                  <a:lnTo>
                    <a:pt x="9" y="87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6" y="64"/>
                  </a:lnTo>
                  <a:lnTo>
                    <a:pt x="22" y="46"/>
                  </a:lnTo>
                  <a:lnTo>
                    <a:pt x="32" y="28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41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0" name="Freeform 578"/>
            <p:cNvSpPr/>
            <p:nvPr/>
          </p:nvSpPr>
          <p:spPr bwMode="auto">
            <a:xfrm>
              <a:off x="3489326" y="2241550"/>
              <a:ext cx="19050" cy="36513"/>
            </a:xfrm>
            <a:custGeom>
              <a:avLst/>
              <a:gdLst/>
              <a:ahLst/>
              <a:cxnLst>
                <a:cxn ang="0">
                  <a:pos x="38" y="5"/>
                </a:cxn>
                <a:cxn ang="0">
                  <a:pos x="38" y="5"/>
                </a:cxn>
                <a:cxn ang="0">
                  <a:pos x="38" y="12"/>
                </a:cxn>
                <a:cxn ang="0">
                  <a:pos x="36" y="17"/>
                </a:cxn>
                <a:cxn ang="0">
                  <a:pos x="32" y="26"/>
                </a:cxn>
                <a:cxn ang="0">
                  <a:pos x="19" y="46"/>
                </a:cxn>
                <a:cxn ang="0">
                  <a:pos x="19" y="46"/>
                </a:cxn>
                <a:cxn ang="0">
                  <a:pos x="8" y="67"/>
                </a:cxn>
                <a:cxn ang="0">
                  <a:pos x="4" y="77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0" y="90"/>
                </a:cxn>
                <a:cxn ang="0">
                  <a:pos x="2" y="91"/>
                </a:cxn>
                <a:cxn ang="0">
                  <a:pos x="6" y="94"/>
                </a:cxn>
                <a:cxn ang="0">
                  <a:pos x="9" y="94"/>
                </a:cxn>
                <a:cxn ang="0">
                  <a:pos x="11" y="93"/>
                </a:cxn>
                <a:cxn ang="0">
                  <a:pos x="12" y="90"/>
                </a:cxn>
                <a:cxn ang="0">
                  <a:pos x="12" y="90"/>
                </a:cxn>
                <a:cxn ang="0">
                  <a:pos x="16" y="78"/>
                </a:cxn>
                <a:cxn ang="0">
                  <a:pos x="21" y="64"/>
                </a:cxn>
                <a:cxn ang="0">
                  <a:pos x="28" y="51"/>
                </a:cxn>
                <a:cxn ang="0">
                  <a:pos x="36" y="40"/>
                </a:cxn>
                <a:cxn ang="0">
                  <a:pos x="36" y="40"/>
                </a:cxn>
                <a:cxn ang="0">
                  <a:pos x="42" y="33"/>
                </a:cxn>
                <a:cxn ang="0">
                  <a:pos x="46" y="23"/>
                </a:cxn>
                <a:cxn ang="0">
                  <a:pos x="49" y="14"/>
                </a:cxn>
                <a:cxn ang="0">
                  <a:pos x="50" y="5"/>
                </a:cxn>
                <a:cxn ang="0">
                  <a:pos x="50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1" y="1"/>
                </a:cxn>
                <a:cxn ang="0">
                  <a:pos x="40" y="3"/>
                </a:cxn>
                <a:cxn ang="0">
                  <a:pos x="38" y="5"/>
                </a:cxn>
                <a:cxn ang="0">
                  <a:pos x="38" y="5"/>
                </a:cxn>
              </a:cxnLst>
              <a:rect l="0" t="0" r="r" b="b"/>
              <a:pathLst>
                <a:path w="50" h="94">
                  <a:moveTo>
                    <a:pt x="38" y="5"/>
                  </a:moveTo>
                  <a:lnTo>
                    <a:pt x="38" y="5"/>
                  </a:lnTo>
                  <a:lnTo>
                    <a:pt x="38" y="12"/>
                  </a:lnTo>
                  <a:lnTo>
                    <a:pt x="36" y="17"/>
                  </a:lnTo>
                  <a:lnTo>
                    <a:pt x="32" y="26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2" y="91"/>
                  </a:lnTo>
                  <a:lnTo>
                    <a:pt x="6" y="94"/>
                  </a:lnTo>
                  <a:lnTo>
                    <a:pt x="9" y="94"/>
                  </a:lnTo>
                  <a:lnTo>
                    <a:pt x="11" y="93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6" y="78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42" y="33"/>
                  </a:lnTo>
                  <a:lnTo>
                    <a:pt x="46" y="23"/>
                  </a:lnTo>
                  <a:lnTo>
                    <a:pt x="49" y="14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1" y="1"/>
                  </a:lnTo>
                  <a:lnTo>
                    <a:pt x="40" y="3"/>
                  </a:lnTo>
                  <a:lnTo>
                    <a:pt x="38" y="5"/>
                  </a:lnTo>
                  <a:lnTo>
                    <a:pt x="3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1" name="Freeform 579"/>
            <p:cNvSpPr/>
            <p:nvPr/>
          </p:nvSpPr>
          <p:spPr bwMode="auto">
            <a:xfrm>
              <a:off x="3519488" y="2247900"/>
              <a:ext cx="14288" cy="349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28" y="5"/>
                </a:cxn>
                <a:cxn ang="0">
                  <a:pos x="25" y="14"/>
                </a:cxn>
                <a:cxn ang="0">
                  <a:pos x="22" y="24"/>
                </a:cxn>
                <a:cxn ang="0">
                  <a:pos x="17" y="34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8" y="64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6"/>
                </a:cxn>
                <a:cxn ang="0">
                  <a:pos x="2" y="87"/>
                </a:cxn>
                <a:cxn ang="0">
                  <a:pos x="5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0" y="64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30" y="31"/>
                </a:cxn>
                <a:cxn ang="0">
                  <a:pos x="34" y="23"/>
                </a:cxn>
                <a:cxn ang="0">
                  <a:pos x="37" y="14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29" y="1"/>
                </a:cxn>
                <a:cxn ang="0">
                  <a:pos x="28" y="2"/>
                </a:cxn>
                <a:cxn ang="0">
                  <a:pos x="28" y="5"/>
                </a:cxn>
                <a:cxn ang="0">
                  <a:pos x="28" y="5"/>
                </a:cxn>
              </a:cxnLst>
              <a:rect l="0" t="0" r="r" b="b"/>
              <a:pathLst>
                <a:path w="38" h="90">
                  <a:moveTo>
                    <a:pt x="28" y="5"/>
                  </a:moveTo>
                  <a:lnTo>
                    <a:pt x="28" y="5"/>
                  </a:lnTo>
                  <a:lnTo>
                    <a:pt x="25" y="14"/>
                  </a:lnTo>
                  <a:lnTo>
                    <a:pt x="22" y="24"/>
                  </a:lnTo>
                  <a:lnTo>
                    <a:pt x="17" y="3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8" y="64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6"/>
                  </a:lnTo>
                  <a:lnTo>
                    <a:pt x="2" y="87"/>
                  </a:lnTo>
                  <a:lnTo>
                    <a:pt x="5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0" y="6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30" y="31"/>
                  </a:lnTo>
                  <a:lnTo>
                    <a:pt x="34" y="23"/>
                  </a:lnTo>
                  <a:lnTo>
                    <a:pt x="37" y="14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8" y="2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2" name="Freeform 580"/>
            <p:cNvSpPr/>
            <p:nvPr/>
          </p:nvSpPr>
          <p:spPr bwMode="auto">
            <a:xfrm>
              <a:off x="3568701" y="2252663"/>
              <a:ext cx="17463" cy="36513"/>
            </a:xfrm>
            <a:custGeom>
              <a:avLst/>
              <a:gdLst/>
              <a:ahLst/>
              <a:cxnLst>
                <a:cxn ang="0">
                  <a:pos x="36" y="1"/>
                </a:cxn>
                <a:cxn ang="0">
                  <a:pos x="36" y="1"/>
                </a:cxn>
                <a:cxn ang="0">
                  <a:pos x="35" y="0"/>
                </a:cxn>
                <a:cxn ang="0">
                  <a:pos x="32" y="0"/>
                </a:cxn>
                <a:cxn ang="0">
                  <a:pos x="29" y="3"/>
                </a:cxn>
                <a:cxn ang="0">
                  <a:pos x="27" y="4"/>
                </a:cxn>
                <a:cxn ang="0">
                  <a:pos x="27" y="7"/>
                </a:cxn>
                <a:cxn ang="0">
                  <a:pos x="27" y="8"/>
                </a:cxn>
                <a:cxn ang="0">
                  <a:pos x="29" y="10"/>
                </a:cxn>
                <a:cxn ang="0">
                  <a:pos x="29" y="10"/>
                </a:cxn>
                <a:cxn ang="0">
                  <a:pos x="30" y="13"/>
                </a:cxn>
                <a:cxn ang="0">
                  <a:pos x="30" y="17"/>
                </a:cxn>
                <a:cxn ang="0">
                  <a:pos x="26" y="26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8" y="63"/>
                </a:cxn>
                <a:cxn ang="0">
                  <a:pos x="4" y="73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5" y="92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8"/>
                </a:cxn>
                <a:cxn ang="0">
                  <a:pos x="12" y="88"/>
                </a:cxn>
                <a:cxn ang="0">
                  <a:pos x="15" y="73"/>
                </a:cxn>
                <a:cxn ang="0">
                  <a:pos x="22" y="59"/>
                </a:cxn>
                <a:cxn ang="0">
                  <a:pos x="29" y="44"/>
                </a:cxn>
                <a:cxn ang="0">
                  <a:pos x="36" y="31"/>
                </a:cxn>
                <a:cxn ang="0">
                  <a:pos x="36" y="31"/>
                </a:cxn>
                <a:cxn ang="0">
                  <a:pos x="39" y="25"/>
                </a:cxn>
                <a:cxn ang="0">
                  <a:pos x="42" y="16"/>
                </a:cxn>
                <a:cxn ang="0">
                  <a:pos x="42" y="12"/>
                </a:cxn>
                <a:cxn ang="0">
                  <a:pos x="40" y="8"/>
                </a:cxn>
                <a:cxn ang="0">
                  <a:pos x="39" y="5"/>
                </a:cxn>
                <a:cxn ang="0">
                  <a:pos x="36" y="1"/>
                </a:cxn>
                <a:cxn ang="0">
                  <a:pos x="36" y="1"/>
                </a:cxn>
              </a:cxnLst>
              <a:rect l="0" t="0" r="r" b="b"/>
              <a:pathLst>
                <a:path w="42" h="92">
                  <a:moveTo>
                    <a:pt x="36" y="1"/>
                  </a:moveTo>
                  <a:lnTo>
                    <a:pt x="36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26" y="26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8" y="63"/>
                  </a:lnTo>
                  <a:lnTo>
                    <a:pt x="4" y="73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5" y="92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5" y="73"/>
                  </a:lnTo>
                  <a:lnTo>
                    <a:pt x="22" y="59"/>
                  </a:lnTo>
                  <a:lnTo>
                    <a:pt x="29" y="44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9" y="25"/>
                  </a:lnTo>
                  <a:lnTo>
                    <a:pt x="42" y="16"/>
                  </a:lnTo>
                  <a:lnTo>
                    <a:pt x="42" y="12"/>
                  </a:lnTo>
                  <a:lnTo>
                    <a:pt x="40" y="8"/>
                  </a:lnTo>
                  <a:lnTo>
                    <a:pt x="39" y="5"/>
                  </a:lnTo>
                  <a:lnTo>
                    <a:pt x="36" y="1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3" name="Freeform 581"/>
            <p:cNvSpPr/>
            <p:nvPr/>
          </p:nvSpPr>
          <p:spPr bwMode="auto">
            <a:xfrm>
              <a:off x="3614738" y="2270125"/>
              <a:ext cx="26988" cy="57150"/>
            </a:xfrm>
            <a:custGeom>
              <a:avLst/>
              <a:gdLst/>
              <a:ahLst/>
              <a:cxnLst>
                <a:cxn ang="0">
                  <a:pos x="56" y="4"/>
                </a:cxn>
                <a:cxn ang="0">
                  <a:pos x="56" y="4"/>
                </a:cxn>
                <a:cxn ang="0">
                  <a:pos x="55" y="13"/>
                </a:cxn>
                <a:cxn ang="0">
                  <a:pos x="51" y="21"/>
                </a:cxn>
                <a:cxn ang="0">
                  <a:pos x="43" y="38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9" y="104"/>
                </a:cxn>
                <a:cxn ang="0">
                  <a:pos x="3" y="122"/>
                </a:cxn>
                <a:cxn ang="0">
                  <a:pos x="1" y="129"/>
                </a:cxn>
                <a:cxn ang="0">
                  <a:pos x="0" y="139"/>
                </a:cxn>
                <a:cxn ang="0">
                  <a:pos x="0" y="139"/>
                </a:cxn>
                <a:cxn ang="0">
                  <a:pos x="0" y="141"/>
                </a:cxn>
                <a:cxn ang="0">
                  <a:pos x="1" y="142"/>
                </a:cxn>
                <a:cxn ang="0">
                  <a:pos x="3" y="144"/>
                </a:cxn>
                <a:cxn ang="0">
                  <a:pos x="5" y="145"/>
                </a:cxn>
                <a:cxn ang="0">
                  <a:pos x="9" y="142"/>
                </a:cxn>
                <a:cxn ang="0">
                  <a:pos x="10" y="141"/>
                </a:cxn>
                <a:cxn ang="0">
                  <a:pos x="10" y="139"/>
                </a:cxn>
                <a:cxn ang="0">
                  <a:pos x="10" y="139"/>
                </a:cxn>
                <a:cxn ang="0">
                  <a:pos x="12" y="132"/>
                </a:cxn>
                <a:cxn ang="0">
                  <a:pos x="13" y="127"/>
                </a:cxn>
                <a:cxn ang="0">
                  <a:pos x="17" y="119"/>
                </a:cxn>
                <a:cxn ang="0">
                  <a:pos x="22" y="112"/>
                </a:cxn>
                <a:cxn ang="0">
                  <a:pos x="26" y="102"/>
                </a:cxn>
                <a:cxn ang="0">
                  <a:pos x="26" y="102"/>
                </a:cxn>
                <a:cxn ang="0">
                  <a:pos x="34" y="80"/>
                </a:cxn>
                <a:cxn ang="0">
                  <a:pos x="44" y="59"/>
                </a:cxn>
                <a:cxn ang="0">
                  <a:pos x="44" y="59"/>
                </a:cxn>
                <a:cxn ang="0">
                  <a:pos x="57" y="34"/>
                </a:cxn>
                <a:cxn ang="0">
                  <a:pos x="64" y="21"/>
                </a:cxn>
                <a:cxn ang="0">
                  <a:pos x="68" y="8"/>
                </a:cxn>
                <a:cxn ang="0">
                  <a:pos x="68" y="8"/>
                </a:cxn>
                <a:cxn ang="0">
                  <a:pos x="68" y="5"/>
                </a:cxn>
                <a:cxn ang="0">
                  <a:pos x="67" y="2"/>
                </a:cxn>
                <a:cxn ang="0">
                  <a:pos x="64" y="0"/>
                </a:cxn>
                <a:cxn ang="0">
                  <a:pos x="60" y="1"/>
                </a:cxn>
                <a:cxn ang="0">
                  <a:pos x="57" y="2"/>
                </a:cxn>
                <a:cxn ang="0">
                  <a:pos x="56" y="4"/>
                </a:cxn>
                <a:cxn ang="0">
                  <a:pos x="56" y="4"/>
                </a:cxn>
              </a:cxnLst>
              <a:rect l="0" t="0" r="r" b="b"/>
              <a:pathLst>
                <a:path w="68" h="145">
                  <a:moveTo>
                    <a:pt x="56" y="4"/>
                  </a:moveTo>
                  <a:lnTo>
                    <a:pt x="56" y="4"/>
                  </a:lnTo>
                  <a:lnTo>
                    <a:pt x="55" y="13"/>
                  </a:lnTo>
                  <a:lnTo>
                    <a:pt x="51" y="21"/>
                  </a:lnTo>
                  <a:lnTo>
                    <a:pt x="43" y="38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9" y="104"/>
                  </a:lnTo>
                  <a:lnTo>
                    <a:pt x="3" y="122"/>
                  </a:lnTo>
                  <a:lnTo>
                    <a:pt x="1" y="129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1" y="142"/>
                  </a:lnTo>
                  <a:lnTo>
                    <a:pt x="3" y="144"/>
                  </a:lnTo>
                  <a:lnTo>
                    <a:pt x="5" y="145"/>
                  </a:lnTo>
                  <a:lnTo>
                    <a:pt x="9" y="142"/>
                  </a:lnTo>
                  <a:lnTo>
                    <a:pt x="10" y="141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12" y="132"/>
                  </a:lnTo>
                  <a:lnTo>
                    <a:pt x="13" y="127"/>
                  </a:lnTo>
                  <a:lnTo>
                    <a:pt x="17" y="119"/>
                  </a:lnTo>
                  <a:lnTo>
                    <a:pt x="22" y="11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34" y="80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7" y="34"/>
                  </a:lnTo>
                  <a:lnTo>
                    <a:pt x="64" y="21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5"/>
                  </a:lnTo>
                  <a:lnTo>
                    <a:pt x="67" y="2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2"/>
                  </a:lnTo>
                  <a:lnTo>
                    <a:pt x="56" y="4"/>
                  </a:lnTo>
                  <a:lnTo>
                    <a:pt x="5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4" name="Freeform 582"/>
            <p:cNvSpPr/>
            <p:nvPr/>
          </p:nvSpPr>
          <p:spPr bwMode="auto">
            <a:xfrm>
              <a:off x="3595688" y="2268538"/>
              <a:ext cx="17463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2" y="4"/>
                </a:cxn>
                <a:cxn ang="0">
                  <a:pos x="28" y="9"/>
                </a:cxn>
                <a:cxn ang="0">
                  <a:pos x="22" y="16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11" y="42"/>
                </a:cxn>
                <a:cxn ang="0">
                  <a:pos x="7" y="51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7" y="68"/>
                </a:cxn>
                <a:cxn ang="0">
                  <a:pos x="9" y="68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18" y="52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32" y="23"/>
                </a:cxn>
                <a:cxn ang="0">
                  <a:pos x="35" y="16"/>
                </a:cxn>
                <a:cxn ang="0">
                  <a:pos x="38" y="13"/>
                </a:cxn>
                <a:cxn ang="0">
                  <a:pos x="42" y="12"/>
                </a:cxn>
                <a:cxn ang="0">
                  <a:pos x="42" y="12"/>
                </a:cxn>
                <a:cxn ang="0">
                  <a:pos x="43" y="10"/>
                </a:cxn>
                <a:cxn ang="0">
                  <a:pos x="45" y="9"/>
                </a:cxn>
                <a:cxn ang="0">
                  <a:pos x="45" y="4"/>
                </a:cxn>
                <a:cxn ang="0">
                  <a:pos x="43" y="1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5" h="68">
                  <a:moveTo>
                    <a:pt x="38" y="0"/>
                  </a:moveTo>
                  <a:lnTo>
                    <a:pt x="38" y="0"/>
                  </a:lnTo>
                  <a:lnTo>
                    <a:pt x="32" y="4"/>
                  </a:lnTo>
                  <a:lnTo>
                    <a:pt x="28" y="9"/>
                  </a:lnTo>
                  <a:lnTo>
                    <a:pt x="22" y="16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1" y="42"/>
                  </a:lnTo>
                  <a:lnTo>
                    <a:pt x="7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8" y="52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32" y="23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3" y="10"/>
                  </a:lnTo>
                  <a:lnTo>
                    <a:pt x="45" y="9"/>
                  </a:lnTo>
                  <a:lnTo>
                    <a:pt x="45" y="4"/>
                  </a:lnTo>
                  <a:lnTo>
                    <a:pt x="43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5" name="Freeform 583"/>
            <p:cNvSpPr/>
            <p:nvPr/>
          </p:nvSpPr>
          <p:spPr bwMode="auto">
            <a:xfrm>
              <a:off x="3648076" y="2266950"/>
              <a:ext cx="30163" cy="61913"/>
            </a:xfrm>
            <a:custGeom>
              <a:avLst/>
              <a:gdLst/>
              <a:ahLst/>
              <a:cxnLst>
                <a:cxn ang="0">
                  <a:pos x="65" y="3"/>
                </a:cxn>
                <a:cxn ang="0">
                  <a:pos x="65" y="3"/>
                </a:cxn>
                <a:cxn ang="0">
                  <a:pos x="60" y="9"/>
                </a:cxn>
                <a:cxn ang="0">
                  <a:pos x="55" y="17"/>
                </a:cxn>
                <a:cxn ang="0">
                  <a:pos x="47" y="35"/>
                </a:cxn>
                <a:cxn ang="0">
                  <a:pos x="39" y="54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14" y="110"/>
                </a:cxn>
                <a:cxn ang="0">
                  <a:pos x="6" y="130"/>
                </a:cxn>
                <a:cxn ang="0">
                  <a:pos x="0" y="149"/>
                </a:cxn>
                <a:cxn ang="0">
                  <a:pos x="0" y="149"/>
                </a:cxn>
                <a:cxn ang="0">
                  <a:pos x="0" y="152"/>
                </a:cxn>
                <a:cxn ang="0">
                  <a:pos x="0" y="154"/>
                </a:cxn>
                <a:cxn ang="0">
                  <a:pos x="4" y="156"/>
                </a:cxn>
                <a:cxn ang="0">
                  <a:pos x="7" y="156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17" y="133"/>
                </a:cxn>
                <a:cxn ang="0">
                  <a:pos x="23" y="114"/>
                </a:cxn>
                <a:cxn ang="0">
                  <a:pos x="41" y="77"/>
                </a:cxn>
                <a:cxn ang="0">
                  <a:pos x="41" y="77"/>
                </a:cxn>
                <a:cxn ang="0">
                  <a:pos x="48" y="60"/>
                </a:cxn>
                <a:cxn ang="0">
                  <a:pos x="56" y="42"/>
                </a:cxn>
                <a:cxn ang="0">
                  <a:pos x="64" y="25"/>
                </a:cxn>
                <a:cxn ang="0">
                  <a:pos x="68" y="17"/>
                </a:cxn>
                <a:cxn ang="0">
                  <a:pos x="74" y="10"/>
                </a:cxn>
                <a:cxn ang="0">
                  <a:pos x="74" y="10"/>
                </a:cxn>
                <a:cxn ang="0">
                  <a:pos x="75" y="8"/>
                </a:cxn>
                <a:cxn ang="0">
                  <a:pos x="75" y="5"/>
                </a:cxn>
                <a:cxn ang="0">
                  <a:pos x="73" y="3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5" y="3"/>
                </a:cxn>
                <a:cxn ang="0">
                  <a:pos x="65" y="3"/>
                </a:cxn>
              </a:cxnLst>
              <a:rect l="0" t="0" r="r" b="b"/>
              <a:pathLst>
                <a:path w="75" h="156">
                  <a:moveTo>
                    <a:pt x="65" y="3"/>
                  </a:moveTo>
                  <a:lnTo>
                    <a:pt x="65" y="3"/>
                  </a:lnTo>
                  <a:lnTo>
                    <a:pt x="60" y="9"/>
                  </a:lnTo>
                  <a:lnTo>
                    <a:pt x="55" y="17"/>
                  </a:lnTo>
                  <a:lnTo>
                    <a:pt x="47" y="35"/>
                  </a:lnTo>
                  <a:lnTo>
                    <a:pt x="39" y="54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14" y="110"/>
                  </a:lnTo>
                  <a:lnTo>
                    <a:pt x="6" y="130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2"/>
                  </a:lnTo>
                  <a:lnTo>
                    <a:pt x="0" y="154"/>
                  </a:lnTo>
                  <a:lnTo>
                    <a:pt x="4" y="156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7" y="133"/>
                  </a:lnTo>
                  <a:lnTo>
                    <a:pt x="23" y="114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8" y="60"/>
                  </a:lnTo>
                  <a:lnTo>
                    <a:pt x="56" y="42"/>
                  </a:lnTo>
                  <a:lnTo>
                    <a:pt x="64" y="25"/>
                  </a:lnTo>
                  <a:lnTo>
                    <a:pt x="68" y="17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5" y="8"/>
                  </a:lnTo>
                  <a:lnTo>
                    <a:pt x="75" y="5"/>
                  </a:lnTo>
                  <a:lnTo>
                    <a:pt x="73" y="3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3"/>
                  </a:lnTo>
                  <a:lnTo>
                    <a:pt x="6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6" name="Freeform 584"/>
            <p:cNvSpPr/>
            <p:nvPr/>
          </p:nvSpPr>
          <p:spPr bwMode="auto">
            <a:xfrm>
              <a:off x="3698876" y="2268538"/>
              <a:ext cx="17463" cy="38100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28" y="17"/>
                </a:cxn>
                <a:cxn ang="0">
                  <a:pos x="25" y="2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7" y="76"/>
                </a:cxn>
                <a:cxn ang="0">
                  <a:pos x="3" y="85"/>
                </a:cxn>
                <a:cxn ang="0">
                  <a:pos x="3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93"/>
                </a:cxn>
                <a:cxn ang="0">
                  <a:pos x="4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8" y="94"/>
                </a:cxn>
                <a:cxn ang="0">
                  <a:pos x="11" y="93"/>
                </a:cxn>
                <a:cxn ang="0">
                  <a:pos x="12" y="90"/>
                </a:cxn>
                <a:cxn ang="0">
                  <a:pos x="14" y="85"/>
                </a:cxn>
                <a:cxn ang="0">
                  <a:pos x="14" y="85"/>
                </a:cxn>
                <a:cxn ang="0">
                  <a:pos x="20" y="73"/>
                </a:cxn>
                <a:cxn ang="0">
                  <a:pos x="24" y="60"/>
                </a:cxn>
                <a:cxn ang="0">
                  <a:pos x="24" y="60"/>
                </a:cxn>
                <a:cxn ang="0">
                  <a:pos x="34" y="34"/>
                </a:cxn>
                <a:cxn ang="0">
                  <a:pos x="39" y="20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1" y="4"/>
                </a:cxn>
                <a:cxn ang="0">
                  <a:pos x="41" y="1"/>
                </a:cxn>
                <a:cxn ang="0">
                  <a:pos x="38" y="1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30" y="4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2" h="95">
                  <a:moveTo>
                    <a:pt x="30" y="6"/>
                  </a:moveTo>
                  <a:lnTo>
                    <a:pt x="30" y="6"/>
                  </a:lnTo>
                  <a:lnTo>
                    <a:pt x="28" y="17"/>
                  </a:lnTo>
                  <a:lnTo>
                    <a:pt x="25" y="2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7" y="76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4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8" y="94"/>
                  </a:lnTo>
                  <a:lnTo>
                    <a:pt x="11" y="93"/>
                  </a:lnTo>
                  <a:lnTo>
                    <a:pt x="12" y="90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20" y="73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34" y="34"/>
                  </a:lnTo>
                  <a:lnTo>
                    <a:pt x="39" y="20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1" y="4"/>
                  </a:lnTo>
                  <a:lnTo>
                    <a:pt x="41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7" name="Freeform 585"/>
            <p:cNvSpPr/>
            <p:nvPr/>
          </p:nvSpPr>
          <p:spPr bwMode="auto">
            <a:xfrm>
              <a:off x="3736976" y="2259013"/>
              <a:ext cx="17463" cy="36513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6" y="4"/>
                </a:cxn>
                <a:cxn ang="0">
                  <a:pos x="26" y="25"/>
                </a:cxn>
                <a:cxn ang="0">
                  <a:pos x="19" y="45"/>
                </a:cxn>
                <a:cxn ang="0">
                  <a:pos x="19" y="45"/>
                </a:cxn>
                <a:cxn ang="0">
                  <a:pos x="12" y="65"/>
                </a:cxn>
                <a:cxn ang="0">
                  <a:pos x="8" y="74"/>
                </a:cxn>
                <a:cxn ang="0">
                  <a:pos x="6" y="78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2" y="87"/>
                </a:cxn>
                <a:cxn ang="0">
                  <a:pos x="2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11" y="89"/>
                </a:cxn>
                <a:cxn ang="0">
                  <a:pos x="11" y="89"/>
                </a:cxn>
                <a:cxn ang="0">
                  <a:pos x="17" y="82"/>
                </a:cxn>
                <a:cxn ang="0">
                  <a:pos x="21" y="73"/>
                </a:cxn>
                <a:cxn ang="0">
                  <a:pos x="25" y="64"/>
                </a:cxn>
                <a:cxn ang="0">
                  <a:pos x="28" y="55"/>
                </a:cxn>
                <a:cxn ang="0">
                  <a:pos x="28" y="55"/>
                </a:cxn>
                <a:cxn ang="0">
                  <a:pos x="32" y="43"/>
                </a:cxn>
                <a:cxn ang="0">
                  <a:pos x="37" y="31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38" y="0"/>
                </a:cxn>
                <a:cxn ang="0">
                  <a:pos x="37" y="1"/>
                </a:cxn>
                <a:cxn ang="0">
                  <a:pos x="36" y="4"/>
                </a:cxn>
                <a:cxn ang="0">
                  <a:pos x="36" y="4"/>
                </a:cxn>
              </a:cxnLst>
              <a:rect l="0" t="0" r="r" b="b"/>
              <a:pathLst>
                <a:path w="46" h="90">
                  <a:moveTo>
                    <a:pt x="36" y="4"/>
                  </a:moveTo>
                  <a:lnTo>
                    <a:pt x="36" y="4"/>
                  </a:lnTo>
                  <a:lnTo>
                    <a:pt x="26" y="25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2" y="65"/>
                  </a:lnTo>
                  <a:lnTo>
                    <a:pt x="8" y="74"/>
                  </a:lnTo>
                  <a:lnTo>
                    <a:pt x="6" y="78"/>
                  </a:lnTo>
                  <a:lnTo>
                    <a:pt x="3" y="81"/>
                  </a:lnTo>
                  <a:lnTo>
                    <a:pt x="3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2" y="87"/>
                  </a:lnTo>
                  <a:lnTo>
                    <a:pt x="2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11" y="89"/>
                  </a:lnTo>
                  <a:lnTo>
                    <a:pt x="11" y="89"/>
                  </a:lnTo>
                  <a:lnTo>
                    <a:pt x="17" y="82"/>
                  </a:lnTo>
                  <a:lnTo>
                    <a:pt x="21" y="73"/>
                  </a:lnTo>
                  <a:lnTo>
                    <a:pt x="25" y="64"/>
                  </a:lnTo>
                  <a:lnTo>
                    <a:pt x="28" y="55"/>
                  </a:lnTo>
                  <a:lnTo>
                    <a:pt x="28" y="55"/>
                  </a:lnTo>
                  <a:lnTo>
                    <a:pt x="32" y="43"/>
                  </a:lnTo>
                  <a:lnTo>
                    <a:pt x="37" y="31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8" name="Freeform 586"/>
            <p:cNvSpPr/>
            <p:nvPr/>
          </p:nvSpPr>
          <p:spPr bwMode="auto">
            <a:xfrm>
              <a:off x="3775076" y="2259013"/>
              <a:ext cx="14288" cy="36513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2" y="14"/>
                </a:cxn>
                <a:cxn ang="0">
                  <a:pos x="18" y="26"/>
                </a:cxn>
                <a:cxn ang="0">
                  <a:pos x="12" y="49"/>
                </a:cxn>
                <a:cxn ang="0">
                  <a:pos x="12" y="49"/>
                </a:cxn>
                <a:cxn ang="0">
                  <a:pos x="9" y="59"/>
                </a:cxn>
                <a:cxn ang="0">
                  <a:pos x="5" y="66"/>
                </a:cxn>
                <a:cxn ang="0">
                  <a:pos x="1" y="76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1" y="89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0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7"/>
                </a:cxn>
                <a:cxn ang="0">
                  <a:pos x="15" y="68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30" y="30"/>
                </a:cxn>
                <a:cxn ang="0">
                  <a:pos x="32" y="19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8" y="4"/>
                </a:cxn>
                <a:cxn ang="0">
                  <a:pos x="35" y="0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38" h="90">
                  <a:moveTo>
                    <a:pt x="27" y="2"/>
                  </a:moveTo>
                  <a:lnTo>
                    <a:pt x="27" y="2"/>
                  </a:lnTo>
                  <a:lnTo>
                    <a:pt x="22" y="14"/>
                  </a:lnTo>
                  <a:lnTo>
                    <a:pt x="18" y="26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9" y="59"/>
                  </a:lnTo>
                  <a:lnTo>
                    <a:pt x="5" y="66"/>
                  </a:lnTo>
                  <a:lnTo>
                    <a:pt x="1" y="76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1" y="89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7"/>
                  </a:lnTo>
                  <a:lnTo>
                    <a:pt x="15" y="68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30" y="30"/>
                  </a:lnTo>
                  <a:lnTo>
                    <a:pt x="32" y="19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8" y="4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59" name="Freeform 587"/>
            <p:cNvSpPr/>
            <p:nvPr/>
          </p:nvSpPr>
          <p:spPr bwMode="auto">
            <a:xfrm>
              <a:off x="3797301" y="2268538"/>
              <a:ext cx="14288" cy="3175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6" y="22"/>
                </a:cxn>
                <a:cxn ang="0">
                  <a:pos x="12" y="32"/>
                </a:cxn>
                <a:cxn ang="0">
                  <a:pos x="11" y="42"/>
                </a:cxn>
                <a:cxn ang="0">
                  <a:pos x="11" y="42"/>
                </a:cxn>
                <a:cxn ang="0">
                  <a:pos x="9" y="50"/>
                </a:cxn>
                <a:cxn ang="0">
                  <a:pos x="7" y="58"/>
                </a:cxn>
                <a:cxn ang="0">
                  <a:pos x="3" y="64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4" y="79"/>
                </a:cxn>
                <a:cxn ang="0">
                  <a:pos x="8" y="79"/>
                </a:cxn>
                <a:cxn ang="0">
                  <a:pos x="9" y="77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5" y="70"/>
                </a:cxn>
                <a:cxn ang="0">
                  <a:pos x="17" y="63"/>
                </a:cxn>
                <a:cxn ang="0">
                  <a:pos x="17" y="63"/>
                </a:cxn>
                <a:cxn ang="0">
                  <a:pos x="21" y="55"/>
                </a:cxn>
                <a:cxn ang="0">
                  <a:pos x="23" y="47"/>
                </a:cxn>
                <a:cxn ang="0">
                  <a:pos x="23" y="47"/>
                </a:cxn>
                <a:cxn ang="0">
                  <a:pos x="24" y="37"/>
                </a:cxn>
                <a:cxn ang="0">
                  <a:pos x="28" y="26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2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2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4" h="79">
                  <a:moveTo>
                    <a:pt x="23" y="3"/>
                  </a:moveTo>
                  <a:lnTo>
                    <a:pt x="23" y="3"/>
                  </a:lnTo>
                  <a:lnTo>
                    <a:pt x="16" y="22"/>
                  </a:lnTo>
                  <a:lnTo>
                    <a:pt x="12" y="32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9" y="50"/>
                  </a:lnTo>
                  <a:lnTo>
                    <a:pt x="7" y="58"/>
                  </a:lnTo>
                  <a:lnTo>
                    <a:pt x="3" y="64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8" y="79"/>
                  </a:lnTo>
                  <a:lnTo>
                    <a:pt x="9" y="77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5" y="70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21" y="55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4" y="37"/>
                  </a:lnTo>
                  <a:lnTo>
                    <a:pt x="28" y="26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0" name="Freeform 588"/>
            <p:cNvSpPr/>
            <p:nvPr/>
          </p:nvSpPr>
          <p:spPr bwMode="auto">
            <a:xfrm>
              <a:off x="3100388" y="2054225"/>
              <a:ext cx="760413" cy="293688"/>
            </a:xfrm>
            <a:custGeom>
              <a:avLst/>
              <a:gdLst/>
              <a:ahLst/>
              <a:cxnLst>
                <a:cxn ang="0">
                  <a:pos x="1909" y="649"/>
                </a:cxn>
                <a:cxn ang="0">
                  <a:pos x="1902" y="606"/>
                </a:cxn>
                <a:cxn ang="0">
                  <a:pos x="1898" y="561"/>
                </a:cxn>
                <a:cxn ang="0">
                  <a:pos x="1870" y="489"/>
                </a:cxn>
                <a:cxn ang="0">
                  <a:pos x="1813" y="386"/>
                </a:cxn>
                <a:cxn ang="0">
                  <a:pos x="1717" y="256"/>
                </a:cxn>
                <a:cxn ang="0">
                  <a:pos x="1627" y="177"/>
                </a:cxn>
                <a:cxn ang="0">
                  <a:pos x="1513" y="113"/>
                </a:cxn>
                <a:cxn ang="0">
                  <a:pos x="1346" y="52"/>
                </a:cxn>
                <a:cxn ang="0">
                  <a:pos x="1224" y="24"/>
                </a:cxn>
                <a:cxn ang="0">
                  <a:pos x="1144" y="9"/>
                </a:cxn>
                <a:cxn ang="0">
                  <a:pos x="952" y="0"/>
                </a:cxn>
                <a:cxn ang="0">
                  <a:pos x="817" y="4"/>
                </a:cxn>
                <a:cxn ang="0">
                  <a:pos x="639" y="26"/>
                </a:cxn>
                <a:cxn ang="0">
                  <a:pos x="520" y="60"/>
                </a:cxn>
                <a:cxn ang="0">
                  <a:pos x="429" y="103"/>
                </a:cxn>
                <a:cxn ang="0">
                  <a:pos x="298" y="187"/>
                </a:cxn>
                <a:cxn ang="0">
                  <a:pos x="238" y="232"/>
                </a:cxn>
                <a:cxn ang="0">
                  <a:pos x="157" y="315"/>
                </a:cxn>
                <a:cxn ang="0">
                  <a:pos x="77" y="421"/>
                </a:cxn>
                <a:cxn ang="0">
                  <a:pos x="43" y="491"/>
                </a:cxn>
                <a:cxn ang="0">
                  <a:pos x="17" y="598"/>
                </a:cxn>
                <a:cxn ang="0">
                  <a:pos x="0" y="716"/>
                </a:cxn>
                <a:cxn ang="0">
                  <a:pos x="11" y="734"/>
                </a:cxn>
                <a:cxn ang="0">
                  <a:pos x="35" y="736"/>
                </a:cxn>
                <a:cxn ang="0">
                  <a:pos x="44" y="722"/>
                </a:cxn>
                <a:cxn ang="0">
                  <a:pos x="55" y="632"/>
                </a:cxn>
                <a:cxn ang="0">
                  <a:pos x="66" y="564"/>
                </a:cxn>
                <a:cxn ang="0">
                  <a:pos x="109" y="460"/>
                </a:cxn>
                <a:cxn ang="0">
                  <a:pos x="138" y="413"/>
                </a:cxn>
                <a:cxn ang="0">
                  <a:pos x="200" y="340"/>
                </a:cxn>
                <a:cxn ang="0">
                  <a:pos x="239" y="292"/>
                </a:cxn>
                <a:cxn ang="0">
                  <a:pos x="303" y="237"/>
                </a:cxn>
                <a:cxn ang="0">
                  <a:pos x="350" y="208"/>
                </a:cxn>
                <a:cxn ang="0">
                  <a:pos x="439" y="149"/>
                </a:cxn>
                <a:cxn ang="0">
                  <a:pos x="550" y="100"/>
                </a:cxn>
                <a:cxn ang="0">
                  <a:pos x="629" y="75"/>
                </a:cxn>
                <a:cxn ang="0">
                  <a:pos x="750" y="59"/>
                </a:cxn>
                <a:cxn ang="0">
                  <a:pos x="907" y="46"/>
                </a:cxn>
                <a:cxn ang="0">
                  <a:pos x="1071" y="50"/>
                </a:cxn>
                <a:cxn ang="0">
                  <a:pos x="1232" y="72"/>
                </a:cxn>
                <a:cxn ang="0">
                  <a:pos x="1387" y="119"/>
                </a:cxn>
                <a:cxn ang="0">
                  <a:pos x="1538" y="181"/>
                </a:cxn>
                <a:cxn ang="0">
                  <a:pos x="1592" y="209"/>
                </a:cxn>
                <a:cxn ang="0">
                  <a:pos x="1653" y="258"/>
                </a:cxn>
                <a:cxn ang="0">
                  <a:pos x="1739" y="364"/>
                </a:cxn>
                <a:cxn ang="0">
                  <a:pos x="1818" y="491"/>
                </a:cxn>
                <a:cxn ang="0">
                  <a:pos x="1845" y="547"/>
                </a:cxn>
                <a:cxn ang="0">
                  <a:pos x="1858" y="621"/>
                </a:cxn>
                <a:cxn ang="0">
                  <a:pos x="1870" y="680"/>
                </a:cxn>
                <a:cxn ang="0">
                  <a:pos x="1873" y="706"/>
                </a:cxn>
                <a:cxn ang="0">
                  <a:pos x="1883" y="719"/>
                </a:cxn>
                <a:cxn ang="0">
                  <a:pos x="1907" y="719"/>
                </a:cxn>
                <a:cxn ang="0">
                  <a:pos x="1917" y="706"/>
                </a:cxn>
                <a:cxn ang="0">
                  <a:pos x="1917" y="688"/>
                </a:cxn>
              </a:cxnLst>
              <a:rect l="0" t="0" r="r" b="b"/>
              <a:pathLst>
                <a:path w="1917" h="739">
                  <a:moveTo>
                    <a:pt x="1917" y="688"/>
                  </a:moveTo>
                  <a:lnTo>
                    <a:pt x="1917" y="688"/>
                  </a:lnTo>
                  <a:lnTo>
                    <a:pt x="1915" y="668"/>
                  </a:lnTo>
                  <a:lnTo>
                    <a:pt x="1909" y="649"/>
                  </a:lnTo>
                  <a:lnTo>
                    <a:pt x="1909" y="649"/>
                  </a:lnTo>
                  <a:lnTo>
                    <a:pt x="1907" y="638"/>
                  </a:lnTo>
                  <a:lnTo>
                    <a:pt x="1904" y="628"/>
                  </a:lnTo>
                  <a:lnTo>
                    <a:pt x="1902" y="606"/>
                  </a:lnTo>
                  <a:lnTo>
                    <a:pt x="1900" y="583"/>
                  </a:lnTo>
                  <a:lnTo>
                    <a:pt x="1899" y="573"/>
                  </a:lnTo>
                  <a:lnTo>
                    <a:pt x="1898" y="561"/>
                  </a:lnTo>
                  <a:lnTo>
                    <a:pt x="1898" y="561"/>
                  </a:lnTo>
                  <a:lnTo>
                    <a:pt x="1892" y="543"/>
                  </a:lnTo>
                  <a:lnTo>
                    <a:pt x="1886" y="525"/>
                  </a:lnTo>
                  <a:lnTo>
                    <a:pt x="1878" y="506"/>
                  </a:lnTo>
                  <a:lnTo>
                    <a:pt x="1870" y="489"/>
                  </a:lnTo>
                  <a:lnTo>
                    <a:pt x="1852" y="454"/>
                  </a:lnTo>
                  <a:lnTo>
                    <a:pt x="1834" y="420"/>
                  </a:lnTo>
                  <a:lnTo>
                    <a:pt x="1834" y="420"/>
                  </a:lnTo>
                  <a:lnTo>
                    <a:pt x="1813" y="386"/>
                  </a:lnTo>
                  <a:lnTo>
                    <a:pt x="1792" y="352"/>
                  </a:lnTo>
                  <a:lnTo>
                    <a:pt x="1768" y="319"/>
                  </a:lnTo>
                  <a:lnTo>
                    <a:pt x="1743" y="287"/>
                  </a:lnTo>
                  <a:lnTo>
                    <a:pt x="1717" y="256"/>
                  </a:lnTo>
                  <a:lnTo>
                    <a:pt x="1690" y="228"/>
                  </a:lnTo>
                  <a:lnTo>
                    <a:pt x="1660" y="202"/>
                  </a:lnTo>
                  <a:lnTo>
                    <a:pt x="1643" y="188"/>
                  </a:lnTo>
                  <a:lnTo>
                    <a:pt x="1627" y="177"/>
                  </a:lnTo>
                  <a:lnTo>
                    <a:pt x="1627" y="177"/>
                  </a:lnTo>
                  <a:lnTo>
                    <a:pt x="1592" y="154"/>
                  </a:lnTo>
                  <a:lnTo>
                    <a:pt x="1554" y="134"/>
                  </a:lnTo>
                  <a:lnTo>
                    <a:pt x="1513" y="113"/>
                  </a:lnTo>
                  <a:lnTo>
                    <a:pt x="1471" y="94"/>
                  </a:lnTo>
                  <a:lnTo>
                    <a:pt x="1429" y="79"/>
                  </a:lnTo>
                  <a:lnTo>
                    <a:pt x="1387" y="64"/>
                  </a:lnTo>
                  <a:lnTo>
                    <a:pt x="1346" y="52"/>
                  </a:lnTo>
                  <a:lnTo>
                    <a:pt x="1304" y="43"/>
                  </a:lnTo>
                  <a:lnTo>
                    <a:pt x="1304" y="43"/>
                  </a:lnTo>
                  <a:lnTo>
                    <a:pt x="1264" y="34"/>
                  </a:lnTo>
                  <a:lnTo>
                    <a:pt x="1224" y="24"/>
                  </a:lnTo>
                  <a:lnTo>
                    <a:pt x="1185" y="16"/>
                  </a:lnTo>
                  <a:lnTo>
                    <a:pt x="1164" y="12"/>
                  </a:lnTo>
                  <a:lnTo>
                    <a:pt x="1144" y="9"/>
                  </a:lnTo>
                  <a:lnTo>
                    <a:pt x="1144" y="9"/>
                  </a:lnTo>
                  <a:lnTo>
                    <a:pt x="1096" y="5"/>
                  </a:lnTo>
                  <a:lnTo>
                    <a:pt x="1047" y="3"/>
                  </a:lnTo>
                  <a:lnTo>
                    <a:pt x="999" y="1"/>
                  </a:lnTo>
                  <a:lnTo>
                    <a:pt x="952" y="0"/>
                  </a:lnTo>
                  <a:lnTo>
                    <a:pt x="952" y="0"/>
                  </a:lnTo>
                  <a:lnTo>
                    <a:pt x="907" y="1"/>
                  </a:lnTo>
                  <a:lnTo>
                    <a:pt x="862" y="3"/>
                  </a:lnTo>
                  <a:lnTo>
                    <a:pt x="817" y="4"/>
                  </a:lnTo>
                  <a:lnTo>
                    <a:pt x="773" y="8"/>
                  </a:lnTo>
                  <a:lnTo>
                    <a:pt x="727" y="13"/>
                  </a:lnTo>
                  <a:lnTo>
                    <a:pt x="682" y="18"/>
                  </a:lnTo>
                  <a:lnTo>
                    <a:pt x="639" y="26"/>
                  </a:lnTo>
                  <a:lnTo>
                    <a:pt x="595" y="37"/>
                  </a:lnTo>
                  <a:lnTo>
                    <a:pt x="595" y="37"/>
                  </a:lnTo>
                  <a:lnTo>
                    <a:pt x="557" y="47"/>
                  </a:lnTo>
                  <a:lnTo>
                    <a:pt x="520" y="60"/>
                  </a:lnTo>
                  <a:lnTo>
                    <a:pt x="484" y="76"/>
                  </a:lnTo>
                  <a:lnTo>
                    <a:pt x="448" y="93"/>
                  </a:lnTo>
                  <a:lnTo>
                    <a:pt x="448" y="93"/>
                  </a:lnTo>
                  <a:lnTo>
                    <a:pt x="429" y="103"/>
                  </a:lnTo>
                  <a:lnTo>
                    <a:pt x="409" y="114"/>
                  </a:lnTo>
                  <a:lnTo>
                    <a:pt x="372" y="139"/>
                  </a:lnTo>
                  <a:lnTo>
                    <a:pt x="336" y="164"/>
                  </a:lnTo>
                  <a:lnTo>
                    <a:pt x="298" y="187"/>
                  </a:lnTo>
                  <a:lnTo>
                    <a:pt x="298" y="187"/>
                  </a:lnTo>
                  <a:lnTo>
                    <a:pt x="282" y="198"/>
                  </a:lnTo>
                  <a:lnTo>
                    <a:pt x="266" y="208"/>
                  </a:lnTo>
                  <a:lnTo>
                    <a:pt x="238" y="232"/>
                  </a:lnTo>
                  <a:lnTo>
                    <a:pt x="211" y="256"/>
                  </a:lnTo>
                  <a:lnTo>
                    <a:pt x="185" y="283"/>
                  </a:lnTo>
                  <a:lnTo>
                    <a:pt x="185" y="283"/>
                  </a:lnTo>
                  <a:lnTo>
                    <a:pt x="157" y="315"/>
                  </a:lnTo>
                  <a:lnTo>
                    <a:pt x="129" y="349"/>
                  </a:lnTo>
                  <a:lnTo>
                    <a:pt x="102" y="386"/>
                  </a:lnTo>
                  <a:lnTo>
                    <a:pt x="77" y="421"/>
                  </a:lnTo>
                  <a:lnTo>
                    <a:pt x="77" y="421"/>
                  </a:lnTo>
                  <a:lnTo>
                    <a:pt x="68" y="438"/>
                  </a:lnTo>
                  <a:lnTo>
                    <a:pt x="58" y="457"/>
                  </a:lnTo>
                  <a:lnTo>
                    <a:pt x="51" y="474"/>
                  </a:lnTo>
                  <a:lnTo>
                    <a:pt x="43" y="491"/>
                  </a:lnTo>
                  <a:lnTo>
                    <a:pt x="36" y="509"/>
                  </a:lnTo>
                  <a:lnTo>
                    <a:pt x="31" y="526"/>
                  </a:lnTo>
                  <a:lnTo>
                    <a:pt x="23" y="561"/>
                  </a:lnTo>
                  <a:lnTo>
                    <a:pt x="17" y="598"/>
                  </a:lnTo>
                  <a:lnTo>
                    <a:pt x="10" y="634"/>
                  </a:lnTo>
                  <a:lnTo>
                    <a:pt x="1" y="710"/>
                  </a:lnTo>
                  <a:lnTo>
                    <a:pt x="1" y="710"/>
                  </a:lnTo>
                  <a:lnTo>
                    <a:pt x="0" y="716"/>
                  </a:lnTo>
                  <a:lnTo>
                    <a:pt x="1" y="721"/>
                  </a:lnTo>
                  <a:lnTo>
                    <a:pt x="2" y="725"/>
                  </a:lnTo>
                  <a:lnTo>
                    <a:pt x="5" y="729"/>
                  </a:lnTo>
                  <a:lnTo>
                    <a:pt x="11" y="734"/>
                  </a:lnTo>
                  <a:lnTo>
                    <a:pt x="19" y="738"/>
                  </a:lnTo>
                  <a:lnTo>
                    <a:pt x="27" y="739"/>
                  </a:lnTo>
                  <a:lnTo>
                    <a:pt x="31" y="738"/>
                  </a:lnTo>
                  <a:lnTo>
                    <a:pt x="35" y="736"/>
                  </a:lnTo>
                  <a:lnTo>
                    <a:pt x="39" y="734"/>
                  </a:lnTo>
                  <a:lnTo>
                    <a:pt x="41" y="731"/>
                  </a:lnTo>
                  <a:lnTo>
                    <a:pt x="43" y="727"/>
                  </a:lnTo>
                  <a:lnTo>
                    <a:pt x="44" y="722"/>
                  </a:lnTo>
                  <a:lnTo>
                    <a:pt x="44" y="722"/>
                  </a:lnTo>
                  <a:lnTo>
                    <a:pt x="48" y="692"/>
                  </a:lnTo>
                  <a:lnTo>
                    <a:pt x="51" y="662"/>
                  </a:lnTo>
                  <a:lnTo>
                    <a:pt x="55" y="632"/>
                  </a:lnTo>
                  <a:lnTo>
                    <a:pt x="58" y="600"/>
                  </a:lnTo>
                  <a:lnTo>
                    <a:pt x="58" y="600"/>
                  </a:lnTo>
                  <a:lnTo>
                    <a:pt x="61" y="582"/>
                  </a:lnTo>
                  <a:lnTo>
                    <a:pt x="66" y="564"/>
                  </a:lnTo>
                  <a:lnTo>
                    <a:pt x="72" y="547"/>
                  </a:lnTo>
                  <a:lnTo>
                    <a:pt x="78" y="528"/>
                  </a:lnTo>
                  <a:lnTo>
                    <a:pt x="94" y="494"/>
                  </a:lnTo>
                  <a:lnTo>
                    <a:pt x="109" y="460"/>
                  </a:lnTo>
                  <a:lnTo>
                    <a:pt x="109" y="460"/>
                  </a:lnTo>
                  <a:lnTo>
                    <a:pt x="117" y="443"/>
                  </a:lnTo>
                  <a:lnTo>
                    <a:pt x="128" y="428"/>
                  </a:lnTo>
                  <a:lnTo>
                    <a:pt x="138" y="413"/>
                  </a:lnTo>
                  <a:lnTo>
                    <a:pt x="151" y="398"/>
                  </a:lnTo>
                  <a:lnTo>
                    <a:pt x="176" y="369"/>
                  </a:lnTo>
                  <a:lnTo>
                    <a:pt x="188" y="355"/>
                  </a:lnTo>
                  <a:lnTo>
                    <a:pt x="200" y="340"/>
                  </a:lnTo>
                  <a:lnTo>
                    <a:pt x="200" y="340"/>
                  </a:lnTo>
                  <a:lnTo>
                    <a:pt x="211" y="324"/>
                  </a:lnTo>
                  <a:lnTo>
                    <a:pt x="225" y="307"/>
                  </a:lnTo>
                  <a:lnTo>
                    <a:pt x="239" y="292"/>
                  </a:lnTo>
                  <a:lnTo>
                    <a:pt x="253" y="277"/>
                  </a:lnTo>
                  <a:lnTo>
                    <a:pt x="269" y="263"/>
                  </a:lnTo>
                  <a:lnTo>
                    <a:pt x="286" y="249"/>
                  </a:lnTo>
                  <a:lnTo>
                    <a:pt x="303" y="237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36" y="217"/>
                  </a:lnTo>
                  <a:lnTo>
                    <a:pt x="350" y="208"/>
                  </a:lnTo>
                  <a:lnTo>
                    <a:pt x="379" y="187"/>
                  </a:lnTo>
                  <a:lnTo>
                    <a:pt x="409" y="166"/>
                  </a:lnTo>
                  <a:lnTo>
                    <a:pt x="423" y="157"/>
                  </a:lnTo>
                  <a:lnTo>
                    <a:pt x="439" y="149"/>
                  </a:lnTo>
                  <a:lnTo>
                    <a:pt x="439" y="149"/>
                  </a:lnTo>
                  <a:lnTo>
                    <a:pt x="476" y="131"/>
                  </a:lnTo>
                  <a:lnTo>
                    <a:pt x="512" y="115"/>
                  </a:lnTo>
                  <a:lnTo>
                    <a:pt x="550" y="100"/>
                  </a:lnTo>
                  <a:lnTo>
                    <a:pt x="590" y="85"/>
                  </a:lnTo>
                  <a:lnTo>
                    <a:pt x="590" y="85"/>
                  </a:lnTo>
                  <a:lnTo>
                    <a:pt x="609" y="80"/>
                  </a:lnTo>
                  <a:lnTo>
                    <a:pt x="629" y="75"/>
                  </a:lnTo>
                  <a:lnTo>
                    <a:pt x="648" y="71"/>
                  </a:lnTo>
                  <a:lnTo>
                    <a:pt x="669" y="68"/>
                  </a:lnTo>
                  <a:lnTo>
                    <a:pt x="710" y="63"/>
                  </a:lnTo>
                  <a:lnTo>
                    <a:pt x="750" y="59"/>
                  </a:lnTo>
                  <a:lnTo>
                    <a:pt x="750" y="59"/>
                  </a:lnTo>
                  <a:lnTo>
                    <a:pt x="829" y="51"/>
                  </a:lnTo>
                  <a:lnTo>
                    <a:pt x="868" y="47"/>
                  </a:lnTo>
                  <a:lnTo>
                    <a:pt x="907" y="46"/>
                  </a:lnTo>
                  <a:lnTo>
                    <a:pt x="907" y="46"/>
                  </a:lnTo>
                  <a:lnTo>
                    <a:pt x="988" y="47"/>
                  </a:lnTo>
                  <a:lnTo>
                    <a:pt x="1030" y="47"/>
                  </a:lnTo>
                  <a:lnTo>
                    <a:pt x="1071" y="50"/>
                  </a:lnTo>
                  <a:lnTo>
                    <a:pt x="1111" y="52"/>
                  </a:lnTo>
                  <a:lnTo>
                    <a:pt x="1152" y="56"/>
                  </a:lnTo>
                  <a:lnTo>
                    <a:pt x="1193" y="63"/>
                  </a:lnTo>
                  <a:lnTo>
                    <a:pt x="1232" y="72"/>
                  </a:lnTo>
                  <a:lnTo>
                    <a:pt x="1232" y="72"/>
                  </a:lnTo>
                  <a:lnTo>
                    <a:pt x="1312" y="94"/>
                  </a:lnTo>
                  <a:lnTo>
                    <a:pt x="1350" y="106"/>
                  </a:lnTo>
                  <a:lnTo>
                    <a:pt x="1387" y="119"/>
                  </a:lnTo>
                  <a:lnTo>
                    <a:pt x="1425" y="132"/>
                  </a:lnTo>
                  <a:lnTo>
                    <a:pt x="1463" y="147"/>
                  </a:lnTo>
                  <a:lnTo>
                    <a:pt x="1500" y="162"/>
                  </a:lnTo>
                  <a:lnTo>
                    <a:pt x="1538" y="181"/>
                  </a:lnTo>
                  <a:lnTo>
                    <a:pt x="1538" y="181"/>
                  </a:lnTo>
                  <a:lnTo>
                    <a:pt x="1558" y="190"/>
                  </a:lnTo>
                  <a:lnTo>
                    <a:pt x="1575" y="199"/>
                  </a:lnTo>
                  <a:lnTo>
                    <a:pt x="1592" y="209"/>
                  </a:lnTo>
                  <a:lnTo>
                    <a:pt x="1609" y="221"/>
                  </a:lnTo>
                  <a:lnTo>
                    <a:pt x="1624" y="233"/>
                  </a:lnTo>
                  <a:lnTo>
                    <a:pt x="1639" y="245"/>
                  </a:lnTo>
                  <a:lnTo>
                    <a:pt x="1653" y="258"/>
                  </a:lnTo>
                  <a:lnTo>
                    <a:pt x="1666" y="272"/>
                  </a:lnTo>
                  <a:lnTo>
                    <a:pt x="1692" y="300"/>
                  </a:lnTo>
                  <a:lnTo>
                    <a:pt x="1717" y="331"/>
                  </a:lnTo>
                  <a:lnTo>
                    <a:pt x="1739" y="364"/>
                  </a:lnTo>
                  <a:lnTo>
                    <a:pt x="1762" y="398"/>
                  </a:lnTo>
                  <a:lnTo>
                    <a:pt x="1762" y="398"/>
                  </a:lnTo>
                  <a:lnTo>
                    <a:pt x="1799" y="459"/>
                  </a:lnTo>
                  <a:lnTo>
                    <a:pt x="1818" y="491"/>
                  </a:lnTo>
                  <a:lnTo>
                    <a:pt x="1835" y="522"/>
                  </a:lnTo>
                  <a:lnTo>
                    <a:pt x="1835" y="522"/>
                  </a:lnTo>
                  <a:lnTo>
                    <a:pt x="1840" y="534"/>
                  </a:lnTo>
                  <a:lnTo>
                    <a:pt x="1845" y="547"/>
                  </a:lnTo>
                  <a:lnTo>
                    <a:pt x="1852" y="570"/>
                  </a:lnTo>
                  <a:lnTo>
                    <a:pt x="1856" y="595"/>
                  </a:lnTo>
                  <a:lnTo>
                    <a:pt x="1858" y="621"/>
                  </a:lnTo>
                  <a:lnTo>
                    <a:pt x="1858" y="621"/>
                  </a:lnTo>
                  <a:lnTo>
                    <a:pt x="1858" y="632"/>
                  </a:lnTo>
                  <a:lnTo>
                    <a:pt x="1861" y="641"/>
                  </a:lnTo>
                  <a:lnTo>
                    <a:pt x="1865" y="661"/>
                  </a:lnTo>
                  <a:lnTo>
                    <a:pt x="1870" y="680"/>
                  </a:lnTo>
                  <a:lnTo>
                    <a:pt x="1871" y="691"/>
                  </a:lnTo>
                  <a:lnTo>
                    <a:pt x="1873" y="701"/>
                  </a:lnTo>
                  <a:lnTo>
                    <a:pt x="1873" y="701"/>
                  </a:lnTo>
                  <a:lnTo>
                    <a:pt x="1873" y="706"/>
                  </a:lnTo>
                  <a:lnTo>
                    <a:pt x="1874" y="710"/>
                  </a:lnTo>
                  <a:lnTo>
                    <a:pt x="1877" y="714"/>
                  </a:lnTo>
                  <a:lnTo>
                    <a:pt x="1879" y="718"/>
                  </a:lnTo>
                  <a:lnTo>
                    <a:pt x="1883" y="719"/>
                  </a:lnTo>
                  <a:lnTo>
                    <a:pt x="1887" y="722"/>
                  </a:lnTo>
                  <a:lnTo>
                    <a:pt x="1895" y="723"/>
                  </a:lnTo>
                  <a:lnTo>
                    <a:pt x="1903" y="722"/>
                  </a:lnTo>
                  <a:lnTo>
                    <a:pt x="1907" y="719"/>
                  </a:lnTo>
                  <a:lnTo>
                    <a:pt x="1911" y="718"/>
                  </a:lnTo>
                  <a:lnTo>
                    <a:pt x="1913" y="714"/>
                  </a:lnTo>
                  <a:lnTo>
                    <a:pt x="1916" y="710"/>
                  </a:lnTo>
                  <a:lnTo>
                    <a:pt x="1917" y="706"/>
                  </a:lnTo>
                  <a:lnTo>
                    <a:pt x="1917" y="701"/>
                  </a:lnTo>
                  <a:lnTo>
                    <a:pt x="1917" y="693"/>
                  </a:lnTo>
                  <a:lnTo>
                    <a:pt x="1917" y="693"/>
                  </a:lnTo>
                  <a:lnTo>
                    <a:pt x="1917" y="688"/>
                  </a:lnTo>
                  <a:lnTo>
                    <a:pt x="1917" y="6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1" name="Freeform 589"/>
            <p:cNvSpPr/>
            <p:nvPr/>
          </p:nvSpPr>
          <p:spPr bwMode="auto">
            <a:xfrm>
              <a:off x="3100388" y="2273300"/>
              <a:ext cx="766763" cy="79375"/>
            </a:xfrm>
            <a:custGeom>
              <a:avLst/>
              <a:gdLst/>
              <a:ahLst/>
              <a:cxnLst>
                <a:cxn ang="0">
                  <a:pos x="1837" y="85"/>
                </a:cxn>
                <a:cxn ang="0">
                  <a:pos x="1750" y="52"/>
                </a:cxn>
                <a:cxn ang="0">
                  <a:pos x="1652" y="40"/>
                </a:cxn>
                <a:cxn ang="0">
                  <a:pos x="1504" y="57"/>
                </a:cxn>
                <a:cxn ang="0">
                  <a:pos x="1433" y="81"/>
                </a:cxn>
                <a:cxn ang="0">
                  <a:pos x="1355" y="148"/>
                </a:cxn>
                <a:cxn ang="0">
                  <a:pos x="1304" y="93"/>
                </a:cxn>
                <a:cxn ang="0">
                  <a:pos x="1212" y="31"/>
                </a:cxn>
                <a:cxn ang="0">
                  <a:pos x="1142" y="5"/>
                </a:cxn>
                <a:cxn ang="0">
                  <a:pos x="996" y="2"/>
                </a:cxn>
                <a:cxn ang="0">
                  <a:pos x="909" y="8"/>
                </a:cxn>
                <a:cxn ang="0">
                  <a:pos x="803" y="32"/>
                </a:cxn>
                <a:cxn ang="0">
                  <a:pos x="714" y="56"/>
                </a:cxn>
                <a:cxn ang="0">
                  <a:pos x="626" y="103"/>
                </a:cxn>
                <a:cxn ang="0">
                  <a:pos x="565" y="131"/>
                </a:cxn>
                <a:cxn ang="0">
                  <a:pos x="485" y="81"/>
                </a:cxn>
                <a:cxn ang="0">
                  <a:pos x="397" y="51"/>
                </a:cxn>
                <a:cxn ang="0">
                  <a:pos x="300" y="44"/>
                </a:cxn>
                <a:cxn ang="0">
                  <a:pos x="201" y="52"/>
                </a:cxn>
                <a:cxn ang="0">
                  <a:pos x="117" y="86"/>
                </a:cxn>
                <a:cxn ang="0">
                  <a:pos x="32" y="137"/>
                </a:cxn>
                <a:cxn ang="0">
                  <a:pos x="3" y="145"/>
                </a:cxn>
                <a:cxn ang="0">
                  <a:pos x="1" y="188"/>
                </a:cxn>
                <a:cxn ang="0">
                  <a:pos x="26" y="202"/>
                </a:cxn>
                <a:cxn ang="0">
                  <a:pos x="89" y="159"/>
                </a:cxn>
                <a:cxn ang="0">
                  <a:pos x="175" y="108"/>
                </a:cxn>
                <a:cxn ang="0">
                  <a:pos x="282" y="91"/>
                </a:cxn>
                <a:cxn ang="0">
                  <a:pos x="379" y="94"/>
                </a:cxn>
                <a:cxn ang="0">
                  <a:pos x="468" y="123"/>
                </a:cxn>
                <a:cxn ang="0">
                  <a:pos x="548" y="175"/>
                </a:cxn>
                <a:cxn ang="0">
                  <a:pos x="567" y="196"/>
                </a:cxn>
                <a:cxn ang="0">
                  <a:pos x="601" y="195"/>
                </a:cxn>
                <a:cxn ang="0">
                  <a:pos x="609" y="176"/>
                </a:cxn>
                <a:cxn ang="0">
                  <a:pos x="668" y="132"/>
                </a:cxn>
                <a:cxn ang="0">
                  <a:pos x="770" y="85"/>
                </a:cxn>
                <a:cxn ang="0">
                  <a:pos x="889" y="55"/>
                </a:cxn>
                <a:cxn ang="0">
                  <a:pos x="952" y="48"/>
                </a:cxn>
                <a:cxn ang="0">
                  <a:pos x="1076" y="48"/>
                </a:cxn>
                <a:cxn ang="0">
                  <a:pos x="1149" y="53"/>
                </a:cxn>
                <a:cxn ang="0">
                  <a:pos x="1237" y="100"/>
                </a:cxn>
                <a:cxn ang="0">
                  <a:pos x="1305" y="159"/>
                </a:cxn>
                <a:cxn ang="0">
                  <a:pos x="1352" y="195"/>
                </a:cxn>
                <a:cxn ang="0">
                  <a:pos x="1363" y="196"/>
                </a:cxn>
                <a:cxn ang="0">
                  <a:pos x="1367" y="195"/>
                </a:cxn>
                <a:cxn ang="0">
                  <a:pos x="1374" y="192"/>
                </a:cxn>
                <a:cxn ang="0">
                  <a:pos x="1378" y="189"/>
                </a:cxn>
                <a:cxn ang="0">
                  <a:pos x="1431" y="140"/>
                </a:cxn>
                <a:cxn ang="0">
                  <a:pos x="1492" y="106"/>
                </a:cxn>
                <a:cxn ang="0">
                  <a:pos x="1631" y="87"/>
                </a:cxn>
                <a:cxn ang="0">
                  <a:pos x="1722" y="91"/>
                </a:cxn>
                <a:cxn ang="0">
                  <a:pos x="1806" y="120"/>
                </a:cxn>
                <a:cxn ang="0">
                  <a:pos x="1903" y="180"/>
                </a:cxn>
                <a:cxn ang="0">
                  <a:pos x="1922" y="178"/>
                </a:cxn>
                <a:cxn ang="0">
                  <a:pos x="1928" y="145"/>
                </a:cxn>
              </a:cxnLst>
              <a:rect l="0" t="0" r="r" b="b"/>
              <a:pathLst>
                <a:path w="1932" h="202">
                  <a:moveTo>
                    <a:pt x="1921" y="138"/>
                  </a:moveTo>
                  <a:lnTo>
                    <a:pt x="1921" y="138"/>
                  </a:lnTo>
                  <a:lnTo>
                    <a:pt x="1888" y="115"/>
                  </a:lnTo>
                  <a:lnTo>
                    <a:pt x="1856" y="94"/>
                  </a:lnTo>
                  <a:lnTo>
                    <a:pt x="1837" y="85"/>
                  </a:lnTo>
                  <a:lnTo>
                    <a:pt x="1820" y="77"/>
                  </a:lnTo>
                  <a:lnTo>
                    <a:pt x="1803" y="69"/>
                  </a:lnTo>
                  <a:lnTo>
                    <a:pt x="1785" y="62"/>
                  </a:lnTo>
                  <a:lnTo>
                    <a:pt x="1768" y="57"/>
                  </a:lnTo>
                  <a:lnTo>
                    <a:pt x="1750" y="52"/>
                  </a:lnTo>
                  <a:lnTo>
                    <a:pt x="1730" y="48"/>
                  </a:lnTo>
                  <a:lnTo>
                    <a:pt x="1712" y="44"/>
                  </a:lnTo>
                  <a:lnTo>
                    <a:pt x="1692" y="43"/>
                  </a:lnTo>
                  <a:lnTo>
                    <a:pt x="1673" y="42"/>
                  </a:lnTo>
                  <a:lnTo>
                    <a:pt x="1652" y="40"/>
                  </a:lnTo>
                  <a:lnTo>
                    <a:pt x="1631" y="42"/>
                  </a:lnTo>
                  <a:lnTo>
                    <a:pt x="1631" y="42"/>
                  </a:lnTo>
                  <a:lnTo>
                    <a:pt x="1589" y="44"/>
                  </a:lnTo>
                  <a:lnTo>
                    <a:pt x="1546" y="49"/>
                  </a:lnTo>
                  <a:lnTo>
                    <a:pt x="1504" y="57"/>
                  </a:lnTo>
                  <a:lnTo>
                    <a:pt x="1483" y="61"/>
                  </a:lnTo>
                  <a:lnTo>
                    <a:pt x="1462" y="66"/>
                  </a:lnTo>
                  <a:lnTo>
                    <a:pt x="1462" y="66"/>
                  </a:lnTo>
                  <a:lnTo>
                    <a:pt x="1448" y="73"/>
                  </a:lnTo>
                  <a:lnTo>
                    <a:pt x="1433" y="81"/>
                  </a:lnTo>
                  <a:lnTo>
                    <a:pt x="1419" y="90"/>
                  </a:lnTo>
                  <a:lnTo>
                    <a:pt x="1404" y="100"/>
                  </a:lnTo>
                  <a:lnTo>
                    <a:pt x="1391" y="112"/>
                  </a:lnTo>
                  <a:lnTo>
                    <a:pt x="1378" y="124"/>
                  </a:lnTo>
                  <a:lnTo>
                    <a:pt x="1355" y="148"/>
                  </a:lnTo>
                  <a:lnTo>
                    <a:pt x="1355" y="148"/>
                  </a:lnTo>
                  <a:lnTo>
                    <a:pt x="1348" y="141"/>
                  </a:lnTo>
                  <a:lnTo>
                    <a:pt x="1339" y="133"/>
                  </a:lnTo>
                  <a:lnTo>
                    <a:pt x="1321" y="112"/>
                  </a:lnTo>
                  <a:lnTo>
                    <a:pt x="1304" y="93"/>
                  </a:lnTo>
                  <a:lnTo>
                    <a:pt x="1296" y="85"/>
                  </a:lnTo>
                  <a:lnTo>
                    <a:pt x="1289" y="79"/>
                  </a:lnTo>
                  <a:lnTo>
                    <a:pt x="1289" y="79"/>
                  </a:lnTo>
                  <a:lnTo>
                    <a:pt x="1238" y="47"/>
                  </a:lnTo>
                  <a:lnTo>
                    <a:pt x="1212" y="31"/>
                  </a:lnTo>
                  <a:lnTo>
                    <a:pt x="1186" y="18"/>
                  </a:lnTo>
                  <a:lnTo>
                    <a:pt x="1186" y="18"/>
                  </a:lnTo>
                  <a:lnTo>
                    <a:pt x="1172" y="13"/>
                  </a:lnTo>
                  <a:lnTo>
                    <a:pt x="1157" y="8"/>
                  </a:lnTo>
                  <a:lnTo>
                    <a:pt x="1142" y="5"/>
                  </a:lnTo>
                  <a:lnTo>
                    <a:pt x="1127" y="2"/>
                  </a:lnTo>
                  <a:lnTo>
                    <a:pt x="1094" y="0"/>
                  </a:lnTo>
                  <a:lnTo>
                    <a:pt x="1062" y="0"/>
                  </a:lnTo>
                  <a:lnTo>
                    <a:pt x="1029" y="1"/>
                  </a:lnTo>
                  <a:lnTo>
                    <a:pt x="996" y="2"/>
                  </a:lnTo>
                  <a:lnTo>
                    <a:pt x="965" y="5"/>
                  </a:lnTo>
                  <a:lnTo>
                    <a:pt x="935" y="5"/>
                  </a:lnTo>
                  <a:lnTo>
                    <a:pt x="935" y="5"/>
                  </a:lnTo>
                  <a:lnTo>
                    <a:pt x="922" y="6"/>
                  </a:lnTo>
                  <a:lnTo>
                    <a:pt x="909" y="8"/>
                  </a:lnTo>
                  <a:lnTo>
                    <a:pt x="883" y="11"/>
                  </a:lnTo>
                  <a:lnTo>
                    <a:pt x="858" y="18"/>
                  </a:lnTo>
                  <a:lnTo>
                    <a:pt x="833" y="25"/>
                  </a:lnTo>
                  <a:lnTo>
                    <a:pt x="833" y="25"/>
                  </a:lnTo>
                  <a:lnTo>
                    <a:pt x="803" y="32"/>
                  </a:lnTo>
                  <a:lnTo>
                    <a:pt x="773" y="38"/>
                  </a:lnTo>
                  <a:lnTo>
                    <a:pt x="757" y="40"/>
                  </a:lnTo>
                  <a:lnTo>
                    <a:pt x="743" y="44"/>
                  </a:lnTo>
                  <a:lnTo>
                    <a:pt x="728" y="49"/>
                  </a:lnTo>
                  <a:lnTo>
                    <a:pt x="714" y="56"/>
                  </a:lnTo>
                  <a:lnTo>
                    <a:pt x="714" y="56"/>
                  </a:lnTo>
                  <a:lnTo>
                    <a:pt x="681" y="72"/>
                  </a:lnTo>
                  <a:lnTo>
                    <a:pt x="663" y="81"/>
                  </a:lnTo>
                  <a:lnTo>
                    <a:pt x="644" y="91"/>
                  </a:lnTo>
                  <a:lnTo>
                    <a:pt x="626" y="103"/>
                  </a:lnTo>
                  <a:lnTo>
                    <a:pt x="609" y="115"/>
                  </a:lnTo>
                  <a:lnTo>
                    <a:pt x="593" y="129"/>
                  </a:lnTo>
                  <a:lnTo>
                    <a:pt x="579" y="144"/>
                  </a:lnTo>
                  <a:lnTo>
                    <a:pt x="579" y="144"/>
                  </a:lnTo>
                  <a:lnTo>
                    <a:pt x="565" y="131"/>
                  </a:lnTo>
                  <a:lnTo>
                    <a:pt x="549" y="119"/>
                  </a:lnTo>
                  <a:lnTo>
                    <a:pt x="533" y="108"/>
                  </a:lnTo>
                  <a:lnTo>
                    <a:pt x="518" y="98"/>
                  </a:lnTo>
                  <a:lnTo>
                    <a:pt x="502" y="89"/>
                  </a:lnTo>
                  <a:lnTo>
                    <a:pt x="485" y="81"/>
                  </a:lnTo>
                  <a:lnTo>
                    <a:pt x="468" y="73"/>
                  </a:lnTo>
                  <a:lnTo>
                    <a:pt x="451" y="66"/>
                  </a:lnTo>
                  <a:lnTo>
                    <a:pt x="433" y="60"/>
                  </a:lnTo>
                  <a:lnTo>
                    <a:pt x="416" y="55"/>
                  </a:lnTo>
                  <a:lnTo>
                    <a:pt x="397" y="51"/>
                  </a:lnTo>
                  <a:lnTo>
                    <a:pt x="379" y="48"/>
                  </a:lnTo>
                  <a:lnTo>
                    <a:pt x="359" y="45"/>
                  </a:lnTo>
                  <a:lnTo>
                    <a:pt x="341" y="44"/>
                  </a:lnTo>
                  <a:lnTo>
                    <a:pt x="321" y="44"/>
                  </a:lnTo>
                  <a:lnTo>
                    <a:pt x="300" y="44"/>
                  </a:lnTo>
                  <a:lnTo>
                    <a:pt x="300" y="44"/>
                  </a:lnTo>
                  <a:lnTo>
                    <a:pt x="262" y="45"/>
                  </a:lnTo>
                  <a:lnTo>
                    <a:pt x="242" y="47"/>
                  </a:lnTo>
                  <a:lnTo>
                    <a:pt x="222" y="49"/>
                  </a:lnTo>
                  <a:lnTo>
                    <a:pt x="201" y="52"/>
                  </a:lnTo>
                  <a:lnTo>
                    <a:pt x="181" y="56"/>
                  </a:lnTo>
                  <a:lnTo>
                    <a:pt x="162" y="62"/>
                  </a:lnTo>
                  <a:lnTo>
                    <a:pt x="145" y="70"/>
                  </a:lnTo>
                  <a:lnTo>
                    <a:pt x="145" y="70"/>
                  </a:lnTo>
                  <a:lnTo>
                    <a:pt x="117" y="86"/>
                  </a:lnTo>
                  <a:lnTo>
                    <a:pt x="90" y="103"/>
                  </a:lnTo>
                  <a:lnTo>
                    <a:pt x="64" y="121"/>
                  </a:lnTo>
                  <a:lnTo>
                    <a:pt x="38" y="141"/>
                  </a:lnTo>
                  <a:lnTo>
                    <a:pt x="38" y="141"/>
                  </a:lnTo>
                  <a:lnTo>
                    <a:pt x="32" y="137"/>
                  </a:lnTo>
                  <a:lnTo>
                    <a:pt x="26" y="136"/>
                  </a:lnTo>
                  <a:lnTo>
                    <a:pt x="19" y="136"/>
                  </a:lnTo>
                  <a:lnTo>
                    <a:pt x="14" y="137"/>
                  </a:lnTo>
                  <a:lnTo>
                    <a:pt x="7" y="140"/>
                  </a:lnTo>
                  <a:lnTo>
                    <a:pt x="3" y="145"/>
                  </a:lnTo>
                  <a:lnTo>
                    <a:pt x="1" y="150"/>
                  </a:lnTo>
                  <a:lnTo>
                    <a:pt x="0" y="15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1" y="188"/>
                  </a:lnTo>
                  <a:lnTo>
                    <a:pt x="3" y="193"/>
                  </a:lnTo>
                  <a:lnTo>
                    <a:pt x="7" y="199"/>
                  </a:lnTo>
                  <a:lnTo>
                    <a:pt x="14" y="201"/>
                  </a:lnTo>
                  <a:lnTo>
                    <a:pt x="19" y="202"/>
                  </a:lnTo>
                  <a:lnTo>
                    <a:pt x="26" y="202"/>
                  </a:lnTo>
                  <a:lnTo>
                    <a:pt x="32" y="200"/>
                  </a:lnTo>
                  <a:lnTo>
                    <a:pt x="39" y="196"/>
                  </a:lnTo>
                  <a:lnTo>
                    <a:pt x="39" y="196"/>
                  </a:lnTo>
                  <a:lnTo>
                    <a:pt x="64" y="178"/>
                  </a:lnTo>
                  <a:lnTo>
                    <a:pt x="89" y="159"/>
                  </a:lnTo>
                  <a:lnTo>
                    <a:pt x="113" y="141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58" y="116"/>
                  </a:lnTo>
                  <a:lnTo>
                    <a:pt x="175" y="108"/>
                  </a:lnTo>
                  <a:lnTo>
                    <a:pt x="192" y="104"/>
                  </a:lnTo>
                  <a:lnTo>
                    <a:pt x="209" y="100"/>
                  </a:lnTo>
                  <a:lnTo>
                    <a:pt x="245" y="95"/>
                  </a:lnTo>
                  <a:lnTo>
                    <a:pt x="282" y="91"/>
                  </a:lnTo>
                  <a:lnTo>
                    <a:pt x="282" y="91"/>
                  </a:lnTo>
                  <a:lnTo>
                    <a:pt x="303" y="90"/>
                  </a:lnTo>
                  <a:lnTo>
                    <a:pt x="323" y="89"/>
                  </a:lnTo>
                  <a:lnTo>
                    <a:pt x="341" y="90"/>
                  </a:lnTo>
                  <a:lnTo>
                    <a:pt x="361" y="91"/>
                  </a:lnTo>
                  <a:lnTo>
                    <a:pt x="379" y="94"/>
                  </a:lnTo>
                  <a:lnTo>
                    <a:pt x="397" y="98"/>
                  </a:lnTo>
                  <a:lnTo>
                    <a:pt x="416" y="102"/>
                  </a:lnTo>
                  <a:lnTo>
                    <a:pt x="434" y="108"/>
                  </a:lnTo>
                  <a:lnTo>
                    <a:pt x="451" y="115"/>
                  </a:lnTo>
                  <a:lnTo>
                    <a:pt x="468" y="123"/>
                  </a:lnTo>
                  <a:lnTo>
                    <a:pt x="485" y="131"/>
                  </a:lnTo>
                  <a:lnTo>
                    <a:pt x="501" y="141"/>
                  </a:lnTo>
                  <a:lnTo>
                    <a:pt x="516" y="151"/>
                  </a:lnTo>
                  <a:lnTo>
                    <a:pt x="532" y="163"/>
                  </a:lnTo>
                  <a:lnTo>
                    <a:pt x="548" y="175"/>
                  </a:lnTo>
                  <a:lnTo>
                    <a:pt x="562" y="189"/>
                  </a:lnTo>
                  <a:lnTo>
                    <a:pt x="562" y="189"/>
                  </a:lnTo>
                  <a:lnTo>
                    <a:pt x="563" y="191"/>
                  </a:lnTo>
                  <a:lnTo>
                    <a:pt x="563" y="191"/>
                  </a:lnTo>
                  <a:lnTo>
                    <a:pt x="567" y="196"/>
                  </a:lnTo>
                  <a:lnTo>
                    <a:pt x="574" y="200"/>
                  </a:lnTo>
                  <a:lnTo>
                    <a:pt x="580" y="202"/>
                  </a:lnTo>
                  <a:lnTo>
                    <a:pt x="587" y="201"/>
                  </a:lnTo>
                  <a:lnTo>
                    <a:pt x="595" y="200"/>
                  </a:lnTo>
                  <a:lnTo>
                    <a:pt x="601" y="195"/>
                  </a:lnTo>
                  <a:lnTo>
                    <a:pt x="607" y="189"/>
                  </a:lnTo>
                  <a:lnTo>
                    <a:pt x="608" y="185"/>
                  </a:lnTo>
                  <a:lnTo>
                    <a:pt x="608" y="180"/>
                  </a:lnTo>
                  <a:lnTo>
                    <a:pt x="608" y="180"/>
                  </a:lnTo>
                  <a:lnTo>
                    <a:pt x="609" y="176"/>
                  </a:lnTo>
                  <a:lnTo>
                    <a:pt x="612" y="172"/>
                  </a:lnTo>
                  <a:lnTo>
                    <a:pt x="620" y="165"/>
                  </a:lnTo>
                  <a:lnTo>
                    <a:pt x="630" y="157"/>
                  </a:lnTo>
                  <a:lnTo>
                    <a:pt x="642" y="148"/>
                  </a:lnTo>
                  <a:lnTo>
                    <a:pt x="668" y="132"/>
                  </a:lnTo>
                  <a:lnTo>
                    <a:pt x="688" y="121"/>
                  </a:lnTo>
                  <a:lnTo>
                    <a:pt x="688" y="121"/>
                  </a:lnTo>
                  <a:lnTo>
                    <a:pt x="715" y="107"/>
                  </a:lnTo>
                  <a:lnTo>
                    <a:pt x="741" y="94"/>
                  </a:lnTo>
                  <a:lnTo>
                    <a:pt x="770" y="85"/>
                  </a:lnTo>
                  <a:lnTo>
                    <a:pt x="799" y="77"/>
                  </a:lnTo>
                  <a:lnTo>
                    <a:pt x="799" y="77"/>
                  </a:lnTo>
                  <a:lnTo>
                    <a:pt x="845" y="68"/>
                  </a:lnTo>
                  <a:lnTo>
                    <a:pt x="867" y="61"/>
                  </a:lnTo>
                  <a:lnTo>
                    <a:pt x="889" y="55"/>
                  </a:lnTo>
                  <a:lnTo>
                    <a:pt x="889" y="55"/>
                  </a:lnTo>
                  <a:lnTo>
                    <a:pt x="903" y="51"/>
                  </a:lnTo>
                  <a:lnTo>
                    <a:pt x="919" y="49"/>
                  </a:lnTo>
                  <a:lnTo>
                    <a:pt x="935" y="48"/>
                  </a:lnTo>
                  <a:lnTo>
                    <a:pt x="952" y="48"/>
                  </a:lnTo>
                  <a:lnTo>
                    <a:pt x="985" y="49"/>
                  </a:lnTo>
                  <a:lnTo>
                    <a:pt x="1016" y="51"/>
                  </a:lnTo>
                  <a:lnTo>
                    <a:pt x="1016" y="51"/>
                  </a:lnTo>
                  <a:lnTo>
                    <a:pt x="1046" y="49"/>
                  </a:lnTo>
                  <a:lnTo>
                    <a:pt x="1076" y="48"/>
                  </a:lnTo>
                  <a:lnTo>
                    <a:pt x="1106" y="48"/>
                  </a:lnTo>
                  <a:lnTo>
                    <a:pt x="1121" y="48"/>
                  </a:lnTo>
                  <a:lnTo>
                    <a:pt x="1135" y="51"/>
                  </a:lnTo>
                  <a:lnTo>
                    <a:pt x="1135" y="51"/>
                  </a:lnTo>
                  <a:lnTo>
                    <a:pt x="1149" y="53"/>
                  </a:lnTo>
                  <a:lnTo>
                    <a:pt x="1162" y="57"/>
                  </a:lnTo>
                  <a:lnTo>
                    <a:pt x="1176" y="64"/>
                  </a:lnTo>
                  <a:lnTo>
                    <a:pt x="1189" y="70"/>
                  </a:lnTo>
                  <a:lnTo>
                    <a:pt x="1213" y="85"/>
                  </a:lnTo>
                  <a:lnTo>
                    <a:pt x="1237" y="100"/>
                  </a:lnTo>
                  <a:lnTo>
                    <a:pt x="1237" y="100"/>
                  </a:lnTo>
                  <a:lnTo>
                    <a:pt x="1250" y="108"/>
                  </a:lnTo>
                  <a:lnTo>
                    <a:pt x="1262" y="117"/>
                  </a:lnTo>
                  <a:lnTo>
                    <a:pt x="1284" y="137"/>
                  </a:lnTo>
                  <a:lnTo>
                    <a:pt x="1305" y="159"/>
                  </a:lnTo>
                  <a:lnTo>
                    <a:pt x="1327" y="180"/>
                  </a:lnTo>
                  <a:lnTo>
                    <a:pt x="1327" y="180"/>
                  </a:lnTo>
                  <a:lnTo>
                    <a:pt x="1335" y="188"/>
                  </a:lnTo>
                  <a:lnTo>
                    <a:pt x="1343" y="192"/>
                  </a:lnTo>
                  <a:lnTo>
                    <a:pt x="1352" y="195"/>
                  </a:lnTo>
                  <a:lnTo>
                    <a:pt x="1361" y="196"/>
                  </a:lnTo>
                  <a:lnTo>
                    <a:pt x="1361" y="196"/>
                  </a:lnTo>
                  <a:lnTo>
                    <a:pt x="1361" y="196"/>
                  </a:lnTo>
                  <a:lnTo>
                    <a:pt x="1361" y="196"/>
                  </a:lnTo>
                  <a:lnTo>
                    <a:pt x="1363" y="196"/>
                  </a:lnTo>
                  <a:lnTo>
                    <a:pt x="1363" y="196"/>
                  </a:lnTo>
                  <a:lnTo>
                    <a:pt x="1363" y="196"/>
                  </a:lnTo>
                  <a:lnTo>
                    <a:pt x="1363" y="196"/>
                  </a:lnTo>
                  <a:lnTo>
                    <a:pt x="1367" y="195"/>
                  </a:lnTo>
                  <a:lnTo>
                    <a:pt x="1367" y="195"/>
                  </a:lnTo>
                  <a:lnTo>
                    <a:pt x="1368" y="195"/>
                  </a:lnTo>
                  <a:lnTo>
                    <a:pt x="1368" y="195"/>
                  </a:lnTo>
                  <a:lnTo>
                    <a:pt x="1370" y="195"/>
                  </a:lnTo>
                  <a:lnTo>
                    <a:pt x="1370" y="195"/>
                  </a:lnTo>
                  <a:lnTo>
                    <a:pt x="1374" y="192"/>
                  </a:lnTo>
                  <a:lnTo>
                    <a:pt x="1374" y="192"/>
                  </a:lnTo>
                  <a:lnTo>
                    <a:pt x="1374" y="192"/>
                  </a:lnTo>
                  <a:lnTo>
                    <a:pt x="1374" y="192"/>
                  </a:lnTo>
                  <a:lnTo>
                    <a:pt x="1378" y="189"/>
                  </a:lnTo>
                  <a:lnTo>
                    <a:pt x="1378" y="189"/>
                  </a:lnTo>
                  <a:lnTo>
                    <a:pt x="1378" y="189"/>
                  </a:lnTo>
                  <a:lnTo>
                    <a:pt x="1378" y="189"/>
                  </a:lnTo>
                  <a:lnTo>
                    <a:pt x="1403" y="163"/>
                  </a:lnTo>
                  <a:lnTo>
                    <a:pt x="1416" y="151"/>
                  </a:lnTo>
                  <a:lnTo>
                    <a:pt x="1431" y="140"/>
                  </a:lnTo>
                  <a:lnTo>
                    <a:pt x="1445" y="129"/>
                  </a:lnTo>
                  <a:lnTo>
                    <a:pt x="1459" y="120"/>
                  </a:lnTo>
                  <a:lnTo>
                    <a:pt x="1475" y="112"/>
                  </a:lnTo>
                  <a:lnTo>
                    <a:pt x="1492" y="106"/>
                  </a:lnTo>
                  <a:lnTo>
                    <a:pt x="1492" y="106"/>
                  </a:lnTo>
                  <a:lnTo>
                    <a:pt x="1509" y="102"/>
                  </a:lnTo>
                  <a:lnTo>
                    <a:pt x="1526" y="98"/>
                  </a:lnTo>
                  <a:lnTo>
                    <a:pt x="1561" y="94"/>
                  </a:lnTo>
                  <a:lnTo>
                    <a:pt x="1631" y="87"/>
                  </a:lnTo>
                  <a:lnTo>
                    <a:pt x="1631" y="87"/>
                  </a:lnTo>
                  <a:lnTo>
                    <a:pt x="1650" y="86"/>
                  </a:lnTo>
                  <a:lnTo>
                    <a:pt x="1669" y="85"/>
                  </a:lnTo>
                  <a:lnTo>
                    <a:pt x="1687" y="86"/>
                  </a:lnTo>
                  <a:lnTo>
                    <a:pt x="1705" y="89"/>
                  </a:lnTo>
                  <a:lnTo>
                    <a:pt x="1722" y="91"/>
                  </a:lnTo>
                  <a:lnTo>
                    <a:pt x="1739" y="95"/>
                  </a:lnTo>
                  <a:lnTo>
                    <a:pt x="1758" y="100"/>
                  </a:lnTo>
                  <a:lnTo>
                    <a:pt x="1773" y="106"/>
                  </a:lnTo>
                  <a:lnTo>
                    <a:pt x="1790" y="112"/>
                  </a:lnTo>
                  <a:lnTo>
                    <a:pt x="1806" y="120"/>
                  </a:lnTo>
                  <a:lnTo>
                    <a:pt x="1839" y="137"/>
                  </a:lnTo>
                  <a:lnTo>
                    <a:pt x="1869" y="155"/>
                  </a:lnTo>
                  <a:lnTo>
                    <a:pt x="1899" y="178"/>
                  </a:lnTo>
                  <a:lnTo>
                    <a:pt x="1899" y="178"/>
                  </a:lnTo>
                  <a:lnTo>
                    <a:pt x="1903" y="180"/>
                  </a:lnTo>
                  <a:lnTo>
                    <a:pt x="1907" y="182"/>
                  </a:lnTo>
                  <a:lnTo>
                    <a:pt x="1912" y="182"/>
                  </a:lnTo>
                  <a:lnTo>
                    <a:pt x="1916" y="182"/>
                  </a:lnTo>
                  <a:lnTo>
                    <a:pt x="1919" y="180"/>
                  </a:lnTo>
                  <a:lnTo>
                    <a:pt x="1922" y="178"/>
                  </a:lnTo>
                  <a:lnTo>
                    <a:pt x="1928" y="171"/>
                  </a:lnTo>
                  <a:lnTo>
                    <a:pt x="1930" y="163"/>
                  </a:lnTo>
                  <a:lnTo>
                    <a:pt x="1932" y="154"/>
                  </a:lnTo>
                  <a:lnTo>
                    <a:pt x="1930" y="150"/>
                  </a:lnTo>
                  <a:lnTo>
                    <a:pt x="1928" y="145"/>
                  </a:lnTo>
                  <a:lnTo>
                    <a:pt x="1925" y="141"/>
                  </a:lnTo>
                  <a:lnTo>
                    <a:pt x="1921" y="138"/>
                  </a:lnTo>
                  <a:lnTo>
                    <a:pt x="1921" y="1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2" name="Freeform 590"/>
            <p:cNvSpPr/>
            <p:nvPr/>
          </p:nvSpPr>
          <p:spPr bwMode="auto">
            <a:xfrm>
              <a:off x="3433763" y="1978025"/>
              <a:ext cx="61913" cy="88900"/>
            </a:xfrm>
            <a:custGeom>
              <a:avLst/>
              <a:gdLst/>
              <a:ahLst/>
              <a:cxnLst>
                <a:cxn ang="0">
                  <a:pos x="144" y="179"/>
                </a:cxn>
                <a:cxn ang="0">
                  <a:pos x="152" y="189"/>
                </a:cxn>
                <a:cxn ang="0">
                  <a:pos x="152" y="177"/>
                </a:cxn>
                <a:cxn ang="0">
                  <a:pos x="153" y="149"/>
                </a:cxn>
                <a:cxn ang="0">
                  <a:pos x="154" y="127"/>
                </a:cxn>
                <a:cxn ang="0">
                  <a:pos x="153" y="105"/>
                </a:cxn>
                <a:cxn ang="0">
                  <a:pos x="152" y="96"/>
                </a:cxn>
                <a:cxn ang="0">
                  <a:pos x="148" y="77"/>
                </a:cxn>
                <a:cxn ang="0">
                  <a:pos x="146" y="67"/>
                </a:cxn>
                <a:cxn ang="0">
                  <a:pos x="148" y="47"/>
                </a:cxn>
                <a:cxn ang="0">
                  <a:pos x="146" y="41"/>
                </a:cxn>
                <a:cxn ang="0">
                  <a:pos x="140" y="28"/>
                </a:cxn>
                <a:cxn ang="0">
                  <a:pos x="131" y="17"/>
                </a:cxn>
                <a:cxn ang="0">
                  <a:pos x="120" y="9"/>
                </a:cxn>
                <a:cxn ang="0">
                  <a:pos x="107" y="4"/>
                </a:cxn>
                <a:cxn ang="0">
                  <a:pos x="81" y="0"/>
                </a:cxn>
                <a:cxn ang="0">
                  <a:pos x="48" y="4"/>
                </a:cxn>
                <a:cxn ang="0">
                  <a:pos x="20" y="15"/>
                </a:cxn>
                <a:cxn ang="0">
                  <a:pos x="9" y="22"/>
                </a:cxn>
                <a:cxn ang="0">
                  <a:pos x="3" y="33"/>
                </a:cxn>
                <a:cxn ang="0">
                  <a:pos x="1" y="42"/>
                </a:cxn>
                <a:cxn ang="0">
                  <a:pos x="0" y="67"/>
                </a:cxn>
                <a:cxn ang="0">
                  <a:pos x="3" y="101"/>
                </a:cxn>
                <a:cxn ang="0">
                  <a:pos x="3" y="149"/>
                </a:cxn>
                <a:cxn ang="0">
                  <a:pos x="3" y="199"/>
                </a:cxn>
                <a:cxn ang="0">
                  <a:pos x="4" y="209"/>
                </a:cxn>
                <a:cxn ang="0">
                  <a:pos x="9" y="216"/>
                </a:cxn>
                <a:cxn ang="0">
                  <a:pos x="17" y="220"/>
                </a:cxn>
                <a:cxn ang="0">
                  <a:pos x="34" y="220"/>
                </a:cxn>
                <a:cxn ang="0">
                  <a:pos x="41" y="216"/>
                </a:cxn>
                <a:cxn ang="0">
                  <a:pos x="46" y="209"/>
                </a:cxn>
                <a:cxn ang="0">
                  <a:pos x="48" y="199"/>
                </a:cxn>
                <a:cxn ang="0">
                  <a:pos x="48" y="138"/>
                </a:cxn>
                <a:cxn ang="0">
                  <a:pos x="46" y="75"/>
                </a:cxn>
                <a:cxn ang="0">
                  <a:pos x="46" y="63"/>
                </a:cxn>
                <a:cxn ang="0">
                  <a:pos x="43" y="55"/>
                </a:cxn>
                <a:cxn ang="0">
                  <a:pos x="42" y="56"/>
                </a:cxn>
                <a:cxn ang="0">
                  <a:pos x="55" y="51"/>
                </a:cxn>
                <a:cxn ang="0">
                  <a:pos x="69" y="49"/>
                </a:cxn>
                <a:cxn ang="0">
                  <a:pos x="94" y="49"/>
                </a:cxn>
                <a:cxn ang="0">
                  <a:pos x="98" y="50"/>
                </a:cxn>
                <a:cxn ang="0">
                  <a:pos x="102" y="56"/>
                </a:cxn>
                <a:cxn ang="0">
                  <a:pos x="102" y="70"/>
                </a:cxn>
                <a:cxn ang="0">
                  <a:pos x="102" y="77"/>
                </a:cxn>
                <a:cxn ang="0">
                  <a:pos x="106" y="100"/>
                </a:cxn>
                <a:cxn ang="0">
                  <a:pos x="109" y="121"/>
                </a:cxn>
                <a:cxn ang="0">
                  <a:pos x="106" y="157"/>
                </a:cxn>
                <a:cxn ang="0">
                  <a:pos x="105" y="173"/>
                </a:cxn>
                <a:cxn ang="0">
                  <a:pos x="107" y="199"/>
                </a:cxn>
                <a:cxn ang="0">
                  <a:pos x="114" y="213"/>
                </a:cxn>
                <a:cxn ang="0">
                  <a:pos x="120" y="219"/>
                </a:cxn>
                <a:cxn ang="0">
                  <a:pos x="129" y="223"/>
                </a:cxn>
                <a:cxn ang="0">
                  <a:pos x="137" y="221"/>
                </a:cxn>
                <a:cxn ang="0">
                  <a:pos x="145" y="217"/>
                </a:cxn>
                <a:cxn ang="0">
                  <a:pos x="153" y="203"/>
                </a:cxn>
                <a:cxn ang="0">
                  <a:pos x="154" y="195"/>
                </a:cxn>
                <a:cxn ang="0">
                  <a:pos x="150" y="186"/>
                </a:cxn>
                <a:cxn ang="0">
                  <a:pos x="144" y="179"/>
                </a:cxn>
              </a:cxnLst>
              <a:rect l="0" t="0" r="r" b="b"/>
              <a:pathLst>
                <a:path w="154" h="223">
                  <a:moveTo>
                    <a:pt x="144" y="179"/>
                  </a:moveTo>
                  <a:lnTo>
                    <a:pt x="144" y="179"/>
                  </a:lnTo>
                  <a:lnTo>
                    <a:pt x="150" y="185"/>
                  </a:lnTo>
                  <a:lnTo>
                    <a:pt x="152" y="189"/>
                  </a:lnTo>
                  <a:lnTo>
                    <a:pt x="152" y="186"/>
                  </a:lnTo>
                  <a:lnTo>
                    <a:pt x="152" y="177"/>
                  </a:lnTo>
                  <a:lnTo>
                    <a:pt x="152" y="177"/>
                  </a:lnTo>
                  <a:lnTo>
                    <a:pt x="153" y="149"/>
                  </a:lnTo>
                  <a:lnTo>
                    <a:pt x="153" y="149"/>
                  </a:lnTo>
                  <a:lnTo>
                    <a:pt x="154" y="127"/>
                  </a:lnTo>
                  <a:lnTo>
                    <a:pt x="154" y="117"/>
                  </a:lnTo>
                  <a:lnTo>
                    <a:pt x="153" y="105"/>
                  </a:lnTo>
                  <a:lnTo>
                    <a:pt x="153" y="105"/>
                  </a:lnTo>
                  <a:lnTo>
                    <a:pt x="152" y="96"/>
                  </a:lnTo>
                  <a:lnTo>
                    <a:pt x="149" y="87"/>
                  </a:lnTo>
                  <a:lnTo>
                    <a:pt x="148" y="77"/>
                  </a:lnTo>
                  <a:lnTo>
                    <a:pt x="146" y="67"/>
                  </a:lnTo>
                  <a:lnTo>
                    <a:pt x="146" y="67"/>
                  </a:lnTo>
                  <a:lnTo>
                    <a:pt x="148" y="54"/>
                  </a:lnTo>
                  <a:lnTo>
                    <a:pt x="148" y="47"/>
                  </a:lnTo>
                  <a:lnTo>
                    <a:pt x="146" y="41"/>
                  </a:lnTo>
                  <a:lnTo>
                    <a:pt x="146" y="41"/>
                  </a:lnTo>
                  <a:lnTo>
                    <a:pt x="144" y="34"/>
                  </a:lnTo>
                  <a:lnTo>
                    <a:pt x="140" y="28"/>
                  </a:lnTo>
                  <a:lnTo>
                    <a:pt x="136" y="22"/>
                  </a:lnTo>
                  <a:lnTo>
                    <a:pt x="131" y="17"/>
                  </a:lnTo>
                  <a:lnTo>
                    <a:pt x="126" y="13"/>
                  </a:lnTo>
                  <a:lnTo>
                    <a:pt x="120" y="9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95" y="2"/>
                  </a:lnTo>
                  <a:lnTo>
                    <a:pt x="81" y="0"/>
                  </a:lnTo>
                  <a:lnTo>
                    <a:pt x="65" y="2"/>
                  </a:lnTo>
                  <a:lnTo>
                    <a:pt x="48" y="4"/>
                  </a:lnTo>
                  <a:lnTo>
                    <a:pt x="34" y="8"/>
                  </a:lnTo>
                  <a:lnTo>
                    <a:pt x="20" y="15"/>
                  </a:lnTo>
                  <a:lnTo>
                    <a:pt x="14" y="19"/>
                  </a:lnTo>
                  <a:lnTo>
                    <a:pt x="9" y="22"/>
                  </a:lnTo>
                  <a:lnTo>
                    <a:pt x="5" y="28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1" y="42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24"/>
                  </a:lnTo>
                  <a:lnTo>
                    <a:pt x="3" y="14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204"/>
                  </a:lnTo>
                  <a:lnTo>
                    <a:pt x="4" y="209"/>
                  </a:lnTo>
                  <a:lnTo>
                    <a:pt x="7" y="213"/>
                  </a:lnTo>
                  <a:lnTo>
                    <a:pt x="9" y="216"/>
                  </a:lnTo>
                  <a:lnTo>
                    <a:pt x="13" y="219"/>
                  </a:lnTo>
                  <a:lnTo>
                    <a:pt x="17" y="220"/>
                  </a:lnTo>
                  <a:lnTo>
                    <a:pt x="25" y="221"/>
                  </a:lnTo>
                  <a:lnTo>
                    <a:pt x="34" y="220"/>
                  </a:lnTo>
                  <a:lnTo>
                    <a:pt x="38" y="219"/>
                  </a:lnTo>
                  <a:lnTo>
                    <a:pt x="41" y="216"/>
                  </a:lnTo>
                  <a:lnTo>
                    <a:pt x="44" y="213"/>
                  </a:lnTo>
                  <a:lnTo>
                    <a:pt x="46" y="209"/>
                  </a:lnTo>
                  <a:lnTo>
                    <a:pt x="47" y="204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38"/>
                  </a:lnTo>
                  <a:lnTo>
                    <a:pt x="48" y="106"/>
                  </a:lnTo>
                  <a:lnTo>
                    <a:pt x="46" y="75"/>
                  </a:lnTo>
                  <a:lnTo>
                    <a:pt x="46" y="75"/>
                  </a:lnTo>
                  <a:lnTo>
                    <a:pt x="46" y="63"/>
                  </a:lnTo>
                  <a:lnTo>
                    <a:pt x="44" y="56"/>
                  </a:lnTo>
                  <a:lnTo>
                    <a:pt x="43" y="55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7" y="53"/>
                  </a:lnTo>
                  <a:lnTo>
                    <a:pt x="55" y="51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81" y="47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8" y="50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2" y="60"/>
                  </a:lnTo>
                  <a:lnTo>
                    <a:pt x="102" y="70"/>
                  </a:lnTo>
                  <a:lnTo>
                    <a:pt x="102" y="77"/>
                  </a:lnTo>
                  <a:lnTo>
                    <a:pt x="102" y="77"/>
                  </a:lnTo>
                  <a:lnTo>
                    <a:pt x="103" y="89"/>
                  </a:lnTo>
                  <a:lnTo>
                    <a:pt x="106" y="100"/>
                  </a:lnTo>
                  <a:lnTo>
                    <a:pt x="109" y="110"/>
                  </a:lnTo>
                  <a:lnTo>
                    <a:pt x="109" y="121"/>
                  </a:lnTo>
                  <a:lnTo>
                    <a:pt x="109" y="121"/>
                  </a:lnTo>
                  <a:lnTo>
                    <a:pt x="106" y="157"/>
                  </a:lnTo>
                  <a:lnTo>
                    <a:pt x="106" y="157"/>
                  </a:lnTo>
                  <a:lnTo>
                    <a:pt x="105" y="173"/>
                  </a:lnTo>
                  <a:lnTo>
                    <a:pt x="106" y="191"/>
                  </a:lnTo>
                  <a:lnTo>
                    <a:pt x="107" y="199"/>
                  </a:lnTo>
                  <a:lnTo>
                    <a:pt x="110" y="207"/>
                  </a:lnTo>
                  <a:lnTo>
                    <a:pt x="114" y="213"/>
                  </a:lnTo>
                  <a:lnTo>
                    <a:pt x="120" y="219"/>
                  </a:lnTo>
                  <a:lnTo>
                    <a:pt x="120" y="219"/>
                  </a:lnTo>
                  <a:lnTo>
                    <a:pt x="126" y="221"/>
                  </a:lnTo>
                  <a:lnTo>
                    <a:pt x="129" y="223"/>
                  </a:lnTo>
                  <a:lnTo>
                    <a:pt x="133" y="223"/>
                  </a:lnTo>
                  <a:lnTo>
                    <a:pt x="137" y="221"/>
                  </a:lnTo>
                  <a:lnTo>
                    <a:pt x="141" y="220"/>
                  </a:lnTo>
                  <a:lnTo>
                    <a:pt x="145" y="217"/>
                  </a:lnTo>
                  <a:lnTo>
                    <a:pt x="150" y="211"/>
                  </a:lnTo>
                  <a:lnTo>
                    <a:pt x="153" y="203"/>
                  </a:lnTo>
                  <a:lnTo>
                    <a:pt x="154" y="199"/>
                  </a:lnTo>
                  <a:lnTo>
                    <a:pt x="154" y="195"/>
                  </a:lnTo>
                  <a:lnTo>
                    <a:pt x="153" y="191"/>
                  </a:lnTo>
                  <a:lnTo>
                    <a:pt x="150" y="186"/>
                  </a:lnTo>
                  <a:lnTo>
                    <a:pt x="148" y="183"/>
                  </a:lnTo>
                  <a:lnTo>
                    <a:pt x="144" y="179"/>
                  </a:lnTo>
                  <a:lnTo>
                    <a:pt x="144" y="1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3" name="Freeform 591"/>
            <p:cNvSpPr/>
            <p:nvPr/>
          </p:nvSpPr>
          <p:spPr bwMode="auto">
            <a:xfrm>
              <a:off x="3444876" y="2281238"/>
              <a:ext cx="20638" cy="241300"/>
            </a:xfrm>
            <a:custGeom>
              <a:avLst/>
              <a:gdLst/>
              <a:ahLst/>
              <a:cxnLst>
                <a:cxn ang="0">
                  <a:pos x="52" y="578"/>
                </a:cxn>
                <a:cxn ang="0">
                  <a:pos x="52" y="578"/>
                </a:cxn>
                <a:cxn ang="0">
                  <a:pos x="50" y="549"/>
                </a:cxn>
                <a:cxn ang="0">
                  <a:pos x="47" y="519"/>
                </a:cxn>
                <a:cxn ang="0">
                  <a:pos x="46" y="489"/>
                </a:cxn>
                <a:cxn ang="0">
                  <a:pos x="46" y="459"/>
                </a:cxn>
                <a:cxn ang="0">
                  <a:pos x="46" y="400"/>
                </a:cxn>
                <a:cxn ang="0">
                  <a:pos x="46" y="340"/>
                </a:cxn>
                <a:cxn ang="0">
                  <a:pos x="46" y="21"/>
                </a:cxn>
                <a:cxn ang="0">
                  <a:pos x="46" y="21"/>
                </a:cxn>
                <a:cxn ang="0">
                  <a:pos x="46" y="16"/>
                </a:cxn>
                <a:cxn ang="0">
                  <a:pos x="44" y="12"/>
                </a:cxn>
                <a:cxn ang="0">
                  <a:pos x="42" y="8"/>
                </a:cxn>
                <a:cxn ang="0">
                  <a:pos x="39" y="5"/>
                </a:cxn>
                <a:cxn ang="0">
                  <a:pos x="35" y="3"/>
                </a:cxn>
                <a:cxn ang="0">
                  <a:pos x="31" y="1"/>
                </a:cxn>
                <a:cxn ang="0">
                  <a:pos x="23" y="0"/>
                </a:cxn>
                <a:cxn ang="0">
                  <a:pos x="14" y="1"/>
                </a:cxn>
                <a:cxn ang="0">
                  <a:pos x="10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12"/>
                </a:cxn>
                <a:cxn ang="0">
                  <a:pos x="1" y="16"/>
                </a:cxn>
                <a:cxn ang="0">
                  <a:pos x="0" y="21"/>
                </a:cxn>
                <a:cxn ang="0">
                  <a:pos x="0" y="340"/>
                </a:cxn>
                <a:cxn ang="0">
                  <a:pos x="0" y="340"/>
                </a:cxn>
                <a:cxn ang="0">
                  <a:pos x="0" y="403"/>
                </a:cxn>
                <a:cxn ang="0">
                  <a:pos x="0" y="466"/>
                </a:cxn>
                <a:cxn ang="0">
                  <a:pos x="1" y="497"/>
                </a:cxn>
                <a:cxn ang="0">
                  <a:pos x="2" y="528"/>
                </a:cxn>
                <a:cxn ang="0">
                  <a:pos x="5" y="560"/>
                </a:cxn>
                <a:cxn ang="0">
                  <a:pos x="9" y="591"/>
                </a:cxn>
                <a:cxn ang="0">
                  <a:pos x="9" y="591"/>
                </a:cxn>
                <a:cxn ang="0">
                  <a:pos x="10" y="595"/>
                </a:cxn>
                <a:cxn ang="0">
                  <a:pos x="12" y="600"/>
                </a:cxn>
                <a:cxn ang="0">
                  <a:pos x="14" y="603"/>
                </a:cxn>
                <a:cxn ang="0">
                  <a:pos x="18" y="605"/>
                </a:cxn>
                <a:cxn ang="0">
                  <a:pos x="22" y="607"/>
                </a:cxn>
                <a:cxn ang="0">
                  <a:pos x="26" y="607"/>
                </a:cxn>
                <a:cxn ang="0">
                  <a:pos x="34" y="607"/>
                </a:cxn>
                <a:cxn ang="0">
                  <a:pos x="42" y="603"/>
                </a:cxn>
                <a:cxn ang="0">
                  <a:pos x="48" y="596"/>
                </a:cxn>
                <a:cxn ang="0">
                  <a:pos x="51" y="592"/>
                </a:cxn>
                <a:cxn ang="0">
                  <a:pos x="52" y="588"/>
                </a:cxn>
                <a:cxn ang="0">
                  <a:pos x="53" y="583"/>
                </a:cxn>
                <a:cxn ang="0">
                  <a:pos x="52" y="578"/>
                </a:cxn>
                <a:cxn ang="0">
                  <a:pos x="52" y="578"/>
                </a:cxn>
              </a:cxnLst>
              <a:rect l="0" t="0" r="r" b="b"/>
              <a:pathLst>
                <a:path w="53" h="607">
                  <a:moveTo>
                    <a:pt x="52" y="578"/>
                  </a:moveTo>
                  <a:lnTo>
                    <a:pt x="52" y="578"/>
                  </a:lnTo>
                  <a:lnTo>
                    <a:pt x="50" y="549"/>
                  </a:lnTo>
                  <a:lnTo>
                    <a:pt x="47" y="519"/>
                  </a:lnTo>
                  <a:lnTo>
                    <a:pt x="46" y="489"/>
                  </a:lnTo>
                  <a:lnTo>
                    <a:pt x="46" y="459"/>
                  </a:lnTo>
                  <a:lnTo>
                    <a:pt x="46" y="400"/>
                  </a:lnTo>
                  <a:lnTo>
                    <a:pt x="46" y="340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6"/>
                  </a:lnTo>
                  <a:lnTo>
                    <a:pt x="44" y="12"/>
                  </a:lnTo>
                  <a:lnTo>
                    <a:pt x="42" y="8"/>
                  </a:lnTo>
                  <a:lnTo>
                    <a:pt x="39" y="5"/>
                  </a:lnTo>
                  <a:lnTo>
                    <a:pt x="35" y="3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403"/>
                  </a:lnTo>
                  <a:lnTo>
                    <a:pt x="0" y="466"/>
                  </a:lnTo>
                  <a:lnTo>
                    <a:pt x="1" y="497"/>
                  </a:lnTo>
                  <a:lnTo>
                    <a:pt x="2" y="528"/>
                  </a:lnTo>
                  <a:lnTo>
                    <a:pt x="5" y="560"/>
                  </a:lnTo>
                  <a:lnTo>
                    <a:pt x="9" y="591"/>
                  </a:lnTo>
                  <a:lnTo>
                    <a:pt x="9" y="591"/>
                  </a:lnTo>
                  <a:lnTo>
                    <a:pt x="10" y="595"/>
                  </a:lnTo>
                  <a:lnTo>
                    <a:pt x="12" y="600"/>
                  </a:lnTo>
                  <a:lnTo>
                    <a:pt x="14" y="603"/>
                  </a:lnTo>
                  <a:lnTo>
                    <a:pt x="18" y="605"/>
                  </a:lnTo>
                  <a:lnTo>
                    <a:pt x="22" y="607"/>
                  </a:lnTo>
                  <a:lnTo>
                    <a:pt x="26" y="607"/>
                  </a:lnTo>
                  <a:lnTo>
                    <a:pt x="34" y="607"/>
                  </a:lnTo>
                  <a:lnTo>
                    <a:pt x="42" y="603"/>
                  </a:lnTo>
                  <a:lnTo>
                    <a:pt x="48" y="596"/>
                  </a:lnTo>
                  <a:lnTo>
                    <a:pt x="51" y="592"/>
                  </a:lnTo>
                  <a:lnTo>
                    <a:pt x="52" y="588"/>
                  </a:lnTo>
                  <a:lnTo>
                    <a:pt x="53" y="583"/>
                  </a:lnTo>
                  <a:lnTo>
                    <a:pt x="52" y="578"/>
                  </a:lnTo>
                  <a:lnTo>
                    <a:pt x="52" y="5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4" name="Freeform 592"/>
            <p:cNvSpPr/>
            <p:nvPr/>
          </p:nvSpPr>
          <p:spPr bwMode="auto">
            <a:xfrm>
              <a:off x="3487738" y="2274888"/>
              <a:ext cx="20638" cy="250825"/>
            </a:xfrm>
            <a:custGeom>
              <a:avLst/>
              <a:gdLst/>
              <a:ahLst/>
              <a:cxnLst>
                <a:cxn ang="0">
                  <a:pos x="48" y="351"/>
                </a:cxn>
                <a:cxn ang="0">
                  <a:pos x="48" y="351"/>
                </a:cxn>
                <a:cxn ang="0">
                  <a:pos x="49" y="309"/>
                </a:cxn>
                <a:cxn ang="0">
                  <a:pos x="51" y="268"/>
                </a:cxn>
                <a:cxn ang="0">
                  <a:pos x="51" y="186"/>
                </a:cxn>
                <a:cxn ang="0">
                  <a:pos x="51" y="22"/>
                </a:cxn>
                <a:cxn ang="0">
                  <a:pos x="51" y="22"/>
                </a:cxn>
                <a:cxn ang="0">
                  <a:pos x="49" y="17"/>
                </a:cxn>
                <a:cxn ang="0">
                  <a:pos x="48" y="12"/>
                </a:cxn>
                <a:cxn ang="0">
                  <a:pos x="45" y="8"/>
                </a:cxn>
                <a:cxn ang="0">
                  <a:pos x="43" y="5"/>
                </a:cxn>
                <a:cxn ang="0">
                  <a:pos x="39" y="3"/>
                </a:cxn>
                <a:cxn ang="0">
                  <a:pos x="35" y="2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5" y="3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6" y="12"/>
                </a:cxn>
                <a:cxn ang="0">
                  <a:pos x="5" y="17"/>
                </a:cxn>
                <a:cxn ang="0">
                  <a:pos x="5" y="22"/>
                </a:cxn>
                <a:cxn ang="0">
                  <a:pos x="5" y="22"/>
                </a:cxn>
                <a:cxn ang="0">
                  <a:pos x="5" y="186"/>
                </a:cxn>
                <a:cxn ang="0">
                  <a:pos x="5" y="268"/>
                </a:cxn>
                <a:cxn ang="0">
                  <a:pos x="4" y="309"/>
                </a:cxn>
                <a:cxn ang="0">
                  <a:pos x="2" y="351"/>
                </a:cxn>
                <a:cxn ang="0">
                  <a:pos x="2" y="351"/>
                </a:cxn>
                <a:cxn ang="0">
                  <a:pos x="1" y="383"/>
                </a:cxn>
                <a:cxn ang="0">
                  <a:pos x="0" y="415"/>
                </a:cxn>
                <a:cxn ang="0">
                  <a:pos x="1" y="479"/>
                </a:cxn>
                <a:cxn ang="0">
                  <a:pos x="4" y="543"/>
                </a:cxn>
                <a:cxn ang="0">
                  <a:pos x="5" y="608"/>
                </a:cxn>
                <a:cxn ang="0">
                  <a:pos x="5" y="608"/>
                </a:cxn>
                <a:cxn ang="0">
                  <a:pos x="5" y="614"/>
                </a:cxn>
                <a:cxn ang="0">
                  <a:pos x="6" y="618"/>
                </a:cxn>
                <a:cxn ang="0">
                  <a:pos x="9" y="621"/>
                </a:cxn>
                <a:cxn ang="0">
                  <a:pos x="11" y="625"/>
                </a:cxn>
                <a:cxn ang="0">
                  <a:pos x="15" y="627"/>
                </a:cxn>
                <a:cxn ang="0">
                  <a:pos x="19" y="629"/>
                </a:cxn>
                <a:cxn ang="0">
                  <a:pos x="27" y="631"/>
                </a:cxn>
                <a:cxn ang="0">
                  <a:pos x="35" y="629"/>
                </a:cxn>
                <a:cxn ang="0">
                  <a:pos x="39" y="627"/>
                </a:cxn>
                <a:cxn ang="0">
                  <a:pos x="43" y="625"/>
                </a:cxn>
                <a:cxn ang="0">
                  <a:pos x="45" y="621"/>
                </a:cxn>
                <a:cxn ang="0">
                  <a:pos x="48" y="618"/>
                </a:cxn>
                <a:cxn ang="0">
                  <a:pos x="49" y="614"/>
                </a:cxn>
                <a:cxn ang="0">
                  <a:pos x="51" y="608"/>
                </a:cxn>
                <a:cxn ang="0">
                  <a:pos x="51" y="601"/>
                </a:cxn>
                <a:cxn ang="0">
                  <a:pos x="51" y="601"/>
                </a:cxn>
                <a:cxn ang="0">
                  <a:pos x="49" y="599"/>
                </a:cxn>
                <a:cxn ang="0">
                  <a:pos x="49" y="599"/>
                </a:cxn>
                <a:cxn ang="0">
                  <a:pos x="48" y="538"/>
                </a:cxn>
                <a:cxn ang="0">
                  <a:pos x="47" y="475"/>
                </a:cxn>
                <a:cxn ang="0">
                  <a:pos x="45" y="414"/>
                </a:cxn>
                <a:cxn ang="0">
                  <a:pos x="45" y="382"/>
                </a:cxn>
                <a:cxn ang="0">
                  <a:pos x="48" y="351"/>
                </a:cxn>
                <a:cxn ang="0">
                  <a:pos x="48" y="351"/>
                </a:cxn>
              </a:cxnLst>
              <a:rect l="0" t="0" r="r" b="b"/>
              <a:pathLst>
                <a:path w="51" h="631">
                  <a:moveTo>
                    <a:pt x="48" y="351"/>
                  </a:moveTo>
                  <a:lnTo>
                    <a:pt x="48" y="351"/>
                  </a:lnTo>
                  <a:lnTo>
                    <a:pt x="49" y="309"/>
                  </a:lnTo>
                  <a:lnTo>
                    <a:pt x="51" y="268"/>
                  </a:lnTo>
                  <a:lnTo>
                    <a:pt x="51" y="186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8" y="12"/>
                  </a:lnTo>
                  <a:lnTo>
                    <a:pt x="45" y="8"/>
                  </a:lnTo>
                  <a:lnTo>
                    <a:pt x="43" y="5"/>
                  </a:lnTo>
                  <a:lnTo>
                    <a:pt x="39" y="3"/>
                  </a:lnTo>
                  <a:lnTo>
                    <a:pt x="35" y="2"/>
                  </a:lnTo>
                  <a:lnTo>
                    <a:pt x="27" y="0"/>
                  </a:lnTo>
                  <a:lnTo>
                    <a:pt x="19" y="2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9" y="8"/>
                  </a:lnTo>
                  <a:lnTo>
                    <a:pt x="6" y="12"/>
                  </a:lnTo>
                  <a:lnTo>
                    <a:pt x="5" y="17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186"/>
                  </a:lnTo>
                  <a:lnTo>
                    <a:pt x="5" y="268"/>
                  </a:lnTo>
                  <a:lnTo>
                    <a:pt x="4" y="309"/>
                  </a:lnTo>
                  <a:lnTo>
                    <a:pt x="2" y="351"/>
                  </a:lnTo>
                  <a:lnTo>
                    <a:pt x="2" y="351"/>
                  </a:lnTo>
                  <a:lnTo>
                    <a:pt x="1" y="383"/>
                  </a:lnTo>
                  <a:lnTo>
                    <a:pt x="0" y="415"/>
                  </a:lnTo>
                  <a:lnTo>
                    <a:pt x="1" y="479"/>
                  </a:lnTo>
                  <a:lnTo>
                    <a:pt x="4" y="543"/>
                  </a:lnTo>
                  <a:lnTo>
                    <a:pt x="5" y="608"/>
                  </a:lnTo>
                  <a:lnTo>
                    <a:pt x="5" y="608"/>
                  </a:lnTo>
                  <a:lnTo>
                    <a:pt x="5" y="614"/>
                  </a:lnTo>
                  <a:lnTo>
                    <a:pt x="6" y="618"/>
                  </a:lnTo>
                  <a:lnTo>
                    <a:pt x="9" y="621"/>
                  </a:lnTo>
                  <a:lnTo>
                    <a:pt x="11" y="625"/>
                  </a:lnTo>
                  <a:lnTo>
                    <a:pt x="15" y="627"/>
                  </a:lnTo>
                  <a:lnTo>
                    <a:pt x="19" y="629"/>
                  </a:lnTo>
                  <a:lnTo>
                    <a:pt x="27" y="631"/>
                  </a:lnTo>
                  <a:lnTo>
                    <a:pt x="35" y="629"/>
                  </a:lnTo>
                  <a:lnTo>
                    <a:pt x="39" y="627"/>
                  </a:lnTo>
                  <a:lnTo>
                    <a:pt x="43" y="625"/>
                  </a:lnTo>
                  <a:lnTo>
                    <a:pt x="45" y="621"/>
                  </a:lnTo>
                  <a:lnTo>
                    <a:pt x="48" y="618"/>
                  </a:lnTo>
                  <a:lnTo>
                    <a:pt x="49" y="614"/>
                  </a:lnTo>
                  <a:lnTo>
                    <a:pt x="51" y="608"/>
                  </a:lnTo>
                  <a:lnTo>
                    <a:pt x="51" y="601"/>
                  </a:lnTo>
                  <a:lnTo>
                    <a:pt x="51" y="601"/>
                  </a:lnTo>
                  <a:lnTo>
                    <a:pt x="49" y="599"/>
                  </a:lnTo>
                  <a:lnTo>
                    <a:pt x="49" y="599"/>
                  </a:lnTo>
                  <a:lnTo>
                    <a:pt x="48" y="538"/>
                  </a:lnTo>
                  <a:lnTo>
                    <a:pt x="47" y="475"/>
                  </a:lnTo>
                  <a:lnTo>
                    <a:pt x="45" y="414"/>
                  </a:lnTo>
                  <a:lnTo>
                    <a:pt x="45" y="382"/>
                  </a:lnTo>
                  <a:lnTo>
                    <a:pt x="48" y="351"/>
                  </a:lnTo>
                  <a:lnTo>
                    <a:pt x="48" y="3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5" name="Freeform 593"/>
            <p:cNvSpPr>
              <a:spLocks noEditPoints="1"/>
            </p:cNvSpPr>
            <p:nvPr/>
          </p:nvSpPr>
          <p:spPr bwMode="auto">
            <a:xfrm>
              <a:off x="3290888" y="2516188"/>
              <a:ext cx="247650" cy="220663"/>
            </a:xfrm>
            <a:custGeom>
              <a:avLst/>
              <a:gdLst/>
              <a:ahLst/>
              <a:cxnLst>
                <a:cxn ang="0">
                  <a:pos x="620" y="66"/>
                </a:cxn>
                <a:cxn ang="0">
                  <a:pos x="597" y="23"/>
                </a:cxn>
                <a:cxn ang="0">
                  <a:pos x="577" y="10"/>
                </a:cxn>
                <a:cxn ang="0">
                  <a:pos x="370" y="0"/>
                </a:cxn>
                <a:cxn ang="0">
                  <a:pos x="349" y="19"/>
                </a:cxn>
                <a:cxn ang="0">
                  <a:pos x="348" y="76"/>
                </a:cxn>
                <a:cxn ang="0">
                  <a:pos x="358" y="160"/>
                </a:cxn>
                <a:cxn ang="0">
                  <a:pos x="348" y="246"/>
                </a:cxn>
                <a:cxn ang="0">
                  <a:pos x="315" y="268"/>
                </a:cxn>
                <a:cxn ang="0">
                  <a:pos x="278" y="259"/>
                </a:cxn>
                <a:cxn ang="0">
                  <a:pos x="261" y="212"/>
                </a:cxn>
                <a:cxn ang="0">
                  <a:pos x="253" y="153"/>
                </a:cxn>
                <a:cxn ang="0">
                  <a:pos x="229" y="108"/>
                </a:cxn>
                <a:cxn ang="0">
                  <a:pos x="154" y="63"/>
                </a:cxn>
                <a:cxn ang="0">
                  <a:pos x="90" y="62"/>
                </a:cxn>
                <a:cxn ang="0">
                  <a:pos x="34" y="91"/>
                </a:cxn>
                <a:cxn ang="0">
                  <a:pos x="4" y="147"/>
                </a:cxn>
                <a:cxn ang="0">
                  <a:pos x="7" y="275"/>
                </a:cxn>
                <a:cxn ang="0">
                  <a:pos x="18" y="353"/>
                </a:cxn>
                <a:cxn ang="0">
                  <a:pos x="65" y="448"/>
                </a:cxn>
                <a:cxn ang="0">
                  <a:pos x="117" y="496"/>
                </a:cxn>
                <a:cxn ang="0">
                  <a:pos x="195" y="533"/>
                </a:cxn>
                <a:cxn ang="0">
                  <a:pos x="350" y="555"/>
                </a:cxn>
                <a:cxn ang="0">
                  <a:pos x="435" y="543"/>
                </a:cxn>
                <a:cxn ang="0">
                  <a:pos x="524" y="492"/>
                </a:cxn>
                <a:cxn ang="0">
                  <a:pos x="605" y="401"/>
                </a:cxn>
                <a:cxn ang="0">
                  <a:pos x="618" y="283"/>
                </a:cxn>
                <a:cxn ang="0">
                  <a:pos x="617" y="151"/>
                </a:cxn>
                <a:cxn ang="0">
                  <a:pos x="566" y="373"/>
                </a:cxn>
                <a:cxn ang="0">
                  <a:pos x="512" y="441"/>
                </a:cxn>
                <a:cxn ang="0">
                  <a:pos x="433" y="495"/>
                </a:cxn>
                <a:cxn ang="0">
                  <a:pos x="382" y="504"/>
                </a:cxn>
                <a:cxn ang="0">
                  <a:pos x="331" y="508"/>
                </a:cxn>
                <a:cxn ang="0">
                  <a:pos x="240" y="499"/>
                </a:cxn>
                <a:cxn ang="0">
                  <a:pos x="200" y="480"/>
                </a:cxn>
                <a:cxn ang="0">
                  <a:pos x="129" y="445"/>
                </a:cxn>
                <a:cxn ang="0">
                  <a:pos x="79" y="381"/>
                </a:cxn>
                <a:cxn ang="0">
                  <a:pos x="55" y="288"/>
                </a:cxn>
                <a:cxn ang="0">
                  <a:pos x="45" y="172"/>
                </a:cxn>
                <a:cxn ang="0">
                  <a:pos x="56" y="144"/>
                </a:cxn>
                <a:cxn ang="0">
                  <a:pos x="69" y="118"/>
                </a:cxn>
                <a:cxn ang="0">
                  <a:pos x="136" y="108"/>
                </a:cxn>
                <a:cxn ang="0">
                  <a:pos x="198" y="146"/>
                </a:cxn>
                <a:cxn ang="0">
                  <a:pos x="209" y="172"/>
                </a:cxn>
                <a:cxn ang="0">
                  <a:pos x="217" y="200"/>
                </a:cxn>
                <a:cxn ang="0">
                  <a:pos x="238" y="287"/>
                </a:cxn>
                <a:cxn ang="0">
                  <a:pos x="281" y="310"/>
                </a:cxn>
                <a:cxn ang="0">
                  <a:pos x="355" y="308"/>
                </a:cxn>
                <a:cxn ang="0">
                  <a:pos x="392" y="262"/>
                </a:cxn>
                <a:cxn ang="0">
                  <a:pos x="401" y="160"/>
                </a:cxn>
                <a:cxn ang="0">
                  <a:pos x="392" y="46"/>
                </a:cxn>
                <a:cxn ang="0">
                  <a:pos x="565" y="54"/>
                </a:cxn>
                <a:cxn ang="0">
                  <a:pos x="578" y="104"/>
                </a:cxn>
                <a:cxn ang="0">
                  <a:pos x="565" y="197"/>
                </a:cxn>
                <a:cxn ang="0">
                  <a:pos x="574" y="327"/>
                </a:cxn>
              </a:cxnLst>
              <a:rect l="0" t="0" r="r" b="b"/>
              <a:pathLst>
                <a:path w="622" h="555">
                  <a:moveTo>
                    <a:pt x="617" y="151"/>
                  </a:moveTo>
                  <a:lnTo>
                    <a:pt x="617" y="151"/>
                  </a:lnTo>
                  <a:lnTo>
                    <a:pt x="621" y="118"/>
                  </a:lnTo>
                  <a:lnTo>
                    <a:pt x="622" y="101"/>
                  </a:lnTo>
                  <a:lnTo>
                    <a:pt x="622" y="83"/>
                  </a:lnTo>
                  <a:lnTo>
                    <a:pt x="620" y="66"/>
                  </a:lnTo>
                  <a:lnTo>
                    <a:pt x="614" y="50"/>
                  </a:lnTo>
                  <a:lnTo>
                    <a:pt x="612" y="42"/>
                  </a:lnTo>
                  <a:lnTo>
                    <a:pt x="608" y="36"/>
                  </a:lnTo>
                  <a:lnTo>
                    <a:pt x="603" y="28"/>
                  </a:lnTo>
                  <a:lnTo>
                    <a:pt x="597" y="23"/>
                  </a:lnTo>
                  <a:lnTo>
                    <a:pt x="597" y="23"/>
                  </a:lnTo>
                  <a:lnTo>
                    <a:pt x="594" y="19"/>
                  </a:lnTo>
                  <a:lnTo>
                    <a:pt x="588" y="16"/>
                  </a:lnTo>
                  <a:lnTo>
                    <a:pt x="584" y="15"/>
                  </a:lnTo>
                  <a:lnTo>
                    <a:pt x="579" y="16"/>
                  </a:lnTo>
                  <a:lnTo>
                    <a:pt x="579" y="16"/>
                  </a:lnTo>
                  <a:lnTo>
                    <a:pt x="577" y="10"/>
                  </a:lnTo>
                  <a:lnTo>
                    <a:pt x="573" y="4"/>
                  </a:lnTo>
                  <a:lnTo>
                    <a:pt x="566" y="2"/>
                  </a:lnTo>
                  <a:lnTo>
                    <a:pt x="558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0" y="0"/>
                  </a:lnTo>
                  <a:lnTo>
                    <a:pt x="365" y="3"/>
                  </a:lnTo>
                  <a:lnTo>
                    <a:pt x="359" y="7"/>
                  </a:lnTo>
                  <a:lnTo>
                    <a:pt x="357" y="11"/>
                  </a:lnTo>
                  <a:lnTo>
                    <a:pt x="357" y="11"/>
                  </a:lnTo>
                  <a:lnTo>
                    <a:pt x="352" y="15"/>
                  </a:lnTo>
                  <a:lnTo>
                    <a:pt x="349" y="19"/>
                  </a:lnTo>
                  <a:lnTo>
                    <a:pt x="346" y="24"/>
                  </a:lnTo>
                  <a:lnTo>
                    <a:pt x="345" y="30"/>
                  </a:lnTo>
                  <a:lnTo>
                    <a:pt x="345" y="30"/>
                  </a:lnTo>
                  <a:lnTo>
                    <a:pt x="345" y="46"/>
                  </a:lnTo>
                  <a:lnTo>
                    <a:pt x="346" y="62"/>
                  </a:lnTo>
                  <a:lnTo>
                    <a:pt x="348" y="76"/>
                  </a:lnTo>
                  <a:lnTo>
                    <a:pt x="352" y="92"/>
                  </a:lnTo>
                  <a:lnTo>
                    <a:pt x="352" y="92"/>
                  </a:lnTo>
                  <a:lnTo>
                    <a:pt x="355" y="108"/>
                  </a:lnTo>
                  <a:lnTo>
                    <a:pt x="358" y="125"/>
                  </a:lnTo>
                  <a:lnTo>
                    <a:pt x="358" y="142"/>
                  </a:lnTo>
                  <a:lnTo>
                    <a:pt x="358" y="160"/>
                  </a:lnTo>
                  <a:lnTo>
                    <a:pt x="355" y="195"/>
                  </a:lnTo>
                  <a:lnTo>
                    <a:pt x="353" y="228"/>
                  </a:lnTo>
                  <a:lnTo>
                    <a:pt x="353" y="228"/>
                  </a:lnTo>
                  <a:lnTo>
                    <a:pt x="353" y="234"/>
                  </a:lnTo>
                  <a:lnTo>
                    <a:pt x="350" y="241"/>
                  </a:lnTo>
                  <a:lnTo>
                    <a:pt x="348" y="246"/>
                  </a:lnTo>
                  <a:lnTo>
                    <a:pt x="344" y="251"/>
                  </a:lnTo>
                  <a:lnTo>
                    <a:pt x="338" y="257"/>
                  </a:lnTo>
                  <a:lnTo>
                    <a:pt x="333" y="261"/>
                  </a:lnTo>
                  <a:lnTo>
                    <a:pt x="328" y="263"/>
                  </a:lnTo>
                  <a:lnTo>
                    <a:pt x="321" y="267"/>
                  </a:lnTo>
                  <a:lnTo>
                    <a:pt x="315" y="268"/>
                  </a:lnTo>
                  <a:lnTo>
                    <a:pt x="308" y="270"/>
                  </a:lnTo>
                  <a:lnTo>
                    <a:pt x="302" y="270"/>
                  </a:lnTo>
                  <a:lnTo>
                    <a:pt x="295" y="268"/>
                  </a:lnTo>
                  <a:lnTo>
                    <a:pt x="289" y="267"/>
                  </a:lnTo>
                  <a:lnTo>
                    <a:pt x="283" y="263"/>
                  </a:lnTo>
                  <a:lnTo>
                    <a:pt x="278" y="259"/>
                  </a:lnTo>
                  <a:lnTo>
                    <a:pt x="274" y="254"/>
                  </a:lnTo>
                  <a:lnTo>
                    <a:pt x="274" y="254"/>
                  </a:lnTo>
                  <a:lnTo>
                    <a:pt x="269" y="245"/>
                  </a:lnTo>
                  <a:lnTo>
                    <a:pt x="265" y="234"/>
                  </a:lnTo>
                  <a:lnTo>
                    <a:pt x="263" y="223"/>
                  </a:lnTo>
                  <a:lnTo>
                    <a:pt x="261" y="212"/>
                  </a:lnTo>
                  <a:lnTo>
                    <a:pt x="259" y="190"/>
                  </a:lnTo>
                  <a:lnTo>
                    <a:pt x="256" y="178"/>
                  </a:lnTo>
                  <a:lnTo>
                    <a:pt x="253" y="168"/>
                  </a:lnTo>
                  <a:lnTo>
                    <a:pt x="253" y="168"/>
                  </a:lnTo>
                  <a:lnTo>
                    <a:pt x="255" y="161"/>
                  </a:lnTo>
                  <a:lnTo>
                    <a:pt x="253" y="153"/>
                  </a:lnTo>
                  <a:lnTo>
                    <a:pt x="253" y="153"/>
                  </a:lnTo>
                  <a:lnTo>
                    <a:pt x="249" y="143"/>
                  </a:lnTo>
                  <a:lnTo>
                    <a:pt x="246" y="134"/>
                  </a:lnTo>
                  <a:lnTo>
                    <a:pt x="240" y="125"/>
                  </a:lnTo>
                  <a:lnTo>
                    <a:pt x="235" y="115"/>
                  </a:lnTo>
                  <a:lnTo>
                    <a:pt x="229" y="108"/>
                  </a:lnTo>
                  <a:lnTo>
                    <a:pt x="222" y="101"/>
                  </a:lnTo>
                  <a:lnTo>
                    <a:pt x="215" y="95"/>
                  </a:lnTo>
                  <a:lnTo>
                    <a:pt x="208" y="88"/>
                  </a:lnTo>
                  <a:lnTo>
                    <a:pt x="192" y="78"/>
                  </a:lnTo>
                  <a:lnTo>
                    <a:pt x="174" y="70"/>
                  </a:lnTo>
                  <a:lnTo>
                    <a:pt x="154" y="63"/>
                  </a:lnTo>
                  <a:lnTo>
                    <a:pt x="132" y="61"/>
                  </a:lnTo>
                  <a:lnTo>
                    <a:pt x="132" y="61"/>
                  </a:lnTo>
                  <a:lnTo>
                    <a:pt x="121" y="59"/>
                  </a:lnTo>
                  <a:lnTo>
                    <a:pt x="111" y="59"/>
                  </a:lnTo>
                  <a:lnTo>
                    <a:pt x="100" y="61"/>
                  </a:lnTo>
                  <a:lnTo>
                    <a:pt x="90" y="62"/>
                  </a:lnTo>
                  <a:lnTo>
                    <a:pt x="79" y="64"/>
                  </a:lnTo>
                  <a:lnTo>
                    <a:pt x="69" y="68"/>
                  </a:lnTo>
                  <a:lnTo>
                    <a:pt x="59" y="74"/>
                  </a:lnTo>
                  <a:lnTo>
                    <a:pt x="49" y="78"/>
                  </a:lnTo>
                  <a:lnTo>
                    <a:pt x="41" y="84"/>
                  </a:lnTo>
                  <a:lnTo>
                    <a:pt x="34" y="91"/>
                  </a:lnTo>
                  <a:lnTo>
                    <a:pt x="26" y="98"/>
                  </a:lnTo>
                  <a:lnTo>
                    <a:pt x="19" y="106"/>
                  </a:lnTo>
                  <a:lnTo>
                    <a:pt x="14" y="115"/>
                  </a:lnTo>
                  <a:lnTo>
                    <a:pt x="9" y="125"/>
                  </a:lnTo>
                  <a:lnTo>
                    <a:pt x="6" y="135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" y="168"/>
                  </a:lnTo>
                  <a:lnTo>
                    <a:pt x="0" y="189"/>
                  </a:lnTo>
                  <a:lnTo>
                    <a:pt x="0" y="211"/>
                  </a:lnTo>
                  <a:lnTo>
                    <a:pt x="2" y="232"/>
                  </a:lnTo>
                  <a:lnTo>
                    <a:pt x="7" y="275"/>
                  </a:lnTo>
                  <a:lnTo>
                    <a:pt x="10" y="297"/>
                  </a:lnTo>
                  <a:lnTo>
                    <a:pt x="10" y="318"/>
                  </a:lnTo>
                  <a:lnTo>
                    <a:pt x="10" y="318"/>
                  </a:lnTo>
                  <a:lnTo>
                    <a:pt x="11" y="326"/>
                  </a:lnTo>
                  <a:lnTo>
                    <a:pt x="13" y="335"/>
                  </a:lnTo>
                  <a:lnTo>
                    <a:pt x="18" y="353"/>
                  </a:lnTo>
                  <a:lnTo>
                    <a:pt x="26" y="372"/>
                  </a:lnTo>
                  <a:lnTo>
                    <a:pt x="34" y="387"/>
                  </a:lnTo>
                  <a:lnTo>
                    <a:pt x="34" y="387"/>
                  </a:lnTo>
                  <a:lnTo>
                    <a:pt x="43" y="407"/>
                  </a:lnTo>
                  <a:lnTo>
                    <a:pt x="53" y="428"/>
                  </a:lnTo>
                  <a:lnTo>
                    <a:pt x="65" y="448"/>
                  </a:lnTo>
                  <a:lnTo>
                    <a:pt x="72" y="457"/>
                  </a:lnTo>
                  <a:lnTo>
                    <a:pt x="78" y="466"/>
                  </a:lnTo>
                  <a:lnTo>
                    <a:pt x="78" y="466"/>
                  </a:lnTo>
                  <a:lnTo>
                    <a:pt x="90" y="475"/>
                  </a:lnTo>
                  <a:lnTo>
                    <a:pt x="103" y="486"/>
                  </a:lnTo>
                  <a:lnTo>
                    <a:pt x="117" y="496"/>
                  </a:lnTo>
                  <a:lnTo>
                    <a:pt x="133" y="505"/>
                  </a:lnTo>
                  <a:lnTo>
                    <a:pt x="149" y="514"/>
                  </a:lnTo>
                  <a:lnTo>
                    <a:pt x="164" y="522"/>
                  </a:lnTo>
                  <a:lnTo>
                    <a:pt x="180" y="527"/>
                  </a:lnTo>
                  <a:lnTo>
                    <a:pt x="195" y="533"/>
                  </a:lnTo>
                  <a:lnTo>
                    <a:pt x="195" y="533"/>
                  </a:lnTo>
                  <a:lnTo>
                    <a:pt x="238" y="542"/>
                  </a:lnTo>
                  <a:lnTo>
                    <a:pt x="260" y="547"/>
                  </a:lnTo>
                  <a:lnTo>
                    <a:pt x="283" y="551"/>
                  </a:lnTo>
                  <a:lnTo>
                    <a:pt x="306" y="554"/>
                  </a:lnTo>
                  <a:lnTo>
                    <a:pt x="328" y="555"/>
                  </a:lnTo>
                  <a:lnTo>
                    <a:pt x="350" y="555"/>
                  </a:lnTo>
                  <a:lnTo>
                    <a:pt x="372" y="554"/>
                  </a:lnTo>
                  <a:lnTo>
                    <a:pt x="372" y="554"/>
                  </a:lnTo>
                  <a:lnTo>
                    <a:pt x="404" y="548"/>
                  </a:lnTo>
                  <a:lnTo>
                    <a:pt x="420" y="547"/>
                  </a:lnTo>
                  <a:lnTo>
                    <a:pt x="435" y="543"/>
                  </a:lnTo>
                  <a:lnTo>
                    <a:pt x="435" y="543"/>
                  </a:lnTo>
                  <a:lnTo>
                    <a:pt x="448" y="539"/>
                  </a:lnTo>
                  <a:lnTo>
                    <a:pt x="459" y="533"/>
                  </a:lnTo>
                  <a:lnTo>
                    <a:pt x="481" y="520"/>
                  </a:lnTo>
                  <a:lnTo>
                    <a:pt x="503" y="505"/>
                  </a:lnTo>
                  <a:lnTo>
                    <a:pt x="524" y="492"/>
                  </a:lnTo>
                  <a:lnTo>
                    <a:pt x="524" y="492"/>
                  </a:lnTo>
                  <a:lnTo>
                    <a:pt x="541" y="482"/>
                  </a:lnTo>
                  <a:lnTo>
                    <a:pt x="557" y="469"/>
                  </a:lnTo>
                  <a:lnTo>
                    <a:pt x="571" y="453"/>
                  </a:lnTo>
                  <a:lnTo>
                    <a:pt x="584" y="437"/>
                  </a:lnTo>
                  <a:lnTo>
                    <a:pt x="596" y="419"/>
                  </a:lnTo>
                  <a:lnTo>
                    <a:pt x="605" y="401"/>
                  </a:lnTo>
                  <a:lnTo>
                    <a:pt x="613" y="382"/>
                  </a:lnTo>
                  <a:lnTo>
                    <a:pt x="617" y="363"/>
                  </a:lnTo>
                  <a:lnTo>
                    <a:pt x="617" y="363"/>
                  </a:lnTo>
                  <a:lnTo>
                    <a:pt x="618" y="336"/>
                  </a:lnTo>
                  <a:lnTo>
                    <a:pt x="620" y="309"/>
                  </a:lnTo>
                  <a:lnTo>
                    <a:pt x="618" y="283"/>
                  </a:lnTo>
                  <a:lnTo>
                    <a:pt x="616" y="257"/>
                  </a:lnTo>
                  <a:lnTo>
                    <a:pt x="614" y="231"/>
                  </a:lnTo>
                  <a:lnTo>
                    <a:pt x="614" y="204"/>
                  </a:lnTo>
                  <a:lnTo>
                    <a:pt x="614" y="178"/>
                  </a:lnTo>
                  <a:lnTo>
                    <a:pt x="617" y="151"/>
                  </a:lnTo>
                  <a:lnTo>
                    <a:pt x="617" y="151"/>
                  </a:lnTo>
                  <a:close/>
                  <a:moveTo>
                    <a:pt x="574" y="327"/>
                  </a:moveTo>
                  <a:lnTo>
                    <a:pt x="574" y="327"/>
                  </a:lnTo>
                  <a:lnTo>
                    <a:pt x="574" y="340"/>
                  </a:lnTo>
                  <a:lnTo>
                    <a:pt x="571" y="352"/>
                  </a:lnTo>
                  <a:lnTo>
                    <a:pt x="569" y="363"/>
                  </a:lnTo>
                  <a:lnTo>
                    <a:pt x="566" y="373"/>
                  </a:lnTo>
                  <a:lnTo>
                    <a:pt x="561" y="384"/>
                  </a:lnTo>
                  <a:lnTo>
                    <a:pt x="557" y="393"/>
                  </a:lnTo>
                  <a:lnTo>
                    <a:pt x="550" y="402"/>
                  </a:lnTo>
                  <a:lnTo>
                    <a:pt x="544" y="411"/>
                  </a:lnTo>
                  <a:lnTo>
                    <a:pt x="529" y="427"/>
                  </a:lnTo>
                  <a:lnTo>
                    <a:pt x="512" y="441"/>
                  </a:lnTo>
                  <a:lnTo>
                    <a:pt x="494" y="455"/>
                  </a:lnTo>
                  <a:lnTo>
                    <a:pt x="474" y="469"/>
                  </a:lnTo>
                  <a:lnTo>
                    <a:pt x="474" y="469"/>
                  </a:lnTo>
                  <a:lnTo>
                    <a:pt x="459" y="479"/>
                  </a:lnTo>
                  <a:lnTo>
                    <a:pt x="442" y="491"/>
                  </a:lnTo>
                  <a:lnTo>
                    <a:pt x="433" y="495"/>
                  </a:lnTo>
                  <a:lnTo>
                    <a:pt x="423" y="499"/>
                  </a:lnTo>
                  <a:lnTo>
                    <a:pt x="414" y="501"/>
                  </a:lnTo>
                  <a:lnTo>
                    <a:pt x="404" y="503"/>
                  </a:lnTo>
                  <a:lnTo>
                    <a:pt x="404" y="503"/>
                  </a:lnTo>
                  <a:lnTo>
                    <a:pt x="392" y="503"/>
                  </a:lnTo>
                  <a:lnTo>
                    <a:pt x="382" y="504"/>
                  </a:lnTo>
                  <a:lnTo>
                    <a:pt x="371" y="505"/>
                  </a:lnTo>
                  <a:lnTo>
                    <a:pt x="359" y="509"/>
                  </a:lnTo>
                  <a:lnTo>
                    <a:pt x="359" y="509"/>
                  </a:lnTo>
                  <a:lnTo>
                    <a:pt x="354" y="510"/>
                  </a:lnTo>
                  <a:lnTo>
                    <a:pt x="348" y="510"/>
                  </a:lnTo>
                  <a:lnTo>
                    <a:pt x="331" y="508"/>
                  </a:lnTo>
                  <a:lnTo>
                    <a:pt x="314" y="505"/>
                  </a:lnTo>
                  <a:lnTo>
                    <a:pt x="299" y="503"/>
                  </a:lnTo>
                  <a:lnTo>
                    <a:pt x="299" y="503"/>
                  </a:lnTo>
                  <a:lnTo>
                    <a:pt x="278" y="501"/>
                  </a:lnTo>
                  <a:lnTo>
                    <a:pt x="253" y="500"/>
                  </a:lnTo>
                  <a:lnTo>
                    <a:pt x="240" y="499"/>
                  </a:lnTo>
                  <a:lnTo>
                    <a:pt x="229" y="496"/>
                  </a:lnTo>
                  <a:lnTo>
                    <a:pt x="217" y="492"/>
                  </a:lnTo>
                  <a:lnTo>
                    <a:pt x="209" y="487"/>
                  </a:lnTo>
                  <a:lnTo>
                    <a:pt x="209" y="487"/>
                  </a:lnTo>
                  <a:lnTo>
                    <a:pt x="205" y="483"/>
                  </a:lnTo>
                  <a:lnTo>
                    <a:pt x="200" y="480"/>
                  </a:lnTo>
                  <a:lnTo>
                    <a:pt x="191" y="476"/>
                  </a:lnTo>
                  <a:lnTo>
                    <a:pt x="180" y="472"/>
                  </a:lnTo>
                  <a:lnTo>
                    <a:pt x="171" y="469"/>
                  </a:lnTo>
                  <a:lnTo>
                    <a:pt x="171" y="469"/>
                  </a:lnTo>
                  <a:lnTo>
                    <a:pt x="129" y="445"/>
                  </a:lnTo>
                  <a:lnTo>
                    <a:pt x="129" y="445"/>
                  </a:lnTo>
                  <a:lnTo>
                    <a:pt x="123" y="441"/>
                  </a:lnTo>
                  <a:lnTo>
                    <a:pt x="116" y="435"/>
                  </a:lnTo>
                  <a:lnTo>
                    <a:pt x="110" y="428"/>
                  </a:lnTo>
                  <a:lnTo>
                    <a:pt x="103" y="420"/>
                  </a:lnTo>
                  <a:lnTo>
                    <a:pt x="91" y="402"/>
                  </a:lnTo>
                  <a:lnTo>
                    <a:pt x="79" y="381"/>
                  </a:lnTo>
                  <a:lnTo>
                    <a:pt x="70" y="360"/>
                  </a:lnTo>
                  <a:lnTo>
                    <a:pt x="62" y="339"/>
                  </a:lnTo>
                  <a:lnTo>
                    <a:pt x="59" y="321"/>
                  </a:lnTo>
                  <a:lnTo>
                    <a:pt x="56" y="305"/>
                  </a:lnTo>
                  <a:lnTo>
                    <a:pt x="56" y="305"/>
                  </a:lnTo>
                  <a:lnTo>
                    <a:pt x="55" y="288"/>
                  </a:lnTo>
                  <a:lnTo>
                    <a:pt x="53" y="272"/>
                  </a:lnTo>
                  <a:lnTo>
                    <a:pt x="48" y="238"/>
                  </a:lnTo>
                  <a:lnTo>
                    <a:pt x="47" y="221"/>
                  </a:lnTo>
                  <a:lnTo>
                    <a:pt x="45" y="204"/>
                  </a:lnTo>
                  <a:lnTo>
                    <a:pt x="44" y="187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9" y="168"/>
                  </a:lnTo>
                  <a:lnTo>
                    <a:pt x="53" y="164"/>
                  </a:lnTo>
                  <a:lnTo>
                    <a:pt x="56" y="159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56" y="140"/>
                  </a:lnTo>
                  <a:lnTo>
                    <a:pt x="55" y="136"/>
                  </a:lnTo>
                  <a:lnTo>
                    <a:pt x="55" y="136"/>
                  </a:lnTo>
                  <a:lnTo>
                    <a:pt x="61" y="126"/>
                  </a:lnTo>
                  <a:lnTo>
                    <a:pt x="69" y="118"/>
                  </a:lnTo>
                  <a:lnTo>
                    <a:pt x="78" y="113"/>
                  </a:lnTo>
                  <a:lnTo>
                    <a:pt x="89" y="108"/>
                  </a:lnTo>
                  <a:lnTo>
                    <a:pt x="100" y="105"/>
                  </a:lnTo>
                  <a:lnTo>
                    <a:pt x="112" y="105"/>
                  </a:lnTo>
                  <a:lnTo>
                    <a:pt x="124" y="105"/>
                  </a:lnTo>
                  <a:lnTo>
                    <a:pt x="136" y="108"/>
                  </a:lnTo>
                  <a:lnTo>
                    <a:pt x="149" y="110"/>
                  </a:lnTo>
                  <a:lnTo>
                    <a:pt x="161" y="115"/>
                  </a:lnTo>
                  <a:lnTo>
                    <a:pt x="171" y="121"/>
                  </a:lnTo>
                  <a:lnTo>
                    <a:pt x="181" y="129"/>
                  </a:lnTo>
                  <a:lnTo>
                    <a:pt x="191" y="136"/>
                  </a:lnTo>
                  <a:lnTo>
                    <a:pt x="198" y="146"/>
                  </a:lnTo>
                  <a:lnTo>
                    <a:pt x="205" y="155"/>
                  </a:lnTo>
                  <a:lnTo>
                    <a:pt x="209" y="166"/>
                  </a:lnTo>
                  <a:lnTo>
                    <a:pt x="209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9" y="172"/>
                  </a:lnTo>
                  <a:lnTo>
                    <a:pt x="209" y="177"/>
                  </a:lnTo>
                  <a:lnTo>
                    <a:pt x="209" y="182"/>
                  </a:lnTo>
                  <a:lnTo>
                    <a:pt x="212" y="187"/>
                  </a:lnTo>
                  <a:lnTo>
                    <a:pt x="212" y="187"/>
                  </a:lnTo>
                  <a:lnTo>
                    <a:pt x="214" y="194"/>
                  </a:lnTo>
                  <a:lnTo>
                    <a:pt x="217" y="200"/>
                  </a:lnTo>
                  <a:lnTo>
                    <a:pt x="221" y="216"/>
                  </a:lnTo>
                  <a:lnTo>
                    <a:pt x="225" y="249"/>
                  </a:lnTo>
                  <a:lnTo>
                    <a:pt x="229" y="266"/>
                  </a:lnTo>
                  <a:lnTo>
                    <a:pt x="231" y="274"/>
                  </a:lnTo>
                  <a:lnTo>
                    <a:pt x="234" y="280"/>
                  </a:lnTo>
                  <a:lnTo>
                    <a:pt x="238" y="287"/>
                  </a:lnTo>
                  <a:lnTo>
                    <a:pt x="243" y="293"/>
                  </a:lnTo>
                  <a:lnTo>
                    <a:pt x="249" y="299"/>
                  </a:lnTo>
                  <a:lnTo>
                    <a:pt x="257" y="302"/>
                  </a:lnTo>
                  <a:lnTo>
                    <a:pt x="257" y="302"/>
                  </a:lnTo>
                  <a:lnTo>
                    <a:pt x="268" y="306"/>
                  </a:lnTo>
                  <a:lnTo>
                    <a:pt x="281" y="310"/>
                  </a:lnTo>
                  <a:lnTo>
                    <a:pt x="295" y="313"/>
                  </a:lnTo>
                  <a:lnTo>
                    <a:pt x="310" y="316"/>
                  </a:lnTo>
                  <a:lnTo>
                    <a:pt x="324" y="316"/>
                  </a:lnTo>
                  <a:lnTo>
                    <a:pt x="338" y="314"/>
                  </a:lnTo>
                  <a:lnTo>
                    <a:pt x="350" y="310"/>
                  </a:lnTo>
                  <a:lnTo>
                    <a:pt x="355" y="308"/>
                  </a:lnTo>
                  <a:lnTo>
                    <a:pt x="361" y="305"/>
                  </a:lnTo>
                  <a:lnTo>
                    <a:pt x="361" y="305"/>
                  </a:lnTo>
                  <a:lnTo>
                    <a:pt x="372" y="295"/>
                  </a:lnTo>
                  <a:lnTo>
                    <a:pt x="380" y="284"/>
                  </a:lnTo>
                  <a:lnTo>
                    <a:pt x="388" y="274"/>
                  </a:lnTo>
                  <a:lnTo>
                    <a:pt x="392" y="262"/>
                  </a:lnTo>
                  <a:lnTo>
                    <a:pt x="396" y="250"/>
                  </a:lnTo>
                  <a:lnTo>
                    <a:pt x="397" y="237"/>
                  </a:lnTo>
                  <a:lnTo>
                    <a:pt x="399" y="208"/>
                  </a:lnTo>
                  <a:lnTo>
                    <a:pt x="399" y="208"/>
                  </a:lnTo>
                  <a:lnTo>
                    <a:pt x="400" y="185"/>
                  </a:lnTo>
                  <a:lnTo>
                    <a:pt x="401" y="160"/>
                  </a:lnTo>
                  <a:lnTo>
                    <a:pt x="403" y="135"/>
                  </a:lnTo>
                  <a:lnTo>
                    <a:pt x="401" y="122"/>
                  </a:lnTo>
                  <a:lnTo>
                    <a:pt x="400" y="110"/>
                  </a:lnTo>
                  <a:lnTo>
                    <a:pt x="400" y="110"/>
                  </a:lnTo>
                  <a:lnTo>
                    <a:pt x="396" y="78"/>
                  </a:lnTo>
                  <a:lnTo>
                    <a:pt x="392" y="46"/>
                  </a:lnTo>
                  <a:lnTo>
                    <a:pt x="558" y="46"/>
                  </a:lnTo>
                  <a:lnTo>
                    <a:pt x="558" y="46"/>
                  </a:lnTo>
                  <a:lnTo>
                    <a:pt x="560" y="46"/>
                  </a:lnTo>
                  <a:lnTo>
                    <a:pt x="560" y="46"/>
                  </a:lnTo>
                  <a:lnTo>
                    <a:pt x="562" y="50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70" y="61"/>
                  </a:lnTo>
                  <a:lnTo>
                    <a:pt x="574" y="67"/>
                  </a:lnTo>
                  <a:lnTo>
                    <a:pt x="577" y="75"/>
                  </a:lnTo>
                  <a:lnTo>
                    <a:pt x="578" y="84"/>
                  </a:lnTo>
                  <a:lnTo>
                    <a:pt x="578" y="104"/>
                  </a:lnTo>
                  <a:lnTo>
                    <a:pt x="577" y="123"/>
                  </a:lnTo>
                  <a:lnTo>
                    <a:pt x="573" y="144"/>
                  </a:lnTo>
                  <a:lnTo>
                    <a:pt x="570" y="164"/>
                  </a:lnTo>
                  <a:lnTo>
                    <a:pt x="566" y="182"/>
                  </a:lnTo>
                  <a:lnTo>
                    <a:pt x="565" y="197"/>
                  </a:lnTo>
                  <a:lnTo>
                    <a:pt x="565" y="197"/>
                  </a:lnTo>
                  <a:lnTo>
                    <a:pt x="565" y="212"/>
                  </a:lnTo>
                  <a:lnTo>
                    <a:pt x="566" y="229"/>
                  </a:lnTo>
                  <a:lnTo>
                    <a:pt x="569" y="262"/>
                  </a:lnTo>
                  <a:lnTo>
                    <a:pt x="573" y="295"/>
                  </a:lnTo>
                  <a:lnTo>
                    <a:pt x="574" y="310"/>
                  </a:lnTo>
                  <a:lnTo>
                    <a:pt x="574" y="327"/>
                  </a:lnTo>
                  <a:lnTo>
                    <a:pt x="574" y="3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6" name="Freeform 594"/>
            <p:cNvSpPr/>
            <p:nvPr/>
          </p:nvSpPr>
          <p:spPr bwMode="auto">
            <a:xfrm>
              <a:off x="3319463" y="2089150"/>
              <a:ext cx="122238" cy="193675"/>
            </a:xfrm>
            <a:custGeom>
              <a:avLst/>
              <a:gdLst/>
              <a:ahLst/>
              <a:cxnLst>
                <a:cxn ang="0">
                  <a:pos x="273" y="1"/>
                </a:cxn>
                <a:cxn ang="0">
                  <a:pos x="223" y="27"/>
                </a:cxn>
                <a:cxn ang="0">
                  <a:pos x="194" y="47"/>
                </a:cxn>
                <a:cxn ang="0">
                  <a:pos x="168" y="68"/>
                </a:cxn>
                <a:cxn ang="0">
                  <a:pos x="133" y="104"/>
                </a:cxn>
                <a:cxn ang="0">
                  <a:pos x="92" y="162"/>
                </a:cxn>
                <a:cxn ang="0">
                  <a:pos x="73" y="193"/>
                </a:cxn>
                <a:cxn ang="0">
                  <a:pos x="44" y="257"/>
                </a:cxn>
                <a:cxn ang="0">
                  <a:pos x="23" y="323"/>
                </a:cxn>
                <a:cxn ang="0">
                  <a:pos x="9" y="389"/>
                </a:cxn>
                <a:cxn ang="0">
                  <a:pos x="0" y="457"/>
                </a:cxn>
                <a:cxn ang="0">
                  <a:pos x="0" y="464"/>
                </a:cxn>
                <a:cxn ang="0">
                  <a:pos x="0" y="467"/>
                </a:cxn>
                <a:cxn ang="0">
                  <a:pos x="1" y="476"/>
                </a:cxn>
                <a:cxn ang="0">
                  <a:pos x="6" y="484"/>
                </a:cxn>
                <a:cxn ang="0">
                  <a:pos x="13" y="488"/>
                </a:cxn>
                <a:cxn ang="0">
                  <a:pos x="22" y="489"/>
                </a:cxn>
                <a:cxn ang="0">
                  <a:pos x="34" y="486"/>
                </a:cxn>
                <a:cxn ang="0">
                  <a:pos x="40" y="480"/>
                </a:cxn>
                <a:cxn ang="0">
                  <a:pos x="44" y="472"/>
                </a:cxn>
                <a:cxn ang="0">
                  <a:pos x="45" y="467"/>
                </a:cxn>
                <a:cxn ang="0">
                  <a:pos x="52" y="433"/>
                </a:cxn>
                <a:cxn ang="0">
                  <a:pos x="56" y="397"/>
                </a:cxn>
                <a:cxn ang="0">
                  <a:pos x="57" y="376"/>
                </a:cxn>
                <a:cxn ang="0">
                  <a:pos x="61" y="342"/>
                </a:cxn>
                <a:cxn ang="0">
                  <a:pos x="68" y="321"/>
                </a:cxn>
                <a:cxn ang="0">
                  <a:pos x="72" y="312"/>
                </a:cxn>
                <a:cxn ang="0">
                  <a:pos x="86" y="285"/>
                </a:cxn>
                <a:cxn ang="0">
                  <a:pos x="108" y="229"/>
                </a:cxn>
                <a:cxn ang="0">
                  <a:pos x="121" y="201"/>
                </a:cxn>
                <a:cxn ang="0">
                  <a:pos x="137" y="174"/>
                </a:cxn>
                <a:cxn ang="0">
                  <a:pos x="174" y="127"/>
                </a:cxn>
                <a:cxn ang="0">
                  <a:pos x="217" y="87"/>
                </a:cxn>
                <a:cxn ang="0">
                  <a:pos x="268" y="55"/>
                </a:cxn>
                <a:cxn ang="0">
                  <a:pos x="297" y="40"/>
                </a:cxn>
                <a:cxn ang="0">
                  <a:pos x="304" y="35"/>
                </a:cxn>
                <a:cxn ang="0">
                  <a:pos x="308" y="29"/>
                </a:cxn>
                <a:cxn ang="0">
                  <a:pos x="308" y="21"/>
                </a:cxn>
                <a:cxn ang="0">
                  <a:pos x="299" y="5"/>
                </a:cxn>
                <a:cxn ang="0">
                  <a:pos x="287" y="0"/>
                </a:cxn>
                <a:cxn ang="0">
                  <a:pos x="278" y="0"/>
                </a:cxn>
                <a:cxn ang="0">
                  <a:pos x="273" y="1"/>
                </a:cxn>
              </a:cxnLst>
              <a:rect l="0" t="0" r="r" b="b"/>
              <a:pathLst>
                <a:path w="308" h="489">
                  <a:moveTo>
                    <a:pt x="273" y="1"/>
                  </a:moveTo>
                  <a:lnTo>
                    <a:pt x="273" y="1"/>
                  </a:lnTo>
                  <a:lnTo>
                    <a:pt x="239" y="18"/>
                  </a:lnTo>
                  <a:lnTo>
                    <a:pt x="223" y="27"/>
                  </a:lnTo>
                  <a:lnTo>
                    <a:pt x="209" y="36"/>
                  </a:lnTo>
                  <a:lnTo>
                    <a:pt x="194" y="47"/>
                  </a:lnTo>
                  <a:lnTo>
                    <a:pt x="181" y="57"/>
                  </a:lnTo>
                  <a:lnTo>
                    <a:pt x="168" y="68"/>
                  </a:lnTo>
                  <a:lnTo>
                    <a:pt x="157" y="80"/>
                  </a:lnTo>
                  <a:lnTo>
                    <a:pt x="133" y="104"/>
                  </a:lnTo>
                  <a:lnTo>
                    <a:pt x="112" y="132"/>
                  </a:lnTo>
                  <a:lnTo>
                    <a:pt x="92" y="162"/>
                  </a:lnTo>
                  <a:lnTo>
                    <a:pt x="73" y="193"/>
                  </a:lnTo>
                  <a:lnTo>
                    <a:pt x="73" y="193"/>
                  </a:lnTo>
                  <a:lnTo>
                    <a:pt x="57" y="225"/>
                  </a:lnTo>
                  <a:lnTo>
                    <a:pt x="44" y="257"/>
                  </a:lnTo>
                  <a:lnTo>
                    <a:pt x="32" y="290"/>
                  </a:lnTo>
                  <a:lnTo>
                    <a:pt x="23" y="323"/>
                  </a:lnTo>
                  <a:lnTo>
                    <a:pt x="15" y="355"/>
                  </a:lnTo>
                  <a:lnTo>
                    <a:pt x="9" y="389"/>
                  </a:lnTo>
                  <a:lnTo>
                    <a:pt x="5" y="423"/>
                  </a:lnTo>
                  <a:lnTo>
                    <a:pt x="0" y="457"/>
                  </a:lnTo>
                  <a:lnTo>
                    <a:pt x="0" y="457"/>
                  </a:lnTo>
                  <a:lnTo>
                    <a:pt x="0" y="464"/>
                  </a:lnTo>
                  <a:lnTo>
                    <a:pt x="0" y="467"/>
                  </a:lnTo>
                  <a:lnTo>
                    <a:pt x="0" y="467"/>
                  </a:lnTo>
                  <a:lnTo>
                    <a:pt x="0" y="472"/>
                  </a:lnTo>
                  <a:lnTo>
                    <a:pt x="1" y="476"/>
                  </a:lnTo>
                  <a:lnTo>
                    <a:pt x="4" y="480"/>
                  </a:lnTo>
                  <a:lnTo>
                    <a:pt x="6" y="484"/>
                  </a:lnTo>
                  <a:lnTo>
                    <a:pt x="10" y="485"/>
                  </a:lnTo>
                  <a:lnTo>
                    <a:pt x="13" y="488"/>
                  </a:lnTo>
                  <a:lnTo>
                    <a:pt x="22" y="489"/>
                  </a:lnTo>
                  <a:lnTo>
                    <a:pt x="22" y="489"/>
                  </a:lnTo>
                  <a:lnTo>
                    <a:pt x="30" y="488"/>
                  </a:lnTo>
                  <a:lnTo>
                    <a:pt x="34" y="486"/>
                  </a:lnTo>
                  <a:lnTo>
                    <a:pt x="38" y="484"/>
                  </a:lnTo>
                  <a:lnTo>
                    <a:pt x="40" y="480"/>
                  </a:lnTo>
                  <a:lnTo>
                    <a:pt x="43" y="476"/>
                  </a:lnTo>
                  <a:lnTo>
                    <a:pt x="44" y="472"/>
                  </a:lnTo>
                  <a:lnTo>
                    <a:pt x="45" y="467"/>
                  </a:lnTo>
                  <a:lnTo>
                    <a:pt x="45" y="467"/>
                  </a:lnTo>
                  <a:lnTo>
                    <a:pt x="48" y="448"/>
                  </a:lnTo>
                  <a:lnTo>
                    <a:pt x="52" y="433"/>
                  </a:lnTo>
                  <a:lnTo>
                    <a:pt x="55" y="416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7" y="376"/>
                  </a:lnTo>
                  <a:lnTo>
                    <a:pt x="58" y="354"/>
                  </a:lnTo>
                  <a:lnTo>
                    <a:pt x="61" y="342"/>
                  </a:lnTo>
                  <a:lnTo>
                    <a:pt x="64" y="332"/>
                  </a:lnTo>
                  <a:lnTo>
                    <a:pt x="68" y="321"/>
                  </a:lnTo>
                  <a:lnTo>
                    <a:pt x="72" y="312"/>
                  </a:lnTo>
                  <a:lnTo>
                    <a:pt x="72" y="312"/>
                  </a:lnTo>
                  <a:lnTo>
                    <a:pt x="79" y="299"/>
                  </a:lnTo>
                  <a:lnTo>
                    <a:pt x="86" y="285"/>
                  </a:lnTo>
                  <a:lnTo>
                    <a:pt x="98" y="257"/>
                  </a:lnTo>
                  <a:lnTo>
                    <a:pt x="108" y="229"/>
                  </a:lnTo>
                  <a:lnTo>
                    <a:pt x="115" y="216"/>
                  </a:lnTo>
                  <a:lnTo>
                    <a:pt x="121" y="201"/>
                  </a:lnTo>
                  <a:lnTo>
                    <a:pt x="121" y="201"/>
                  </a:lnTo>
                  <a:lnTo>
                    <a:pt x="137" y="174"/>
                  </a:lnTo>
                  <a:lnTo>
                    <a:pt x="155" y="149"/>
                  </a:lnTo>
                  <a:lnTo>
                    <a:pt x="174" y="127"/>
                  </a:lnTo>
                  <a:lnTo>
                    <a:pt x="194" y="106"/>
                  </a:lnTo>
                  <a:lnTo>
                    <a:pt x="217" y="87"/>
                  </a:lnTo>
                  <a:lnTo>
                    <a:pt x="242" y="70"/>
                  </a:lnTo>
                  <a:lnTo>
                    <a:pt x="268" y="55"/>
                  </a:lnTo>
                  <a:lnTo>
                    <a:pt x="297" y="40"/>
                  </a:lnTo>
                  <a:lnTo>
                    <a:pt x="297" y="40"/>
                  </a:lnTo>
                  <a:lnTo>
                    <a:pt x="300" y="39"/>
                  </a:lnTo>
                  <a:lnTo>
                    <a:pt x="304" y="35"/>
                  </a:lnTo>
                  <a:lnTo>
                    <a:pt x="307" y="32"/>
                  </a:lnTo>
                  <a:lnTo>
                    <a:pt x="308" y="29"/>
                  </a:lnTo>
                  <a:lnTo>
                    <a:pt x="308" y="25"/>
                  </a:lnTo>
                  <a:lnTo>
                    <a:pt x="308" y="21"/>
                  </a:lnTo>
                  <a:lnTo>
                    <a:pt x="304" y="13"/>
                  </a:lnTo>
                  <a:lnTo>
                    <a:pt x="299" y="5"/>
                  </a:lnTo>
                  <a:lnTo>
                    <a:pt x="291" y="1"/>
                  </a:lnTo>
                  <a:lnTo>
                    <a:pt x="287" y="0"/>
                  </a:lnTo>
                  <a:lnTo>
                    <a:pt x="283" y="0"/>
                  </a:lnTo>
                  <a:lnTo>
                    <a:pt x="278" y="0"/>
                  </a:lnTo>
                  <a:lnTo>
                    <a:pt x="273" y="1"/>
                  </a:lnTo>
                  <a:lnTo>
                    <a:pt x="27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  <p:sp>
          <p:nvSpPr>
            <p:cNvPr id="267" name="Freeform 595"/>
            <p:cNvSpPr/>
            <p:nvPr/>
          </p:nvSpPr>
          <p:spPr bwMode="auto">
            <a:xfrm>
              <a:off x="3495676" y="2093913"/>
              <a:ext cx="142875" cy="174625"/>
            </a:xfrm>
            <a:custGeom>
              <a:avLst/>
              <a:gdLst/>
              <a:ahLst/>
              <a:cxnLst>
                <a:cxn ang="0">
                  <a:pos x="352" y="399"/>
                </a:cxn>
                <a:cxn ang="0">
                  <a:pos x="344" y="365"/>
                </a:cxn>
                <a:cxn ang="0">
                  <a:pos x="334" y="332"/>
                </a:cxn>
                <a:cxn ang="0">
                  <a:pos x="303" y="267"/>
                </a:cxn>
                <a:cxn ang="0">
                  <a:pos x="265" y="207"/>
                </a:cxn>
                <a:cxn ang="0">
                  <a:pos x="223" y="152"/>
                </a:cxn>
                <a:cxn ang="0">
                  <a:pos x="203" y="127"/>
                </a:cxn>
                <a:cxn ang="0">
                  <a:pos x="174" y="92"/>
                </a:cxn>
                <a:cxn ang="0">
                  <a:pos x="151" y="71"/>
                </a:cxn>
                <a:cxn ang="0">
                  <a:pos x="138" y="62"/>
                </a:cxn>
                <a:cxn ang="0">
                  <a:pos x="88" y="30"/>
                </a:cxn>
                <a:cxn ang="0">
                  <a:pos x="59" y="19"/>
                </a:cxn>
                <a:cxn ang="0">
                  <a:pos x="50" y="17"/>
                </a:cxn>
                <a:cxn ang="0">
                  <a:pos x="46" y="22"/>
                </a:cxn>
                <a:cxn ang="0">
                  <a:pos x="46" y="17"/>
                </a:cxn>
                <a:cxn ang="0">
                  <a:pos x="42" y="9"/>
                </a:cxn>
                <a:cxn ang="0">
                  <a:pos x="36" y="4"/>
                </a:cxn>
                <a:cxn ang="0">
                  <a:pos x="24" y="0"/>
                </a:cxn>
                <a:cxn ang="0">
                  <a:pos x="11" y="4"/>
                </a:cxn>
                <a:cxn ang="0">
                  <a:pos x="4" y="9"/>
                </a:cxn>
                <a:cxn ang="0">
                  <a:pos x="2" y="17"/>
                </a:cxn>
                <a:cxn ang="0">
                  <a:pos x="0" y="29"/>
                </a:cxn>
                <a:cxn ang="0">
                  <a:pos x="2" y="34"/>
                </a:cxn>
                <a:cxn ang="0">
                  <a:pos x="7" y="45"/>
                </a:cxn>
                <a:cxn ang="0">
                  <a:pos x="12" y="49"/>
                </a:cxn>
                <a:cxn ang="0">
                  <a:pos x="80" y="80"/>
                </a:cxn>
                <a:cxn ang="0">
                  <a:pos x="93" y="88"/>
                </a:cxn>
                <a:cxn ang="0">
                  <a:pos x="117" y="105"/>
                </a:cxn>
                <a:cxn ang="0">
                  <a:pos x="147" y="136"/>
                </a:cxn>
                <a:cxn ang="0">
                  <a:pos x="168" y="158"/>
                </a:cxn>
                <a:cxn ang="0">
                  <a:pos x="212" y="211"/>
                </a:cxn>
                <a:cxn ang="0">
                  <a:pos x="251" y="268"/>
                </a:cxn>
                <a:cxn ang="0">
                  <a:pos x="268" y="302"/>
                </a:cxn>
                <a:cxn ang="0">
                  <a:pos x="287" y="340"/>
                </a:cxn>
                <a:cxn ang="0">
                  <a:pos x="301" y="379"/>
                </a:cxn>
                <a:cxn ang="0">
                  <a:pos x="309" y="416"/>
                </a:cxn>
                <a:cxn ang="0">
                  <a:pos x="310" y="421"/>
                </a:cxn>
                <a:cxn ang="0">
                  <a:pos x="314" y="432"/>
                </a:cxn>
                <a:cxn ang="0">
                  <a:pos x="318" y="434"/>
                </a:cxn>
                <a:cxn ang="0">
                  <a:pos x="330" y="444"/>
                </a:cxn>
                <a:cxn ang="0">
                  <a:pos x="343" y="444"/>
                </a:cxn>
                <a:cxn ang="0">
                  <a:pos x="355" y="437"/>
                </a:cxn>
                <a:cxn ang="0">
                  <a:pos x="360" y="423"/>
                </a:cxn>
                <a:cxn ang="0">
                  <a:pos x="360" y="416"/>
                </a:cxn>
                <a:cxn ang="0">
                  <a:pos x="357" y="407"/>
                </a:cxn>
                <a:cxn ang="0">
                  <a:pos x="352" y="399"/>
                </a:cxn>
              </a:cxnLst>
              <a:rect l="0" t="0" r="r" b="b"/>
              <a:pathLst>
                <a:path w="360" h="444">
                  <a:moveTo>
                    <a:pt x="352" y="399"/>
                  </a:moveTo>
                  <a:lnTo>
                    <a:pt x="352" y="399"/>
                  </a:lnTo>
                  <a:lnTo>
                    <a:pt x="348" y="382"/>
                  </a:lnTo>
                  <a:lnTo>
                    <a:pt x="344" y="365"/>
                  </a:lnTo>
                  <a:lnTo>
                    <a:pt x="339" y="348"/>
                  </a:lnTo>
                  <a:lnTo>
                    <a:pt x="334" y="332"/>
                  </a:lnTo>
                  <a:lnTo>
                    <a:pt x="320" y="298"/>
                  </a:lnTo>
                  <a:lnTo>
                    <a:pt x="303" y="267"/>
                  </a:lnTo>
                  <a:lnTo>
                    <a:pt x="284" y="237"/>
                  </a:lnTo>
                  <a:lnTo>
                    <a:pt x="265" y="207"/>
                  </a:lnTo>
                  <a:lnTo>
                    <a:pt x="244" y="178"/>
                  </a:lnTo>
                  <a:lnTo>
                    <a:pt x="223" y="152"/>
                  </a:lnTo>
                  <a:lnTo>
                    <a:pt x="223" y="152"/>
                  </a:lnTo>
                  <a:lnTo>
                    <a:pt x="203" y="127"/>
                  </a:lnTo>
                  <a:lnTo>
                    <a:pt x="183" y="104"/>
                  </a:lnTo>
                  <a:lnTo>
                    <a:pt x="174" y="92"/>
                  </a:lnTo>
                  <a:lnTo>
                    <a:pt x="163" y="81"/>
                  </a:lnTo>
                  <a:lnTo>
                    <a:pt x="151" y="71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18" y="50"/>
                  </a:lnTo>
                  <a:lnTo>
                    <a:pt x="88" y="30"/>
                  </a:lnTo>
                  <a:lnTo>
                    <a:pt x="72" y="22"/>
                  </a:lnTo>
                  <a:lnTo>
                    <a:pt x="59" y="19"/>
                  </a:lnTo>
                  <a:lnTo>
                    <a:pt x="54" y="17"/>
                  </a:lnTo>
                  <a:lnTo>
                    <a:pt x="50" y="17"/>
                  </a:lnTo>
                  <a:lnTo>
                    <a:pt x="47" y="2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42" y="9"/>
                  </a:lnTo>
                  <a:lnTo>
                    <a:pt x="40" y="5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8" y="5"/>
                  </a:lnTo>
                  <a:lnTo>
                    <a:pt x="4" y="9"/>
                  </a:lnTo>
                  <a:lnTo>
                    <a:pt x="3" y="13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34"/>
                  </a:lnTo>
                  <a:lnTo>
                    <a:pt x="4" y="39"/>
                  </a:lnTo>
                  <a:lnTo>
                    <a:pt x="7" y="45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46" y="63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93" y="88"/>
                  </a:lnTo>
                  <a:lnTo>
                    <a:pt x="106" y="96"/>
                  </a:lnTo>
                  <a:lnTo>
                    <a:pt x="117" y="105"/>
                  </a:lnTo>
                  <a:lnTo>
                    <a:pt x="127" y="115"/>
                  </a:lnTo>
                  <a:lnTo>
                    <a:pt x="147" y="136"/>
                  </a:lnTo>
                  <a:lnTo>
                    <a:pt x="168" y="158"/>
                  </a:lnTo>
                  <a:lnTo>
                    <a:pt x="168" y="158"/>
                  </a:lnTo>
                  <a:lnTo>
                    <a:pt x="190" y="185"/>
                  </a:lnTo>
                  <a:lnTo>
                    <a:pt x="212" y="211"/>
                  </a:lnTo>
                  <a:lnTo>
                    <a:pt x="232" y="240"/>
                  </a:lnTo>
                  <a:lnTo>
                    <a:pt x="251" y="268"/>
                  </a:lnTo>
                  <a:lnTo>
                    <a:pt x="251" y="268"/>
                  </a:lnTo>
                  <a:lnTo>
                    <a:pt x="268" y="302"/>
                  </a:lnTo>
                  <a:lnTo>
                    <a:pt x="278" y="321"/>
                  </a:lnTo>
                  <a:lnTo>
                    <a:pt x="287" y="340"/>
                  </a:lnTo>
                  <a:lnTo>
                    <a:pt x="295" y="360"/>
                  </a:lnTo>
                  <a:lnTo>
                    <a:pt x="301" y="379"/>
                  </a:lnTo>
                  <a:lnTo>
                    <a:pt x="306" y="399"/>
                  </a:lnTo>
                  <a:lnTo>
                    <a:pt x="309" y="416"/>
                  </a:lnTo>
                  <a:lnTo>
                    <a:pt x="309" y="416"/>
                  </a:lnTo>
                  <a:lnTo>
                    <a:pt x="310" y="421"/>
                  </a:lnTo>
                  <a:lnTo>
                    <a:pt x="312" y="427"/>
                  </a:lnTo>
                  <a:lnTo>
                    <a:pt x="314" y="432"/>
                  </a:lnTo>
                  <a:lnTo>
                    <a:pt x="318" y="434"/>
                  </a:lnTo>
                  <a:lnTo>
                    <a:pt x="318" y="434"/>
                  </a:lnTo>
                  <a:lnTo>
                    <a:pt x="323" y="440"/>
                  </a:lnTo>
                  <a:lnTo>
                    <a:pt x="330" y="444"/>
                  </a:lnTo>
                  <a:lnTo>
                    <a:pt x="337" y="444"/>
                  </a:lnTo>
                  <a:lnTo>
                    <a:pt x="343" y="444"/>
                  </a:lnTo>
                  <a:lnTo>
                    <a:pt x="350" y="441"/>
                  </a:lnTo>
                  <a:lnTo>
                    <a:pt x="355" y="437"/>
                  </a:lnTo>
                  <a:lnTo>
                    <a:pt x="359" y="430"/>
                  </a:lnTo>
                  <a:lnTo>
                    <a:pt x="360" y="423"/>
                  </a:lnTo>
                  <a:lnTo>
                    <a:pt x="360" y="416"/>
                  </a:lnTo>
                  <a:lnTo>
                    <a:pt x="360" y="416"/>
                  </a:lnTo>
                  <a:lnTo>
                    <a:pt x="360" y="411"/>
                  </a:lnTo>
                  <a:lnTo>
                    <a:pt x="357" y="407"/>
                  </a:lnTo>
                  <a:lnTo>
                    <a:pt x="356" y="403"/>
                  </a:lnTo>
                  <a:lnTo>
                    <a:pt x="352" y="399"/>
                  </a:lnTo>
                  <a:lnTo>
                    <a:pt x="352" y="3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1C3E58"/>
                </a:solidFill>
              </a:endParaRPr>
            </a:p>
          </p:txBody>
        </p:sp>
      </p:grpSp>
      <p:sp>
        <p:nvSpPr>
          <p:cNvPr id="270" name="文本框 269"/>
          <p:cNvSpPr txBox="1"/>
          <p:nvPr/>
        </p:nvSpPr>
        <p:spPr>
          <a:xfrm>
            <a:off x="2209783" y="5648789"/>
            <a:ext cx="2178469" cy="66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PROMOTES DATA-DRIVEN DECISION MAKING AND REAL-TIME UPDATES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7200015" y="5648789"/>
            <a:ext cx="2178469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PROVIDES A FLEXIBLE RESPONSE TO THE MANY PROBLEMS  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1258577" y="2691369"/>
            <a:ext cx="2178469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MEET THE NEEDS OF SCHOOL REQUIREMENTS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5740809" y="2691369"/>
            <a:ext cx="2178469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MY" altLang="en-US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MANAGE COMPLEX EDUCATIONAL PROCESSES </a:t>
            </a:r>
            <a:endParaRPr lang="en-MY" altLang="en-US" sz="11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118295" y="4402805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01</a:t>
            </a:r>
            <a:endParaRPr lang="zh-CN" altLang="en-US" sz="4000" b="1" dirty="0">
              <a:blipFill>
                <a:blip r:embed="rId3"/>
                <a:stretch>
                  <a:fillRect/>
                </a:stretch>
              </a:blip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4487540" y="442045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02</a:t>
            </a:r>
            <a:endParaRPr lang="zh-CN" altLang="en-US" sz="4000" b="1" dirty="0">
              <a:blipFill>
                <a:blip r:embed="rId3"/>
                <a:stretch>
                  <a:fillRect/>
                </a:stretch>
              </a:blip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6805850" y="4367794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03</a:t>
            </a:r>
            <a:endParaRPr lang="zh-CN" altLang="en-US" sz="4000" b="1" dirty="0">
              <a:blipFill>
                <a:blip r:embed="rId3"/>
                <a:stretch>
                  <a:fillRect/>
                </a:stretch>
              </a:blip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9180353" y="440093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04</a:t>
            </a:r>
            <a:endParaRPr lang="zh-CN" altLang="en-US" sz="4000" b="1" dirty="0">
              <a:blipFill>
                <a:blip r:embed="rId3"/>
                <a:stretch>
                  <a:fillRect/>
                </a:stretch>
              </a:blip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691460" y="745555"/>
            <a:ext cx="39617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MY" altLang="zh-CN" sz="5400" b="1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</a:rPr>
              <a:t>CONCLUSION</a:t>
            </a:r>
            <a:endParaRPr lang="en-MY" altLang="zh-CN" sz="5400" b="1" dirty="0">
              <a:blipFill>
                <a:blip r:embed="rId3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5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1" b="79596"/>
          <a:stretch>
            <a:fillRect/>
          </a:stretch>
        </p:blipFill>
        <p:spPr>
          <a:xfrm>
            <a:off x="8229599" y="170351"/>
            <a:ext cx="3934417" cy="17277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2" t="29091" r="16818" b="56161"/>
          <a:stretch>
            <a:fillRect/>
          </a:stretch>
        </p:blipFill>
        <p:spPr>
          <a:xfrm>
            <a:off x="7758544" y="1743267"/>
            <a:ext cx="1371601" cy="10113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5" t="57778" r="22727" b="29697"/>
          <a:stretch>
            <a:fillRect/>
          </a:stretch>
        </p:blipFill>
        <p:spPr>
          <a:xfrm>
            <a:off x="7148945" y="3710612"/>
            <a:ext cx="1440874" cy="858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10303" r="60606" b="75960"/>
          <a:stretch>
            <a:fillRect/>
          </a:stretch>
        </p:blipFill>
        <p:spPr>
          <a:xfrm>
            <a:off x="3754582" y="454794"/>
            <a:ext cx="1371600" cy="942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9899" r="69394" b="55758"/>
          <a:stretch>
            <a:fillRect/>
          </a:stretch>
        </p:blipFill>
        <p:spPr>
          <a:xfrm>
            <a:off x="2895600" y="1798685"/>
            <a:ext cx="1427018" cy="983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48081" r="67577" b="38990"/>
          <a:stretch>
            <a:fillRect/>
          </a:stretch>
        </p:blipFill>
        <p:spPr>
          <a:xfrm>
            <a:off x="3408218" y="3045594"/>
            <a:ext cx="1080655" cy="886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60404" r="66970" b="22626"/>
          <a:stretch>
            <a:fillRect/>
          </a:stretch>
        </p:blipFill>
        <p:spPr>
          <a:xfrm>
            <a:off x="1051957" y="3710612"/>
            <a:ext cx="3687285" cy="14962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22828" r="30909" b="38182"/>
          <a:stretch>
            <a:fillRect/>
          </a:stretch>
        </p:blipFill>
        <p:spPr>
          <a:xfrm>
            <a:off x="4419600" y="1313776"/>
            <a:ext cx="3422073" cy="2673927"/>
          </a:xfrm>
          <a:prstGeom prst="rect">
            <a:avLst/>
          </a:prstGeom>
        </p:spPr>
      </p:pic>
      <p:sp>
        <p:nvSpPr>
          <p:cNvPr id="10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152518" y="5206951"/>
            <a:ext cx="79562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blipFill>
                  <a:blip r:embed="rId5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Thank you</a:t>
            </a:r>
            <a:endParaRPr lang="en-US" altLang="zh-CN" sz="6000" b="1" dirty="0">
              <a:blipFill>
                <a:blip r:embed="rId5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  <a:p>
            <a:pPr algn="ctr"/>
            <a:r>
              <a:rPr lang="en-MY" altLang="zh-CN" sz="2400" b="1" dirty="0">
                <a:blipFill>
                  <a:blip r:embed="rId5"/>
                  <a:stretch>
                    <a:fillRect/>
                  </a:stretch>
                </a:blip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PREPARED FOR: DR. MOHAMAD NOR</a:t>
            </a:r>
            <a:endParaRPr lang="en-MY" altLang="zh-CN" sz="2400" b="1" dirty="0">
              <a:blipFill>
                <a:blip r:embed="rId5"/>
                <a:stretch>
                  <a:fillRect/>
                </a:stretch>
              </a:blip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Presentation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张海山锐线体2.0</vt:lpstr>
      <vt:lpstr>Aharoni</vt:lpstr>
      <vt:lpstr>方正姚体</vt:lpstr>
      <vt:lpstr>Kartika</vt:lpstr>
      <vt:lpstr>Microsoft YaHei</vt:lpstr>
      <vt:lpstr>Arial Unicode MS</vt:lpstr>
      <vt:lpstr>等线 Light</vt:lpstr>
      <vt:lpstr>等线</vt:lpstr>
      <vt:lpstr>Yu Gothic UI Semibold</vt:lpstr>
      <vt:lpstr>PMingLiU-ExtB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izazi</cp:lastModifiedBy>
  <cp:revision>79</cp:revision>
  <dcterms:created xsi:type="dcterms:W3CDTF">2018-04-14T03:25:00Z</dcterms:created>
  <dcterms:modified xsi:type="dcterms:W3CDTF">2024-01-16T06:39:17Z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D4A2AAEAE2A14A4EA49B4DFB3A49A2BD_11</vt:lpwstr>
  </property>
  <property fmtid="{D5CDD505-2E9C-101B-9397-08002B2CF9AE}" pid="3" name="KSOProductBuildVer">
    <vt:lpwstr>1033-12.2.0.13359</vt:lpwstr>
  </property>
</Properties>
</file>