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62" r:id="rId4"/>
    <p:sldId id="259" r:id="rId5"/>
    <p:sldId id="260" r:id="rId6"/>
    <p:sldId id="261" r:id="rId7"/>
    <p:sldId id="263" r:id="rId8"/>
    <p:sldId id="257" r:id="rId9"/>
    <p:sldId id="25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70D10-E282-46FB-9882-5E9D580BA194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DC7C752-79E0-420C-81B2-868F9870BF63}">
      <dgm:prSet phldrT="[Text]" custT="1"/>
      <dgm:spPr/>
      <dgm:t>
        <a:bodyPr/>
        <a:lstStyle/>
        <a:p>
          <a:endParaRPr lang="en-US" sz="1200" dirty="0" smtClean="0"/>
        </a:p>
        <a:p>
          <a:endParaRPr lang="en-US" sz="1200" dirty="0" smtClean="0"/>
        </a:p>
        <a:p>
          <a:endParaRPr lang="en-US" sz="1200" dirty="0" smtClean="0"/>
        </a:p>
        <a:p>
          <a:r>
            <a:rPr lang="en-US" sz="1200" dirty="0" smtClean="0"/>
            <a:t>Knowledge</a:t>
          </a:r>
          <a:endParaRPr lang="en-US" sz="1200" dirty="0"/>
        </a:p>
      </dgm:t>
    </dgm:pt>
    <dgm:pt modelId="{FDF4E7B2-BC9B-451E-9176-4EFEE139B6F2}" type="parTrans" cxnId="{1F80AD98-0E5C-4031-85D1-1E5774A57B7B}">
      <dgm:prSet/>
      <dgm:spPr/>
      <dgm:t>
        <a:bodyPr/>
        <a:lstStyle/>
        <a:p>
          <a:endParaRPr lang="en-US" sz="1200"/>
        </a:p>
      </dgm:t>
    </dgm:pt>
    <dgm:pt modelId="{EDCC0375-9211-47F6-831F-A3D87D2F4293}" type="sibTrans" cxnId="{1F80AD98-0E5C-4031-85D1-1E5774A57B7B}">
      <dgm:prSet/>
      <dgm:spPr/>
      <dgm:t>
        <a:bodyPr/>
        <a:lstStyle/>
        <a:p>
          <a:endParaRPr lang="en-US" sz="1200"/>
        </a:p>
      </dgm:t>
    </dgm:pt>
    <dgm:pt modelId="{5CEBDB4F-28D0-4343-B18D-D06134A544C2}">
      <dgm:prSet phldrT="[Text]" custT="1"/>
      <dgm:spPr/>
      <dgm:t>
        <a:bodyPr/>
        <a:lstStyle/>
        <a:p>
          <a:r>
            <a:rPr lang="en-US" sz="1200" dirty="0" smtClean="0"/>
            <a:t>Information</a:t>
          </a:r>
          <a:endParaRPr lang="en-US" sz="1200" dirty="0"/>
        </a:p>
      </dgm:t>
    </dgm:pt>
    <dgm:pt modelId="{05B2FC9A-6FA4-4D3A-91D8-A969F2297A5B}" type="parTrans" cxnId="{120C7EC2-EE83-4897-9030-F99A6AE46D7B}">
      <dgm:prSet/>
      <dgm:spPr/>
      <dgm:t>
        <a:bodyPr/>
        <a:lstStyle/>
        <a:p>
          <a:endParaRPr lang="en-US" sz="1200"/>
        </a:p>
      </dgm:t>
    </dgm:pt>
    <dgm:pt modelId="{9C4DA760-EA9C-4233-AA4A-ABBF7D4E204A}" type="sibTrans" cxnId="{120C7EC2-EE83-4897-9030-F99A6AE46D7B}">
      <dgm:prSet/>
      <dgm:spPr/>
      <dgm:t>
        <a:bodyPr/>
        <a:lstStyle/>
        <a:p>
          <a:endParaRPr lang="en-US" sz="1200"/>
        </a:p>
      </dgm:t>
    </dgm:pt>
    <dgm:pt modelId="{C62BE2A5-095C-4C53-A980-931051EA1BFA}">
      <dgm:prSet phldrT="[Text]" custT="1"/>
      <dgm:spPr/>
      <dgm:t>
        <a:bodyPr/>
        <a:lstStyle/>
        <a:p>
          <a:r>
            <a:rPr lang="en-US" sz="1200" dirty="0" smtClean="0"/>
            <a:t>Data</a:t>
          </a:r>
          <a:endParaRPr lang="en-US" sz="1200" dirty="0"/>
        </a:p>
      </dgm:t>
    </dgm:pt>
    <dgm:pt modelId="{51AF2113-0C62-41DE-B980-6404A03F3D60}" type="parTrans" cxnId="{8A7971C6-B5F3-44E2-A468-B60A8918825E}">
      <dgm:prSet/>
      <dgm:spPr/>
      <dgm:t>
        <a:bodyPr/>
        <a:lstStyle/>
        <a:p>
          <a:endParaRPr lang="en-US" sz="1200"/>
        </a:p>
      </dgm:t>
    </dgm:pt>
    <dgm:pt modelId="{242A788E-8F85-4BF0-80D5-3D53D741AEEF}" type="sibTrans" cxnId="{8A7971C6-B5F3-44E2-A468-B60A8918825E}">
      <dgm:prSet/>
      <dgm:spPr/>
      <dgm:t>
        <a:bodyPr/>
        <a:lstStyle/>
        <a:p>
          <a:endParaRPr lang="en-US" sz="1200"/>
        </a:p>
      </dgm:t>
    </dgm:pt>
    <dgm:pt modelId="{4D48117F-B38D-44EB-83AB-4BD925A0CFA2}" type="pres">
      <dgm:prSet presAssocID="{DCE70D10-E282-46FB-9882-5E9D580BA194}" presName="Name0" presStyleCnt="0">
        <dgm:presLayoutVars>
          <dgm:dir/>
          <dgm:animLvl val="lvl"/>
          <dgm:resizeHandles val="exact"/>
        </dgm:presLayoutVars>
      </dgm:prSet>
      <dgm:spPr/>
    </dgm:pt>
    <dgm:pt modelId="{E90F9749-33B6-436A-9545-62B297FB0AA6}" type="pres">
      <dgm:prSet presAssocID="{FDC7C752-79E0-420C-81B2-868F9870BF63}" presName="Name8" presStyleCnt="0"/>
      <dgm:spPr/>
    </dgm:pt>
    <dgm:pt modelId="{17760546-3001-404C-A1FD-B14ACF934145}" type="pres">
      <dgm:prSet presAssocID="{FDC7C752-79E0-420C-81B2-868F9870BF63}" presName="level" presStyleLbl="node1" presStyleIdx="0" presStyleCnt="3">
        <dgm:presLayoutVars>
          <dgm:chMax val="1"/>
          <dgm:bulletEnabled val="1"/>
        </dgm:presLayoutVars>
      </dgm:prSet>
      <dgm:spPr/>
    </dgm:pt>
    <dgm:pt modelId="{4A5347E3-5016-4C32-B297-269A65142107}" type="pres">
      <dgm:prSet presAssocID="{FDC7C752-79E0-420C-81B2-868F9870BF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342B18-7F12-4602-8BF0-080182A9C0D1}" type="pres">
      <dgm:prSet presAssocID="{5CEBDB4F-28D0-4343-B18D-D06134A544C2}" presName="Name8" presStyleCnt="0"/>
      <dgm:spPr/>
    </dgm:pt>
    <dgm:pt modelId="{B40BAF65-0E5D-4EB7-8B8B-2D1F299B0A04}" type="pres">
      <dgm:prSet presAssocID="{5CEBDB4F-28D0-4343-B18D-D06134A544C2}" presName="level" presStyleLbl="node1" presStyleIdx="1" presStyleCnt="3">
        <dgm:presLayoutVars>
          <dgm:chMax val="1"/>
          <dgm:bulletEnabled val="1"/>
        </dgm:presLayoutVars>
      </dgm:prSet>
      <dgm:spPr/>
    </dgm:pt>
    <dgm:pt modelId="{975AED99-49E4-4D08-8193-5CDAA8060A06}" type="pres">
      <dgm:prSet presAssocID="{5CEBDB4F-28D0-4343-B18D-D06134A544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509D3B-BF55-4701-93C6-927C3CCAECFF}" type="pres">
      <dgm:prSet presAssocID="{C62BE2A5-095C-4C53-A980-931051EA1BFA}" presName="Name8" presStyleCnt="0"/>
      <dgm:spPr/>
    </dgm:pt>
    <dgm:pt modelId="{C1999C5C-021F-46DD-A2BA-B5E5395647CA}" type="pres">
      <dgm:prSet presAssocID="{C62BE2A5-095C-4C53-A980-931051EA1BFA}" presName="level" presStyleLbl="node1" presStyleIdx="2" presStyleCnt="3" custScaleY="55319">
        <dgm:presLayoutVars>
          <dgm:chMax val="1"/>
          <dgm:bulletEnabled val="1"/>
        </dgm:presLayoutVars>
      </dgm:prSet>
      <dgm:spPr/>
    </dgm:pt>
    <dgm:pt modelId="{F0884E56-2F6F-44BE-B74F-2F01ED057706}" type="pres">
      <dgm:prSet presAssocID="{C62BE2A5-095C-4C53-A980-931051EA1BF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F4AA417-C477-4D8C-AB1B-BEEEB1B7826A}" type="presOf" srcId="{DCE70D10-E282-46FB-9882-5E9D580BA194}" destId="{4D48117F-B38D-44EB-83AB-4BD925A0CFA2}" srcOrd="0" destOrd="0" presId="urn:microsoft.com/office/officeart/2005/8/layout/pyramid1"/>
    <dgm:cxn modelId="{1CA9CBEA-DF0A-48B8-A153-EE965A65C113}" type="presOf" srcId="{C62BE2A5-095C-4C53-A980-931051EA1BFA}" destId="{F0884E56-2F6F-44BE-B74F-2F01ED057706}" srcOrd="1" destOrd="0" presId="urn:microsoft.com/office/officeart/2005/8/layout/pyramid1"/>
    <dgm:cxn modelId="{1F80AD98-0E5C-4031-85D1-1E5774A57B7B}" srcId="{DCE70D10-E282-46FB-9882-5E9D580BA194}" destId="{FDC7C752-79E0-420C-81B2-868F9870BF63}" srcOrd="0" destOrd="0" parTransId="{FDF4E7B2-BC9B-451E-9176-4EFEE139B6F2}" sibTransId="{EDCC0375-9211-47F6-831F-A3D87D2F4293}"/>
    <dgm:cxn modelId="{CD3CE15A-6854-477D-B99E-93EAD95E7CE9}" type="presOf" srcId="{5CEBDB4F-28D0-4343-B18D-D06134A544C2}" destId="{975AED99-49E4-4D08-8193-5CDAA8060A06}" srcOrd="1" destOrd="0" presId="urn:microsoft.com/office/officeart/2005/8/layout/pyramid1"/>
    <dgm:cxn modelId="{120C7EC2-EE83-4897-9030-F99A6AE46D7B}" srcId="{DCE70D10-E282-46FB-9882-5E9D580BA194}" destId="{5CEBDB4F-28D0-4343-B18D-D06134A544C2}" srcOrd="1" destOrd="0" parTransId="{05B2FC9A-6FA4-4D3A-91D8-A969F2297A5B}" sibTransId="{9C4DA760-EA9C-4233-AA4A-ABBF7D4E204A}"/>
    <dgm:cxn modelId="{26539F46-871A-45EF-9B09-C6B85A7C0DC1}" type="presOf" srcId="{FDC7C752-79E0-420C-81B2-868F9870BF63}" destId="{4A5347E3-5016-4C32-B297-269A65142107}" srcOrd="1" destOrd="0" presId="urn:microsoft.com/office/officeart/2005/8/layout/pyramid1"/>
    <dgm:cxn modelId="{38A984D1-7B9B-44D3-A2E3-B6CF7202F383}" type="presOf" srcId="{FDC7C752-79E0-420C-81B2-868F9870BF63}" destId="{17760546-3001-404C-A1FD-B14ACF934145}" srcOrd="0" destOrd="0" presId="urn:microsoft.com/office/officeart/2005/8/layout/pyramid1"/>
    <dgm:cxn modelId="{8A7971C6-B5F3-44E2-A468-B60A8918825E}" srcId="{DCE70D10-E282-46FB-9882-5E9D580BA194}" destId="{C62BE2A5-095C-4C53-A980-931051EA1BFA}" srcOrd="2" destOrd="0" parTransId="{51AF2113-0C62-41DE-B980-6404A03F3D60}" sibTransId="{242A788E-8F85-4BF0-80D5-3D53D741AEEF}"/>
    <dgm:cxn modelId="{4EEE4720-02B2-4079-8B2C-65FB2207034E}" type="presOf" srcId="{C62BE2A5-095C-4C53-A980-931051EA1BFA}" destId="{C1999C5C-021F-46DD-A2BA-B5E5395647CA}" srcOrd="0" destOrd="0" presId="urn:microsoft.com/office/officeart/2005/8/layout/pyramid1"/>
    <dgm:cxn modelId="{8382CBF5-D7BA-4CE0-987F-91D6695084F3}" type="presOf" srcId="{5CEBDB4F-28D0-4343-B18D-D06134A544C2}" destId="{B40BAF65-0E5D-4EB7-8B8B-2D1F299B0A04}" srcOrd="0" destOrd="0" presId="urn:microsoft.com/office/officeart/2005/8/layout/pyramid1"/>
    <dgm:cxn modelId="{77ED17DE-AD58-4E5B-AE3D-2B08DBD8DBD9}" type="presParOf" srcId="{4D48117F-B38D-44EB-83AB-4BD925A0CFA2}" destId="{E90F9749-33B6-436A-9545-62B297FB0AA6}" srcOrd="0" destOrd="0" presId="urn:microsoft.com/office/officeart/2005/8/layout/pyramid1"/>
    <dgm:cxn modelId="{686209B4-2ADE-4EE6-9D6E-C30AC87FA734}" type="presParOf" srcId="{E90F9749-33B6-436A-9545-62B297FB0AA6}" destId="{17760546-3001-404C-A1FD-B14ACF934145}" srcOrd="0" destOrd="0" presId="urn:microsoft.com/office/officeart/2005/8/layout/pyramid1"/>
    <dgm:cxn modelId="{99E72EC9-763E-4D9C-A518-5464BA8240A1}" type="presParOf" srcId="{E90F9749-33B6-436A-9545-62B297FB0AA6}" destId="{4A5347E3-5016-4C32-B297-269A65142107}" srcOrd="1" destOrd="0" presId="urn:microsoft.com/office/officeart/2005/8/layout/pyramid1"/>
    <dgm:cxn modelId="{4C7093BF-D040-4BAA-A64C-9EB00AC1550E}" type="presParOf" srcId="{4D48117F-B38D-44EB-83AB-4BD925A0CFA2}" destId="{E3342B18-7F12-4602-8BF0-080182A9C0D1}" srcOrd="1" destOrd="0" presId="urn:microsoft.com/office/officeart/2005/8/layout/pyramid1"/>
    <dgm:cxn modelId="{5F3012E6-3FC2-466F-846D-5DEFB1BBA5DD}" type="presParOf" srcId="{E3342B18-7F12-4602-8BF0-080182A9C0D1}" destId="{B40BAF65-0E5D-4EB7-8B8B-2D1F299B0A04}" srcOrd="0" destOrd="0" presId="urn:microsoft.com/office/officeart/2005/8/layout/pyramid1"/>
    <dgm:cxn modelId="{D629E9C1-56F3-48C4-81F7-29086ED45328}" type="presParOf" srcId="{E3342B18-7F12-4602-8BF0-080182A9C0D1}" destId="{975AED99-49E4-4D08-8193-5CDAA8060A06}" srcOrd="1" destOrd="0" presId="urn:microsoft.com/office/officeart/2005/8/layout/pyramid1"/>
    <dgm:cxn modelId="{3E0CD6D5-862F-4C50-984E-1DAB52E2B648}" type="presParOf" srcId="{4D48117F-B38D-44EB-83AB-4BD925A0CFA2}" destId="{83509D3B-BF55-4701-93C6-927C3CCAECFF}" srcOrd="2" destOrd="0" presId="urn:microsoft.com/office/officeart/2005/8/layout/pyramid1"/>
    <dgm:cxn modelId="{D173BD83-9B14-4CED-AC59-36D3C359B452}" type="presParOf" srcId="{83509D3B-BF55-4701-93C6-927C3CCAECFF}" destId="{C1999C5C-021F-46DD-A2BA-B5E5395647CA}" srcOrd="0" destOrd="0" presId="urn:microsoft.com/office/officeart/2005/8/layout/pyramid1"/>
    <dgm:cxn modelId="{9C577CC2-E8A2-400E-BB16-D9577ECC4CF8}" type="presParOf" srcId="{83509D3B-BF55-4701-93C6-927C3CCAECFF}" destId="{F0884E56-2F6F-44BE-B74F-2F01ED05770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B4698-24B3-4305-8780-BF3CC653B433}" type="doc">
      <dgm:prSet loTypeId="urn:microsoft.com/office/officeart/2005/8/layout/pyramid3" loCatId="pyramid" qsTypeId="urn:microsoft.com/office/officeart/2005/8/quickstyle/simple2" qsCatId="simple" csTypeId="urn:microsoft.com/office/officeart/2005/8/colors/accent1_2" csCatId="accent1" phldr="1"/>
      <dgm:spPr/>
    </dgm:pt>
    <dgm:pt modelId="{FB7D22DA-83BC-4F90-8B93-9170D7173CD8}">
      <dgm:prSet phldrT="[Text]" custT="1"/>
      <dgm:spPr/>
      <dgm:t>
        <a:bodyPr/>
        <a:lstStyle/>
        <a:p>
          <a:r>
            <a:rPr lang="en-US" sz="2400" dirty="0" smtClean="0"/>
            <a:t>Value</a:t>
          </a:r>
          <a:endParaRPr lang="en-US" sz="2400" dirty="0"/>
        </a:p>
      </dgm:t>
    </dgm:pt>
    <dgm:pt modelId="{49ACD781-A0E9-49E2-BF2C-08896184DAC5}" type="parTrans" cxnId="{D23E7B72-81C0-4E91-BCD0-BE63E7BF573A}">
      <dgm:prSet/>
      <dgm:spPr/>
      <dgm:t>
        <a:bodyPr/>
        <a:lstStyle/>
        <a:p>
          <a:endParaRPr lang="en-US" sz="2400"/>
        </a:p>
      </dgm:t>
    </dgm:pt>
    <dgm:pt modelId="{D389D1E8-7D99-42F5-ADF3-FF8D52A198B8}" type="sibTrans" cxnId="{D23E7B72-81C0-4E91-BCD0-BE63E7BF573A}">
      <dgm:prSet/>
      <dgm:spPr/>
      <dgm:t>
        <a:bodyPr/>
        <a:lstStyle/>
        <a:p>
          <a:endParaRPr lang="en-US" sz="2400"/>
        </a:p>
      </dgm:t>
    </dgm:pt>
    <dgm:pt modelId="{7803A192-9D1C-4C5E-84F1-FF8CC5CA6DA0}" type="pres">
      <dgm:prSet presAssocID="{413B4698-24B3-4305-8780-BF3CC653B433}" presName="Name0" presStyleCnt="0">
        <dgm:presLayoutVars>
          <dgm:dir/>
          <dgm:animLvl val="lvl"/>
          <dgm:resizeHandles val="exact"/>
        </dgm:presLayoutVars>
      </dgm:prSet>
      <dgm:spPr/>
    </dgm:pt>
    <dgm:pt modelId="{510576FA-C710-4341-9C8E-75134DAD195E}" type="pres">
      <dgm:prSet presAssocID="{FB7D22DA-83BC-4F90-8B93-9170D7173CD8}" presName="Name8" presStyleCnt="0"/>
      <dgm:spPr/>
    </dgm:pt>
    <dgm:pt modelId="{1CC9A7F6-F79D-48A3-BB9E-C27FD45CDB40}" type="pres">
      <dgm:prSet presAssocID="{FB7D22DA-83BC-4F90-8B93-9170D7173CD8}" presName="level" presStyleLbl="node1" presStyleIdx="0" presStyleCnt="1" custLinFactNeighborY="-13740">
        <dgm:presLayoutVars>
          <dgm:chMax val="1"/>
          <dgm:bulletEnabled val="1"/>
        </dgm:presLayoutVars>
      </dgm:prSet>
      <dgm:spPr/>
    </dgm:pt>
    <dgm:pt modelId="{B4F0601F-66A7-49DD-84CF-3C2BAAA8C994}" type="pres">
      <dgm:prSet presAssocID="{FB7D22DA-83BC-4F90-8B93-9170D7173C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CACD79-AC0F-4BD8-899B-6571381D70EE}" type="presOf" srcId="{FB7D22DA-83BC-4F90-8B93-9170D7173CD8}" destId="{B4F0601F-66A7-49DD-84CF-3C2BAAA8C994}" srcOrd="1" destOrd="0" presId="urn:microsoft.com/office/officeart/2005/8/layout/pyramid3"/>
    <dgm:cxn modelId="{441A20DD-1DFE-415F-A009-E7CA82D3043E}" type="presOf" srcId="{413B4698-24B3-4305-8780-BF3CC653B433}" destId="{7803A192-9D1C-4C5E-84F1-FF8CC5CA6DA0}" srcOrd="0" destOrd="0" presId="urn:microsoft.com/office/officeart/2005/8/layout/pyramid3"/>
    <dgm:cxn modelId="{D23E7B72-81C0-4E91-BCD0-BE63E7BF573A}" srcId="{413B4698-24B3-4305-8780-BF3CC653B433}" destId="{FB7D22DA-83BC-4F90-8B93-9170D7173CD8}" srcOrd="0" destOrd="0" parTransId="{49ACD781-A0E9-49E2-BF2C-08896184DAC5}" sibTransId="{D389D1E8-7D99-42F5-ADF3-FF8D52A198B8}"/>
    <dgm:cxn modelId="{ED3BD090-61E7-41BC-B5CD-AAF9C955F69B}" type="presOf" srcId="{FB7D22DA-83BC-4F90-8B93-9170D7173CD8}" destId="{1CC9A7F6-F79D-48A3-BB9E-C27FD45CDB40}" srcOrd="0" destOrd="0" presId="urn:microsoft.com/office/officeart/2005/8/layout/pyramid3"/>
    <dgm:cxn modelId="{5E51014F-6433-4AA7-BBB5-5254500F3E17}" type="presParOf" srcId="{7803A192-9D1C-4C5E-84F1-FF8CC5CA6DA0}" destId="{510576FA-C710-4341-9C8E-75134DAD195E}" srcOrd="0" destOrd="0" presId="urn:microsoft.com/office/officeart/2005/8/layout/pyramid3"/>
    <dgm:cxn modelId="{CC573245-2C1B-4333-89BA-2846CEC0186B}" type="presParOf" srcId="{510576FA-C710-4341-9C8E-75134DAD195E}" destId="{1CC9A7F6-F79D-48A3-BB9E-C27FD45CDB40}" srcOrd="0" destOrd="0" presId="urn:microsoft.com/office/officeart/2005/8/layout/pyramid3"/>
    <dgm:cxn modelId="{D57CBD52-BDBA-415D-8F06-618AD77008D7}" type="presParOf" srcId="{510576FA-C710-4341-9C8E-75134DAD195E}" destId="{B4F0601F-66A7-49DD-84CF-3C2BAAA8C99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4D88C-DD88-4E7E-A453-EF1706A48F02}" type="doc">
      <dgm:prSet loTypeId="urn:microsoft.com/office/officeart/2005/8/layout/radial3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580102D2-9667-4C57-B6DE-8B1B84E1C66D}">
      <dgm:prSet phldrT="[Text]"/>
      <dgm:spPr/>
      <dgm:t>
        <a:bodyPr/>
        <a:lstStyle/>
        <a:p>
          <a:r>
            <a:rPr lang="id-ID" dirty="0"/>
            <a:t>Data </a:t>
          </a:r>
          <a:r>
            <a:rPr lang="en-US" dirty="0" smtClean="0"/>
            <a:t>Science</a:t>
          </a:r>
          <a:endParaRPr lang="id-ID" dirty="0"/>
        </a:p>
      </dgm:t>
    </dgm:pt>
    <dgm:pt modelId="{146ADFEC-554A-483D-94E7-3DC4563DD57F}" type="parTrans" cxnId="{822B568E-66EF-4AC0-A89A-6C39AB87165E}">
      <dgm:prSet/>
      <dgm:spPr/>
      <dgm:t>
        <a:bodyPr/>
        <a:lstStyle/>
        <a:p>
          <a:endParaRPr lang="id-ID"/>
        </a:p>
      </dgm:t>
    </dgm:pt>
    <dgm:pt modelId="{D5F81E06-A2D6-4A38-8613-84CB6D93CD26}" type="sibTrans" cxnId="{822B568E-66EF-4AC0-A89A-6C39AB87165E}">
      <dgm:prSet/>
      <dgm:spPr/>
      <dgm:t>
        <a:bodyPr/>
        <a:lstStyle/>
        <a:p>
          <a:endParaRPr lang="id-ID"/>
        </a:p>
      </dgm:t>
    </dgm:pt>
    <dgm:pt modelId="{13811811-48B0-4898-AFA6-B73FF262F423}">
      <dgm:prSet phldrT="[Text]"/>
      <dgm:spPr/>
      <dgm:t>
        <a:bodyPr/>
        <a:lstStyle/>
        <a:p>
          <a:r>
            <a:rPr lang="id-ID"/>
            <a:t>Statistic</a:t>
          </a:r>
        </a:p>
      </dgm:t>
    </dgm:pt>
    <dgm:pt modelId="{CA251AE8-9F0C-441A-AF3C-A9B5DD9EE8AE}" type="parTrans" cxnId="{0B03AB2C-8F9F-4C0D-BF8C-6958D499A46D}">
      <dgm:prSet/>
      <dgm:spPr/>
      <dgm:t>
        <a:bodyPr/>
        <a:lstStyle/>
        <a:p>
          <a:endParaRPr lang="id-ID"/>
        </a:p>
      </dgm:t>
    </dgm:pt>
    <dgm:pt modelId="{E2400540-EFAC-4C0C-8E32-BCAACDDA2B49}" type="sibTrans" cxnId="{0B03AB2C-8F9F-4C0D-BF8C-6958D499A46D}">
      <dgm:prSet/>
      <dgm:spPr/>
      <dgm:t>
        <a:bodyPr/>
        <a:lstStyle/>
        <a:p>
          <a:endParaRPr lang="id-ID"/>
        </a:p>
      </dgm:t>
    </dgm:pt>
    <dgm:pt modelId="{849D62D5-CB97-4CCE-B82F-0F745885F06D}">
      <dgm:prSet phldrT="[Text]"/>
      <dgm:spPr/>
      <dgm:t>
        <a:bodyPr/>
        <a:lstStyle/>
        <a:p>
          <a:r>
            <a:rPr lang="id-ID"/>
            <a:t>Pattern Recognition</a:t>
          </a:r>
        </a:p>
      </dgm:t>
    </dgm:pt>
    <dgm:pt modelId="{1EAC947E-120A-4D15-B849-5C5BAFCD870D}" type="parTrans" cxnId="{DD9397E5-72F4-44DC-9101-21F3AE746E07}">
      <dgm:prSet/>
      <dgm:spPr/>
      <dgm:t>
        <a:bodyPr/>
        <a:lstStyle/>
        <a:p>
          <a:endParaRPr lang="id-ID"/>
        </a:p>
      </dgm:t>
    </dgm:pt>
    <dgm:pt modelId="{E3D187A8-CE05-49F2-983A-34529754E703}" type="sibTrans" cxnId="{DD9397E5-72F4-44DC-9101-21F3AE746E07}">
      <dgm:prSet/>
      <dgm:spPr/>
      <dgm:t>
        <a:bodyPr/>
        <a:lstStyle/>
        <a:p>
          <a:endParaRPr lang="id-ID"/>
        </a:p>
      </dgm:t>
    </dgm:pt>
    <dgm:pt modelId="{0AF8ABE4-1E6E-42D7-B3D6-C67D53DB2A3E}">
      <dgm:prSet phldrT="[Text]"/>
      <dgm:spPr/>
      <dgm:t>
        <a:bodyPr/>
        <a:lstStyle/>
        <a:p>
          <a:r>
            <a:rPr lang="id-ID"/>
            <a:t>Machine Learning</a:t>
          </a:r>
        </a:p>
      </dgm:t>
    </dgm:pt>
    <dgm:pt modelId="{7BD3D958-ACCD-4DE5-B695-597218C6BB4C}" type="parTrans" cxnId="{EA33EDED-7DA1-4008-B251-989367289078}">
      <dgm:prSet/>
      <dgm:spPr/>
      <dgm:t>
        <a:bodyPr/>
        <a:lstStyle/>
        <a:p>
          <a:endParaRPr lang="id-ID"/>
        </a:p>
      </dgm:t>
    </dgm:pt>
    <dgm:pt modelId="{389CA680-09F7-4485-8658-C8E2DB380C1D}" type="sibTrans" cxnId="{EA33EDED-7DA1-4008-B251-989367289078}">
      <dgm:prSet/>
      <dgm:spPr/>
      <dgm:t>
        <a:bodyPr/>
        <a:lstStyle/>
        <a:p>
          <a:endParaRPr lang="id-ID"/>
        </a:p>
      </dgm:t>
    </dgm:pt>
    <dgm:pt modelId="{BF840153-38B8-4DC0-A9F5-4E1B1E5DF326}">
      <dgm:prSet phldrT="[Text]"/>
      <dgm:spPr/>
      <dgm:t>
        <a:bodyPr/>
        <a:lstStyle/>
        <a:p>
          <a:r>
            <a:rPr lang="id-ID"/>
            <a:t>Database Technology</a:t>
          </a:r>
        </a:p>
      </dgm:t>
    </dgm:pt>
    <dgm:pt modelId="{574CA0C8-F826-4C77-9B54-11576B8E9030}" type="parTrans" cxnId="{E0C9F4DF-BE2F-40EE-ACCA-4E6B036B0697}">
      <dgm:prSet/>
      <dgm:spPr/>
      <dgm:t>
        <a:bodyPr/>
        <a:lstStyle/>
        <a:p>
          <a:endParaRPr lang="id-ID"/>
        </a:p>
      </dgm:t>
    </dgm:pt>
    <dgm:pt modelId="{DAFBB818-F8EE-4502-AA4D-838DDFD3A348}" type="sibTrans" cxnId="{E0C9F4DF-BE2F-40EE-ACCA-4E6B036B0697}">
      <dgm:prSet/>
      <dgm:spPr/>
      <dgm:t>
        <a:bodyPr/>
        <a:lstStyle/>
        <a:p>
          <a:endParaRPr lang="id-ID"/>
        </a:p>
      </dgm:t>
    </dgm:pt>
    <dgm:pt modelId="{7C29D6E2-4517-4023-AA25-AA25629C0985}">
      <dgm:prSet phldrT="[Text]"/>
      <dgm:spPr/>
      <dgm:t>
        <a:bodyPr/>
        <a:lstStyle/>
        <a:p>
          <a:r>
            <a:rPr lang="id-ID"/>
            <a:t>Computing Algorithm</a:t>
          </a:r>
        </a:p>
      </dgm:t>
    </dgm:pt>
    <dgm:pt modelId="{8D43BBCD-EA35-41E3-8AF1-8AE0758F6419}" type="parTrans" cxnId="{E748F9BB-74F0-41C9-A42F-896FDBF61BDC}">
      <dgm:prSet/>
      <dgm:spPr/>
      <dgm:t>
        <a:bodyPr/>
        <a:lstStyle/>
        <a:p>
          <a:endParaRPr lang="id-ID"/>
        </a:p>
      </dgm:t>
    </dgm:pt>
    <dgm:pt modelId="{C5B274A5-6EDF-4134-8E6A-9521F32F694C}" type="sibTrans" cxnId="{E748F9BB-74F0-41C9-A42F-896FDBF61BDC}">
      <dgm:prSet/>
      <dgm:spPr/>
      <dgm:t>
        <a:bodyPr/>
        <a:lstStyle/>
        <a:p>
          <a:endParaRPr lang="id-ID"/>
        </a:p>
      </dgm:t>
    </dgm:pt>
    <dgm:pt modelId="{1A242174-92B2-43FD-AE42-0D64B54CF334}" type="pres">
      <dgm:prSet presAssocID="{6564D88C-DD88-4E7E-A453-EF1706A48F0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50D2A9-82AF-4359-A33F-E6C7BEF37C3F}" type="pres">
      <dgm:prSet presAssocID="{6564D88C-DD88-4E7E-A453-EF1706A48F02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9F48FF7B-D29D-4160-9FF1-76F1FE67E675}" type="pres">
      <dgm:prSet presAssocID="{580102D2-9667-4C57-B6DE-8B1B84E1C66D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2CBB131E-1F75-4FBA-96EC-B555293C6922}" type="pres">
      <dgm:prSet presAssocID="{13811811-48B0-4898-AFA6-B73FF262F423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73D56-48C3-4A78-97C1-7245589A8ACC}" type="pres">
      <dgm:prSet presAssocID="{0AF8ABE4-1E6E-42D7-B3D6-C67D53DB2A3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68967-6EE6-4C13-ACA6-C793608E9CBC}" type="pres">
      <dgm:prSet presAssocID="{BF840153-38B8-4DC0-A9F5-4E1B1E5DF326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1DD3C-7A35-4B1A-89A7-9D577E6183BD}" type="pres">
      <dgm:prSet presAssocID="{7C29D6E2-4517-4023-AA25-AA25629C0985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6F703-28E6-4179-911B-C136117E3FCB}" type="pres">
      <dgm:prSet presAssocID="{849D62D5-CB97-4CCE-B82F-0F745885F06D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C5043-0F1E-4AFF-A0A7-C72B91EE4A6F}" type="presOf" srcId="{7C29D6E2-4517-4023-AA25-AA25629C0985}" destId="{4F91DD3C-7A35-4B1A-89A7-9D577E6183BD}" srcOrd="0" destOrd="0" presId="urn:microsoft.com/office/officeart/2005/8/layout/radial3"/>
    <dgm:cxn modelId="{22AF31BC-E66F-48A2-95E6-11420AD04813}" type="presOf" srcId="{0AF8ABE4-1E6E-42D7-B3D6-C67D53DB2A3E}" destId="{FC173D56-48C3-4A78-97C1-7245589A8ACC}" srcOrd="0" destOrd="0" presId="urn:microsoft.com/office/officeart/2005/8/layout/radial3"/>
    <dgm:cxn modelId="{C0BD990F-128D-4612-B482-E5C9536D0F87}" type="presOf" srcId="{6564D88C-DD88-4E7E-A453-EF1706A48F02}" destId="{1A242174-92B2-43FD-AE42-0D64B54CF334}" srcOrd="0" destOrd="0" presId="urn:microsoft.com/office/officeart/2005/8/layout/radial3"/>
    <dgm:cxn modelId="{417C3709-48B3-4558-A82F-F2CB96257E79}" type="presOf" srcId="{580102D2-9667-4C57-B6DE-8B1B84E1C66D}" destId="{9F48FF7B-D29D-4160-9FF1-76F1FE67E675}" srcOrd="0" destOrd="0" presId="urn:microsoft.com/office/officeart/2005/8/layout/radial3"/>
    <dgm:cxn modelId="{822B568E-66EF-4AC0-A89A-6C39AB87165E}" srcId="{6564D88C-DD88-4E7E-A453-EF1706A48F02}" destId="{580102D2-9667-4C57-B6DE-8B1B84E1C66D}" srcOrd="0" destOrd="0" parTransId="{146ADFEC-554A-483D-94E7-3DC4563DD57F}" sibTransId="{D5F81E06-A2D6-4A38-8613-84CB6D93CD26}"/>
    <dgm:cxn modelId="{0B03AB2C-8F9F-4C0D-BF8C-6958D499A46D}" srcId="{580102D2-9667-4C57-B6DE-8B1B84E1C66D}" destId="{13811811-48B0-4898-AFA6-B73FF262F423}" srcOrd="0" destOrd="0" parTransId="{CA251AE8-9F0C-441A-AF3C-A9B5DD9EE8AE}" sibTransId="{E2400540-EFAC-4C0C-8E32-BCAACDDA2B49}"/>
    <dgm:cxn modelId="{59F0B24E-84B5-441F-A161-07DB9826F4C2}" type="presOf" srcId="{13811811-48B0-4898-AFA6-B73FF262F423}" destId="{2CBB131E-1F75-4FBA-96EC-B555293C6922}" srcOrd="0" destOrd="0" presId="urn:microsoft.com/office/officeart/2005/8/layout/radial3"/>
    <dgm:cxn modelId="{E748F9BB-74F0-41C9-A42F-896FDBF61BDC}" srcId="{580102D2-9667-4C57-B6DE-8B1B84E1C66D}" destId="{7C29D6E2-4517-4023-AA25-AA25629C0985}" srcOrd="3" destOrd="0" parTransId="{8D43BBCD-EA35-41E3-8AF1-8AE0758F6419}" sibTransId="{C5B274A5-6EDF-4134-8E6A-9521F32F694C}"/>
    <dgm:cxn modelId="{47ACFDED-C4DE-439F-8EA6-AEB95F373761}" type="presOf" srcId="{BF840153-38B8-4DC0-A9F5-4E1B1E5DF326}" destId="{16D68967-6EE6-4C13-ACA6-C793608E9CBC}" srcOrd="0" destOrd="0" presId="urn:microsoft.com/office/officeart/2005/8/layout/radial3"/>
    <dgm:cxn modelId="{EA33EDED-7DA1-4008-B251-989367289078}" srcId="{580102D2-9667-4C57-B6DE-8B1B84E1C66D}" destId="{0AF8ABE4-1E6E-42D7-B3D6-C67D53DB2A3E}" srcOrd="1" destOrd="0" parTransId="{7BD3D958-ACCD-4DE5-B695-597218C6BB4C}" sibTransId="{389CA680-09F7-4485-8658-C8E2DB380C1D}"/>
    <dgm:cxn modelId="{DD9397E5-72F4-44DC-9101-21F3AE746E07}" srcId="{580102D2-9667-4C57-B6DE-8B1B84E1C66D}" destId="{849D62D5-CB97-4CCE-B82F-0F745885F06D}" srcOrd="4" destOrd="0" parTransId="{1EAC947E-120A-4D15-B849-5C5BAFCD870D}" sibTransId="{E3D187A8-CE05-49F2-983A-34529754E703}"/>
    <dgm:cxn modelId="{E0C9F4DF-BE2F-40EE-ACCA-4E6B036B0697}" srcId="{580102D2-9667-4C57-B6DE-8B1B84E1C66D}" destId="{BF840153-38B8-4DC0-A9F5-4E1B1E5DF326}" srcOrd="2" destOrd="0" parTransId="{574CA0C8-F826-4C77-9B54-11576B8E9030}" sibTransId="{DAFBB818-F8EE-4502-AA4D-838DDFD3A348}"/>
    <dgm:cxn modelId="{378AFC2E-3D53-40A3-8D42-25DEDC88EE48}" type="presOf" srcId="{849D62D5-CB97-4CCE-B82F-0F745885F06D}" destId="{DDF6F703-28E6-4179-911B-C136117E3FCB}" srcOrd="0" destOrd="0" presId="urn:microsoft.com/office/officeart/2005/8/layout/radial3"/>
    <dgm:cxn modelId="{02E94CF3-0C00-4DBC-B311-325935B80B2B}" type="presParOf" srcId="{1A242174-92B2-43FD-AE42-0D64B54CF334}" destId="{F450D2A9-82AF-4359-A33F-E6C7BEF37C3F}" srcOrd="0" destOrd="0" presId="urn:microsoft.com/office/officeart/2005/8/layout/radial3"/>
    <dgm:cxn modelId="{0D8C20DA-8F82-4793-83C7-34E9A9798910}" type="presParOf" srcId="{F450D2A9-82AF-4359-A33F-E6C7BEF37C3F}" destId="{9F48FF7B-D29D-4160-9FF1-76F1FE67E675}" srcOrd="0" destOrd="0" presId="urn:microsoft.com/office/officeart/2005/8/layout/radial3"/>
    <dgm:cxn modelId="{BE1547F1-380E-42CB-97DE-FE5F99BDC301}" type="presParOf" srcId="{F450D2A9-82AF-4359-A33F-E6C7BEF37C3F}" destId="{2CBB131E-1F75-4FBA-96EC-B555293C6922}" srcOrd="1" destOrd="0" presId="urn:microsoft.com/office/officeart/2005/8/layout/radial3"/>
    <dgm:cxn modelId="{FEE31FA6-E97C-4D64-A562-6E5B561F7FF9}" type="presParOf" srcId="{F450D2A9-82AF-4359-A33F-E6C7BEF37C3F}" destId="{FC173D56-48C3-4A78-97C1-7245589A8ACC}" srcOrd="2" destOrd="0" presId="urn:microsoft.com/office/officeart/2005/8/layout/radial3"/>
    <dgm:cxn modelId="{468E2C49-00FA-42A6-B334-750C68AF4229}" type="presParOf" srcId="{F450D2A9-82AF-4359-A33F-E6C7BEF37C3F}" destId="{16D68967-6EE6-4C13-ACA6-C793608E9CBC}" srcOrd="3" destOrd="0" presId="urn:microsoft.com/office/officeart/2005/8/layout/radial3"/>
    <dgm:cxn modelId="{0D512000-3F08-4AA6-97C2-D183FE3BD0A0}" type="presParOf" srcId="{F450D2A9-82AF-4359-A33F-E6C7BEF37C3F}" destId="{4F91DD3C-7A35-4B1A-89A7-9D577E6183BD}" srcOrd="4" destOrd="0" presId="urn:microsoft.com/office/officeart/2005/8/layout/radial3"/>
    <dgm:cxn modelId="{F06B2455-82BF-41C9-94AA-7E585144C283}" type="presParOf" srcId="{F450D2A9-82AF-4359-A33F-E6C7BEF37C3F}" destId="{DDF6F703-28E6-4179-911B-C136117E3FCB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60546-3001-404C-A1FD-B14ACF934145}">
      <dsp:nvSpPr>
        <dsp:cNvPr id="0" name=""/>
        <dsp:cNvSpPr/>
      </dsp:nvSpPr>
      <dsp:spPr>
        <a:xfrm>
          <a:off x="811212" y="0"/>
          <a:ext cx="1044575" cy="984885"/>
        </a:xfrm>
        <a:prstGeom prst="trapezoid">
          <a:avLst>
            <a:gd name="adj" fmla="val 530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Knowledge</a:t>
          </a:r>
          <a:endParaRPr lang="en-US" sz="1200" kern="1200" dirty="0"/>
        </a:p>
      </dsp:txBody>
      <dsp:txXfrm>
        <a:off x="811212" y="0"/>
        <a:ext cx="1044575" cy="984885"/>
      </dsp:txXfrm>
    </dsp:sp>
    <dsp:sp modelId="{B40BAF65-0E5D-4EB7-8B8B-2D1F299B0A04}">
      <dsp:nvSpPr>
        <dsp:cNvPr id="0" name=""/>
        <dsp:cNvSpPr/>
      </dsp:nvSpPr>
      <dsp:spPr>
        <a:xfrm>
          <a:off x="288924" y="984885"/>
          <a:ext cx="2089151" cy="984885"/>
        </a:xfrm>
        <a:prstGeom prst="trapezoid">
          <a:avLst>
            <a:gd name="adj" fmla="val 53030"/>
          </a:avLst>
        </a:prstGeom>
        <a:solidFill>
          <a:schemeClr val="accent2">
            <a:hueOff val="-368613"/>
            <a:satOff val="44335"/>
            <a:lumOff val="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Information</a:t>
          </a:r>
          <a:endParaRPr lang="en-US" sz="1200" kern="1200" dirty="0"/>
        </a:p>
      </dsp:txBody>
      <dsp:txXfrm>
        <a:off x="654525" y="984885"/>
        <a:ext cx="1357948" cy="984885"/>
      </dsp:txXfrm>
    </dsp:sp>
    <dsp:sp modelId="{C1999C5C-021F-46DD-A2BA-B5E5395647CA}">
      <dsp:nvSpPr>
        <dsp:cNvPr id="0" name=""/>
        <dsp:cNvSpPr/>
      </dsp:nvSpPr>
      <dsp:spPr>
        <a:xfrm>
          <a:off x="0" y="1969771"/>
          <a:ext cx="2667000" cy="544828"/>
        </a:xfrm>
        <a:prstGeom prst="trapezoid">
          <a:avLst>
            <a:gd name="adj" fmla="val 53030"/>
          </a:avLst>
        </a:prstGeom>
        <a:solidFill>
          <a:schemeClr val="accent2">
            <a:hueOff val="-737226"/>
            <a:satOff val="88670"/>
            <a:lumOff val="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466724" y="1969771"/>
        <a:ext cx="1733550" cy="544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9A7F6-F79D-48A3-BB9E-C27FD45CDB40}">
      <dsp:nvSpPr>
        <dsp:cNvPr id="0" name=""/>
        <dsp:cNvSpPr/>
      </dsp:nvSpPr>
      <dsp:spPr>
        <a:xfrm rot="10800000">
          <a:off x="0" y="0"/>
          <a:ext cx="2362199" cy="2590800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  <a:endParaRPr lang="en-US" sz="2400" kern="1200" dirty="0"/>
        </a:p>
      </dsp:txBody>
      <dsp:txXfrm rot="-10800000">
        <a:off x="0" y="0"/>
        <a:ext cx="2362199" cy="259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8FF7B-D29D-4160-9FF1-76F1FE67E675}">
      <dsp:nvSpPr>
        <dsp:cNvPr id="0" name=""/>
        <dsp:cNvSpPr/>
      </dsp:nvSpPr>
      <dsp:spPr>
        <a:xfrm>
          <a:off x="2637824" y="1274307"/>
          <a:ext cx="2953951" cy="29539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3">
                <a:alpha val="5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3">
                <a:alpha val="5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700" kern="1200" dirty="0"/>
            <a:t>Data </a:t>
          </a:r>
          <a:r>
            <a:rPr lang="en-US" sz="4700" kern="1200" dirty="0" smtClean="0"/>
            <a:t>Science</a:t>
          </a:r>
          <a:endParaRPr lang="id-ID" sz="4700" kern="1200" dirty="0"/>
        </a:p>
      </dsp:txBody>
      <dsp:txXfrm>
        <a:off x="3070420" y="1706903"/>
        <a:ext cx="2088759" cy="2088759"/>
      </dsp:txXfrm>
    </dsp:sp>
    <dsp:sp modelId="{2CBB131E-1F75-4FBA-96EC-B555293C6922}">
      <dsp:nvSpPr>
        <dsp:cNvPr id="0" name=""/>
        <dsp:cNvSpPr/>
      </dsp:nvSpPr>
      <dsp:spPr>
        <a:xfrm>
          <a:off x="3376312" y="91136"/>
          <a:ext cx="1476975" cy="14769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490479"/>
                <a:satOff val="-16225"/>
                <a:lumOff val="-235"/>
                <a:alphaOff val="0"/>
                <a:shade val="60000"/>
              </a:schemeClr>
            </a:gs>
            <a:gs pos="33000">
              <a:schemeClr val="accent3">
                <a:alpha val="50000"/>
                <a:hueOff val="490479"/>
                <a:satOff val="-16225"/>
                <a:lumOff val="-235"/>
                <a:alphaOff val="0"/>
                <a:tint val="86500"/>
              </a:schemeClr>
            </a:gs>
            <a:gs pos="46750">
              <a:schemeClr val="accent3">
                <a:alpha val="50000"/>
                <a:hueOff val="490479"/>
                <a:satOff val="-16225"/>
                <a:lumOff val="-235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490479"/>
                <a:satOff val="-16225"/>
                <a:lumOff val="-235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490479"/>
                <a:satOff val="-16225"/>
                <a:lumOff val="-235"/>
                <a:alphaOff val="0"/>
                <a:tint val="86000"/>
              </a:schemeClr>
            </a:gs>
            <a:gs pos="100000">
              <a:schemeClr val="accent3">
                <a:alpha val="50000"/>
                <a:hueOff val="490479"/>
                <a:satOff val="-16225"/>
                <a:lumOff val="-235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/>
            <a:t>Statistic</a:t>
          </a:r>
        </a:p>
      </dsp:txBody>
      <dsp:txXfrm>
        <a:off x="3592610" y="307434"/>
        <a:ext cx="1044379" cy="1044379"/>
      </dsp:txXfrm>
    </dsp:sp>
    <dsp:sp modelId="{FC173D56-48C3-4A78-97C1-7245589A8ACC}">
      <dsp:nvSpPr>
        <dsp:cNvPr id="0" name=""/>
        <dsp:cNvSpPr/>
      </dsp:nvSpPr>
      <dsp:spPr>
        <a:xfrm>
          <a:off x="5203918" y="1418970"/>
          <a:ext cx="1476975" cy="14769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980958"/>
                <a:satOff val="-32450"/>
                <a:lumOff val="-470"/>
                <a:alphaOff val="0"/>
                <a:shade val="60000"/>
              </a:schemeClr>
            </a:gs>
            <a:gs pos="33000">
              <a:schemeClr val="accent3">
                <a:alpha val="50000"/>
                <a:hueOff val="980958"/>
                <a:satOff val="-32450"/>
                <a:lumOff val="-470"/>
                <a:alphaOff val="0"/>
                <a:tint val="86500"/>
              </a:schemeClr>
            </a:gs>
            <a:gs pos="46750">
              <a:schemeClr val="accent3">
                <a:alpha val="50000"/>
                <a:hueOff val="980958"/>
                <a:satOff val="-32450"/>
                <a:lumOff val="-470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980958"/>
                <a:satOff val="-32450"/>
                <a:lumOff val="-470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980958"/>
                <a:satOff val="-32450"/>
                <a:lumOff val="-470"/>
                <a:alphaOff val="0"/>
                <a:tint val="86000"/>
              </a:schemeClr>
            </a:gs>
            <a:gs pos="100000">
              <a:schemeClr val="accent3">
                <a:alpha val="50000"/>
                <a:hueOff val="980958"/>
                <a:satOff val="-32450"/>
                <a:lumOff val="-47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/>
            <a:t>Machine Learning</a:t>
          </a:r>
        </a:p>
      </dsp:txBody>
      <dsp:txXfrm>
        <a:off x="5420216" y="1635268"/>
        <a:ext cx="1044379" cy="1044379"/>
      </dsp:txXfrm>
    </dsp:sp>
    <dsp:sp modelId="{16D68967-6EE6-4C13-ACA6-C793608E9CBC}">
      <dsp:nvSpPr>
        <dsp:cNvPr id="0" name=""/>
        <dsp:cNvSpPr/>
      </dsp:nvSpPr>
      <dsp:spPr>
        <a:xfrm>
          <a:off x="4505835" y="3567450"/>
          <a:ext cx="1476975" cy="14769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471437"/>
                <a:satOff val="-48675"/>
                <a:lumOff val="-706"/>
                <a:alphaOff val="0"/>
                <a:shade val="60000"/>
              </a:schemeClr>
            </a:gs>
            <a:gs pos="33000">
              <a:schemeClr val="accent3">
                <a:alpha val="50000"/>
                <a:hueOff val="1471437"/>
                <a:satOff val="-48675"/>
                <a:lumOff val="-706"/>
                <a:alphaOff val="0"/>
                <a:tint val="86500"/>
              </a:schemeClr>
            </a:gs>
            <a:gs pos="46750">
              <a:schemeClr val="accent3">
                <a:alpha val="50000"/>
                <a:hueOff val="1471437"/>
                <a:satOff val="-48675"/>
                <a:lumOff val="-706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1471437"/>
                <a:satOff val="-48675"/>
                <a:lumOff val="-706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1471437"/>
                <a:satOff val="-48675"/>
                <a:lumOff val="-706"/>
                <a:alphaOff val="0"/>
                <a:tint val="86000"/>
              </a:schemeClr>
            </a:gs>
            <a:gs pos="100000">
              <a:schemeClr val="accent3">
                <a:alpha val="50000"/>
                <a:hueOff val="1471437"/>
                <a:satOff val="-48675"/>
                <a:lumOff val="-706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/>
            <a:t>Database Technology</a:t>
          </a:r>
        </a:p>
      </dsp:txBody>
      <dsp:txXfrm>
        <a:off x="4722133" y="3783748"/>
        <a:ext cx="1044379" cy="1044379"/>
      </dsp:txXfrm>
    </dsp:sp>
    <dsp:sp modelId="{4F91DD3C-7A35-4B1A-89A7-9D577E6183BD}">
      <dsp:nvSpPr>
        <dsp:cNvPr id="0" name=""/>
        <dsp:cNvSpPr/>
      </dsp:nvSpPr>
      <dsp:spPr>
        <a:xfrm>
          <a:off x="2246789" y="3567450"/>
          <a:ext cx="1476975" cy="14769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961916"/>
                <a:satOff val="-64900"/>
                <a:lumOff val="-941"/>
                <a:alphaOff val="0"/>
                <a:shade val="60000"/>
              </a:schemeClr>
            </a:gs>
            <a:gs pos="33000">
              <a:schemeClr val="accent3">
                <a:alpha val="50000"/>
                <a:hueOff val="1961916"/>
                <a:satOff val="-64900"/>
                <a:lumOff val="-941"/>
                <a:alphaOff val="0"/>
                <a:tint val="86500"/>
              </a:schemeClr>
            </a:gs>
            <a:gs pos="46750">
              <a:schemeClr val="accent3">
                <a:alpha val="50000"/>
                <a:hueOff val="1961916"/>
                <a:satOff val="-64900"/>
                <a:lumOff val="-941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1961916"/>
                <a:satOff val="-64900"/>
                <a:lumOff val="-941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1961916"/>
                <a:satOff val="-64900"/>
                <a:lumOff val="-941"/>
                <a:alphaOff val="0"/>
                <a:tint val="86000"/>
              </a:schemeClr>
            </a:gs>
            <a:gs pos="100000">
              <a:schemeClr val="accent3">
                <a:alpha val="50000"/>
                <a:hueOff val="1961916"/>
                <a:satOff val="-64900"/>
                <a:lumOff val="-941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/>
            <a:t>Computing Algorithm</a:t>
          </a:r>
        </a:p>
      </dsp:txBody>
      <dsp:txXfrm>
        <a:off x="2463087" y="3783748"/>
        <a:ext cx="1044379" cy="1044379"/>
      </dsp:txXfrm>
    </dsp:sp>
    <dsp:sp modelId="{DDF6F703-28E6-4179-911B-C136117E3FCB}">
      <dsp:nvSpPr>
        <dsp:cNvPr id="0" name=""/>
        <dsp:cNvSpPr/>
      </dsp:nvSpPr>
      <dsp:spPr>
        <a:xfrm>
          <a:off x="1548705" y="1418970"/>
          <a:ext cx="1476975" cy="14769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452395"/>
                <a:satOff val="-81125"/>
                <a:lumOff val="-1176"/>
                <a:alphaOff val="0"/>
                <a:shade val="60000"/>
              </a:schemeClr>
            </a:gs>
            <a:gs pos="33000">
              <a:schemeClr val="accent3">
                <a:alpha val="50000"/>
                <a:hueOff val="2452395"/>
                <a:satOff val="-81125"/>
                <a:lumOff val="-1176"/>
                <a:alphaOff val="0"/>
                <a:tint val="86500"/>
              </a:schemeClr>
            </a:gs>
            <a:gs pos="46750">
              <a:schemeClr val="accent3">
                <a:alpha val="50000"/>
                <a:hueOff val="2452395"/>
                <a:satOff val="-81125"/>
                <a:lumOff val="-1176"/>
                <a:alphaOff val="0"/>
                <a:tint val="71000"/>
                <a:satMod val="112000"/>
              </a:schemeClr>
            </a:gs>
            <a:gs pos="53000">
              <a:schemeClr val="accent3">
                <a:alpha val="50000"/>
                <a:hueOff val="2452395"/>
                <a:satOff val="-81125"/>
                <a:lumOff val="-1176"/>
                <a:alphaOff val="0"/>
                <a:tint val="71000"/>
                <a:satMod val="112000"/>
              </a:schemeClr>
            </a:gs>
            <a:gs pos="68000">
              <a:schemeClr val="accent3">
                <a:alpha val="50000"/>
                <a:hueOff val="2452395"/>
                <a:satOff val="-81125"/>
                <a:lumOff val="-1176"/>
                <a:alphaOff val="0"/>
                <a:tint val="86000"/>
              </a:schemeClr>
            </a:gs>
            <a:gs pos="100000">
              <a:schemeClr val="accent3">
                <a:alpha val="50000"/>
                <a:hueOff val="2452395"/>
                <a:satOff val="-81125"/>
                <a:lumOff val="-1176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/>
            <a:t>Pattern Recognition</a:t>
          </a:r>
        </a:p>
      </dsp:txBody>
      <dsp:txXfrm>
        <a:off x="1765003" y="1635268"/>
        <a:ext cx="1044379" cy="1044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2">
                <a:tint val="80000"/>
                <a:satMod val="250000"/>
              </a:schemeClr>
            </a:gs>
            <a:gs pos="59000">
              <a:schemeClr val="bg2">
                <a:tint val="90000"/>
                <a:shade val="90000"/>
                <a:satMod val="200000"/>
              </a:schemeClr>
            </a:gs>
            <a:gs pos="81000">
              <a:schemeClr val="bg2">
                <a:tint val="90000"/>
                <a:shade val="70000"/>
                <a:satMod val="250000"/>
                <a:alpha val="30000"/>
                <a:lumMod val="7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57A984-DEEA-4533-9DA6-FB408A430FC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53954EE-0969-4A13-B290-660D1D26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0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3550" cy="990600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200400" cy="5410200"/>
          </a:xfrm>
        </p:spPr>
        <p:txBody>
          <a:bodyPr>
            <a:normAutofit fontScale="92500"/>
          </a:bodyPr>
          <a:lstStyle/>
          <a:p>
            <a:r>
              <a:rPr lang="id-ID" dirty="0">
                <a:solidFill>
                  <a:schemeClr val="tx1"/>
                </a:solidFill>
              </a:rPr>
              <a:t>Alasan utama data </a:t>
            </a:r>
            <a:r>
              <a:rPr lang="en-US" dirty="0" smtClean="0">
                <a:solidFill>
                  <a:schemeClr val="tx1"/>
                </a:solidFill>
              </a:rPr>
              <a:t>science/</a:t>
            </a:r>
            <a:r>
              <a:rPr lang="id-ID" dirty="0" smtClean="0">
                <a:solidFill>
                  <a:schemeClr val="tx1"/>
                </a:solidFill>
              </a:rPr>
              <a:t>mining sangat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diminati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565150" indent="-280988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id-ID" dirty="0" smtClean="0">
                <a:solidFill>
                  <a:schemeClr val="tx1"/>
                </a:solidFill>
              </a:rPr>
              <a:t>ersediannya </a:t>
            </a:r>
            <a:r>
              <a:rPr lang="id-ID" dirty="0">
                <a:solidFill>
                  <a:schemeClr val="tx1"/>
                </a:solidFill>
              </a:rPr>
              <a:t>data dalam jumlah yang </a:t>
            </a:r>
            <a:r>
              <a:rPr lang="id-ID" dirty="0" smtClean="0">
                <a:solidFill>
                  <a:schemeClr val="tx1"/>
                </a:solidFill>
              </a:rPr>
              <a:t>besar</a:t>
            </a:r>
            <a:endParaRPr lang="en-US" dirty="0" smtClean="0">
              <a:solidFill>
                <a:schemeClr val="tx1"/>
              </a:solidFill>
            </a:endParaRPr>
          </a:p>
          <a:p>
            <a:pPr marL="565150" indent="-280988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id-ID" dirty="0" smtClean="0">
                <a:solidFill>
                  <a:schemeClr val="tx1"/>
                </a:solidFill>
              </a:rPr>
              <a:t>emakin </a:t>
            </a:r>
            <a:r>
              <a:rPr lang="id-ID" dirty="0">
                <a:solidFill>
                  <a:schemeClr val="tx1"/>
                </a:solidFill>
              </a:rPr>
              <a:t>besarnya kebutuhan untuk mengubah data tersebut menjadi informasi dan pengetahuan yang berguna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50" y="1676400"/>
            <a:ext cx="5577950" cy="3886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17268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Data di </a:t>
            </a:r>
            <a:r>
              <a:rPr lang="en-US" dirty="0" err="1" smtClean="0"/>
              <a:t>Kampus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8229600" cy="22399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Puluhan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ribu</a:t>
            </a:r>
            <a:r>
              <a:rPr lang="en-US" b="1" dirty="0">
                <a:solidFill>
                  <a:srgbClr val="FF0000"/>
                </a:solidFill>
              </a:rPr>
              <a:t> data </a:t>
            </a:r>
            <a:r>
              <a:rPr lang="en-US" b="1" dirty="0" err="1">
                <a:solidFill>
                  <a:srgbClr val="FF0000"/>
                </a:solidFill>
              </a:rPr>
              <a:t>mahasiswa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kampus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akademik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Apakah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pernah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pengetahuan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bermanfaat</a:t>
            </a:r>
            <a:r>
              <a:rPr lang="en-US" dirty="0" smtClean="0">
                <a:solidFill>
                  <a:schemeClr val="tx1"/>
                </a:solidFill>
              </a:rPr>
              <a:t> ?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pengetahuan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? </a:t>
            </a:r>
            <a:r>
              <a:rPr lang="en-US" b="1" dirty="0" err="1">
                <a:solidFill>
                  <a:srgbClr val="FF0000"/>
                </a:solidFill>
              </a:rPr>
              <a:t>Rumus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Pola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Aturan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62025"/>
            <a:ext cx="70294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8007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400" dirty="0" err="1" smtClean="0"/>
              <a:t>Kompilasi</a:t>
            </a:r>
            <a:r>
              <a:rPr lang="en-US" sz="4400" dirty="0" smtClean="0"/>
              <a:t> &amp; </a:t>
            </a:r>
            <a:r>
              <a:rPr lang="en-US" sz="4400" dirty="0" err="1" smtClean="0"/>
              <a:t>Visualisasi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81400"/>
            <a:ext cx="5367337" cy="28956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bekerja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laki-laki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perempuan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Berapa</a:t>
            </a:r>
            <a:r>
              <a:rPr lang="en-US" dirty="0" smtClean="0">
                <a:solidFill>
                  <a:schemeClr val="tx1"/>
                </a:solidFill>
              </a:rPr>
              <a:t> rata-rata </a:t>
            </a:r>
            <a:r>
              <a:rPr lang="en-US" dirty="0" err="1" smtClean="0">
                <a:solidFill>
                  <a:schemeClr val="tx1"/>
                </a:solidFill>
              </a:rPr>
              <a:t>ip</a:t>
            </a:r>
            <a:r>
              <a:rPr lang="en-US" dirty="0" smtClean="0">
                <a:solidFill>
                  <a:schemeClr val="tx1"/>
                </a:solidFill>
              </a:rPr>
              <a:t> semester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Berapa</a:t>
            </a:r>
            <a:r>
              <a:rPr lang="en-US" dirty="0" smtClean="0">
                <a:solidFill>
                  <a:schemeClr val="tx1"/>
                </a:solidFill>
              </a:rPr>
              <a:t> rata-rata </a:t>
            </a:r>
            <a:r>
              <a:rPr lang="en-US" dirty="0" err="1" smtClean="0">
                <a:solidFill>
                  <a:schemeClr val="tx1"/>
                </a:solidFill>
              </a:rPr>
              <a:t>umur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1"/>
            <a:ext cx="4907832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743200" y="2895600"/>
            <a:ext cx="15516" cy="685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4259"/>
            <a:ext cx="2905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urved Connector 13"/>
          <p:cNvCxnSpPr/>
          <p:nvPr/>
        </p:nvCxnSpPr>
        <p:spPr>
          <a:xfrm rot="5400000" flipH="1" flipV="1">
            <a:off x="4419600" y="1676400"/>
            <a:ext cx="2286000" cy="1524000"/>
          </a:xfrm>
          <a:prstGeom prst="curvedConnector3">
            <a:avLst>
              <a:gd name="adj1" fmla="val 98965"/>
            </a:avLst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15200" y="2552700"/>
            <a:ext cx="15516" cy="685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7" y="3238500"/>
            <a:ext cx="35909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6219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sz="4000" dirty="0" err="1" smtClean="0"/>
              <a:t>Pola</a:t>
            </a:r>
            <a:r>
              <a:rPr lang="en-US" sz="4000" dirty="0" smtClean="0"/>
              <a:t> </a:t>
            </a:r>
            <a:r>
              <a:rPr lang="en-US" sz="4000" dirty="0" err="1" smtClean="0"/>
              <a:t>Pengetahuan</a:t>
            </a:r>
            <a:r>
              <a:rPr lang="en-US" sz="4000" dirty="0" smtClean="0"/>
              <a:t>/Knowledge</a:t>
            </a:r>
            <a:endParaRPr lang="en-US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449884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6619875" cy="428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4419600" y="1447800"/>
            <a:ext cx="1143000" cy="6858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846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952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>
            <a:off x="4038600" y="2362200"/>
            <a:ext cx="914400" cy="6096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80695"/>
            <a:ext cx="32289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3756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436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8565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lvl="0"/>
            <a:r>
              <a:rPr lang="id-ID" dirty="0"/>
              <a:t>Estimation (estimasi)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Estimasi </a:t>
            </a:r>
            <a:r>
              <a:rPr lang="id-ID" dirty="0">
                <a:solidFill>
                  <a:schemeClr val="tx1"/>
                </a:solidFill>
              </a:rPr>
              <a:t>digunakan untuk menerka sebuah nilai yang belum diketahui, misal menerka penghasilan seseorang ketika informasi mengenai orang tersebut diketahui.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Metode- </a:t>
            </a:r>
            <a:r>
              <a:rPr lang="id-ID" dirty="0">
                <a:solidFill>
                  <a:schemeClr val="tx1"/>
                </a:solidFill>
              </a:rPr>
              <a:t>metode yang biasa digunakan adalah Linear Regression (LR), Neural Network (NN), Deep Learning (DL), Support Vector Machine (SVM), Generalized Linear Model (GLM).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6867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998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lvl="0"/>
            <a:r>
              <a:rPr lang="id-ID" dirty="0"/>
              <a:t>Forecasting (prediksi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untuk </a:t>
            </a:r>
            <a:r>
              <a:rPr lang="id-ID" dirty="0">
                <a:solidFill>
                  <a:schemeClr val="tx1"/>
                </a:solidFill>
              </a:rPr>
              <a:t>memperkirakan nilai masa mendatang, misal memprediksi stok barang satu tahun ke </a:t>
            </a:r>
            <a:r>
              <a:rPr lang="id-ID" dirty="0" smtClean="0">
                <a:solidFill>
                  <a:schemeClr val="tx1"/>
                </a:solidFill>
              </a:rPr>
              <a:t>depan.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Metode- </a:t>
            </a:r>
            <a:r>
              <a:rPr lang="id-ID" dirty="0">
                <a:solidFill>
                  <a:schemeClr val="tx1"/>
                </a:solidFill>
              </a:rPr>
              <a:t>metode yang biasa digunakan adalah Linear Regression (LR), Neural Network (NN), Deep Learning (DL), Support Vector Machine (SVM), Generalized Linear Model (GLM).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464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0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lvl="0"/>
            <a:r>
              <a:rPr lang="id-ID" dirty="0"/>
              <a:t>Classification (klasifikasi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428999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</a:t>
            </a:r>
            <a:r>
              <a:rPr lang="en-US" dirty="0" err="1" smtClean="0">
                <a:solidFill>
                  <a:schemeClr val="tx1"/>
                </a:solidFill>
              </a:rPr>
              <a:t>mbuatan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model </a:t>
            </a:r>
            <a:r>
              <a:rPr lang="id-ID" dirty="0">
                <a:solidFill>
                  <a:schemeClr val="tx1"/>
                </a:solidFill>
              </a:rPr>
              <a:t>atau fungsi yang menjelaskan atau membedakan konsep atau kelas data, dengan tujuan untuk dapat memperkirakan kelas dari suatu </a:t>
            </a:r>
            <a:r>
              <a:rPr lang="id-ID" dirty="0" smtClean="0">
                <a:solidFill>
                  <a:schemeClr val="tx1"/>
                </a:solidFill>
              </a:rPr>
              <a:t>objek.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Metode- </a:t>
            </a:r>
            <a:r>
              <a:rPr lang="id-ID" dirty="0">
                <a:solidFill>
                  <a:schemeClr val="tx1"/>
                </a:solidFill>
              </a:rPr>
              <a:t>metode yang biasa digunakan adalah Decision Tree (CART, ID3, C4.5, Credal DT, Credal C4.5, Adaptative Credal C4.5), Naive Bayes (NB), K-Nearest Neighbor (kNN), Linear Discriminant Analysis (LDA), Logistic Regression (LogR).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60" y="4267200"/>
            <a:ext cx="569984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159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lvl="0"/>
            <a:r>
              <a:rPr lang="id-ID" sz="4000" dirty="0"/>
              <a:t>Clustering (pengelompokan</a:t>
            </a:r>
            <a:r>
              <a:rPr lang="id-ID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Clustering </a:t>
            </a:r>
            <a:r>
              <a:rPr lang="id-ID" dirty="0">
                <a:solidFill>
                  <a:schemeClr val="tx1"/>
                </a:solidFill>
              </a:rPr>
              <a:t>bertujuan untuk mengelompokan serta mengidentifikasi data yang memiliki karakteristik tertentu.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Metode- </a:t>
            </a:r>
            <a:r>
              <a:rPr lang="id-ID" dirty="0">
                <a:solidFill>
                  <a:schemeClr val="tx1"/>
                </a:solidFill>
              </a:rPr>
              <a:t>metode yang biasa digunakan adalah K-Means, K-Medoids, Self-Organizing Map (SOM), Fuzzy C-Means (FCM</a:t>
            </a:r>
            <a:r>
              <a:rPr lang="id-ID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54959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1750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8382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Nurjaya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0235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Association (asosiasi</a:t>
            </a:r>
            <a:r>
              <a:rPr lang="id-ID" dirty="0" smtClean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743199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Asosiasi </a:t>
            </a:r>
            <a:r>
              <a:rPr lang="id-ID" dirty="0">
                <a:solidFill>
                  <a:schemeClr val="tx1"/>
                </a:solidFill>
              </a:rPr>
              <a:t>dikenal juga dengan istilah analisis keranjang pasar dimana fungsi ini mengidentifikasi item-item produk yang kemungkinan dibeli konsumen bersamaan dengan produk lain.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Metode- </a:t>
            </a:r>
            <a:r>
              <a:rPr lang="id-ID" dirty="0">
                <a:solidFill>
                  <a:schemeClr val="tx1"/>
                </a:solidFill>
              </a:rPr>
              <a:t>metode yang biasa digunakan adalah FP-Growth, A Priori, Coefficient of Correlation, Chi Square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6462713" cy="271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2244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295400"/>
          </a:xfrm>
        </p:spPr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35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Data Is New </a:t>
            </a:r>
            <a:r>
              <a:rPr lang="en-US" dirty="0" err="1" smtClean="0"/>
              <a:t>Golds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13" y="1600200"/>
            <a:ext cx="67983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335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err="1" smtClean="0"/>
              <a:t>Pertumbuhan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orang </a:t>
            </a:r>
            <a:r>
              <a:rPr lang="en-US" dirty="0" err="1" smtClean="0">
                <a:solidFill>
                  <a:schemeClr val="tx1"/>
                </a:solidFill>
              </a:rPr>
              <a:t>Memproduksi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Hiburan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Entertaiment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Bisnis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Ekonomi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Keuangan</a:t>
            </a:r>
            <a:r>
              <a:rPr lang="en-US" dirty="0" smtClean="0">
                <a:solidFill>
                  <a:schemeClr val="tx1"/>
                </a:solidFill>
              </a:rPr>
              <a:t>, Financial, </a:t>
            </a:r>
            <a:r>
              <a:rPr lang="en-US" dirty="0" err="1" smtClean="0">
                <a:solidFill>
                  <a:schemeClr val="tx1"/>
                </a:solidFill>
              </a:rPr>
              <a:t>Kesehatan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Olahraga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sebagainya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Astronomi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(Sloan </a:t>
            </a:r>
            <a:r>
              <a:rPr lang="en-US" dirty="0">
                <a:solidFill>
                  <a:schemeClr val="tx1"/>
                </a:solidFill>
              </a:rPr>
              <a:t>Digital Sky Survey </a:t>
            </a:r>
            <a:r>
              <a:rPr lang="en-US" dirty="0" smtClean="0">
                <a:solidFill>
                  <a:schemeClr val="tx1"/>
                </a:solidFill>
              </a:rPr>
              <a:t>, New </a:t>
            </a:r>
            <a:r>
              <a:rPr lang="en-US" dirty="0">
                <a:solidFill>
                  <a:schemeClr val="tx1"/>
                </a:solidFill>
              </a:rPr>
              <a:t>Mexico,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2000  </a:t>
            </a:r>
            <a:r>
              <a:rPr lang="en-US" dirty="0" err="1" smtClean="0">
                <a:solidFill>
                  <a:schemeClr val="tx1"/>
                </a:solidFill>
              </a:rPr>
              <a:t>mengumpulkan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sebanyak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140TB </a:t>
            </a:r>
            <a:r>
              <a:rPr lang="id-ID" dirty="0">
                <a:solidFill>
                  <a:schemeClr val="tx1"/>
                </a:solidFill>
              </a:rPr>
              <a:t>selama 10 </a:t>
            </a:r>
            <a:r>
              <a:rPr lang="id-ID" dirty="0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Biologi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Kedokteran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(European </a:t>
            </a:r>
            <a:r>
              <a:rPr lang="en-US" dirty="0">
                <a:solidFill>
                  <a:schemeClr val="tx1"/>
                </a:solidFill>
              </a:rPr>
              <a:t>Bioinformatics Institute (EBI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mengumpulkan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20PB </a:t>
            </a:r>
            <a:r>
              <a:rPr lang="id-ID" dirty="0">
                <a:solidFill>
                  <a:schemeClr val="tx1"/>
                </a:solidFill>
              </a:rPr>
              <a:t>data (ukuran data genom berlipat ganda setiap tahun)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59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6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9381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733801"/>
            <a:ext cx="8229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•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data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web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sosial</a:t>
            </a:r>
            <a:r>
              <a:rPr lang="en-US" dirty="0" smtClean="0">
                <a:solidFill>
                  <a:schemeClr val="tx1"/>
                </a:solidFill>
              </a:rPr>
              <a:t> media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Google </a:t>
            </a:r>
            <a:r>
              <a:rPr lang="id-ID" dirty="0">
                <a:solidFill>
                  <a:schemeClr val="tx1"/>
                </a:solidFill>
              </a:rPr>
              <a:t>memproses 100 PB per hari, 3 juta </a:t>
            </a:r>
            <a:r>
              <a:rPr lang="id-ID" dirty="0" smtClean="0">
                <a:solidFill>
                  <a:schemeClr val="tx1"/>
                </a:solidFill>
              </a:rPr>
              <a:t>server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Facebook </a:t>
            </a:r>
            <a:r>
              <a:rPr lang="id-ID" dirty="0">
                <a:solidFill>
                  <a:schemeClr val="tx1"/>
                </a:solidFill>
              </a:rPr>
              <a:t>memiliki 300 PB data pengguna per </a:t>
            </a:r>
            <a:r>
              <a:rPr lang="id-ID" dirty="0" smtClean="0">
                <a:solidFill>
                  <a:schemeClr val="tx1"/>
                </a:solidFill>
              </a:rPr>
              <a:t>hari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Youtube </a:t>
            </a:r>
            <a:r>
              <a:rPr lang="id-ID" dirty="0">
                <a:solidFill>
                  <a:schemeClr val="tx1"/>
                </a:solidFill>
              </a:rPr>
              <a:t>memiliki penyimpanan video </a:t>
            </a:r>
            <a:r>
              <a:rPr lang="id-ID" dirty="0" smtClean="0">
                <a:solidFill>
                  <a:schemeClr val="tx1"/>
                </a:solidFill>
              </a:rPr>
              <a:t>1000PB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Hampir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data yang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3" y="381000"/>
            <a:ext cx="57292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883"/>
            <a:ext cx="17907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135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2578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pengetahuan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supaya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bermanfaat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pengetahuan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marL="693738" indent="-347663"/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estimasi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depan</a:t>
            </a:r>
            <a:endParaRPr lang="en-US" dirty="0" smtClean="0">
              <a:solidFill>
                <a:schemeClr val="tx1"/>
              </a:solidFill>
            </a:endParaRPr>
          </a:p>
          <a:p>
            <a:pPr marL="693738" indent="-347663"/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asosiasi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pengelompokan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endParaRPr lang="en-US" dirty="0" smtClean="0">
              <a:solidFill>
                <a:schemeClr val="tx1"/>
              </a:solidFill>
            </a:endParaRPr>
          </a:p>
          <a:p>
            <a:pPr marL="693738" indent="-347663"/>
            <a:r>
              <a:rPr lang="en-US" dirty="0" err="1" smtClean="0">
                <a:solidFill>
                  <a:schemeClr val="tx1"/>
                </a:solidFill>
              </a:rPr>
              <a:t>Membantu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kebijakan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 Science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3271791"/>
              </p:ext>
            </p:extLst>
          </p:nvPr>
        </p:nvGraphicFramePr>
        <p:xfrm>
          <a:off x="6324600" y="1676400"/>
          <a:ext cx="2667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3870886"/>
              </p:ext>
            </p:extLst>
          </p:nvPr>
        </p:nvGraphicFramePr>
        <p:xfrm>
          <a:off x="4953000" y="1600200"/>
          <a:ext cx="2362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07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 Science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science </a:t>
            </a:r>
            <a:r>
              <a:rPr lang="en-US" dirty="0" err="1" smtClean="0">
                <a:solidFill>
                  <a:schemeClr val="tx1"/>
                </a:solidFill>
              </a:rPr>
              <a:t>umumnya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didefinisikan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mengeksplorasi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menggali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ditindaklanjuti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data (</a:t>
            </a:r>
            <a:r>
              <a:rPr lang="en-US" dirty="0" err="1">
                <a:solidFill>
                  <a:schemeClr val="tx1"/>
                </a:solidFill>
              </a:rPr>
              <a:t>Igual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Segui</a:t>
            </a:r>
            <a:r>
              <a:rPr lang="en-US" dirty="0">
                <a:solidFill>
                  <a:schemeClr val="tx1"/>
                </a:solidFill>
              </a:rPr>
              <a:t>, 2017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science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penggalian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membersihkan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menganalisis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mengubah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wawasan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prediksi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id-ID" dirty="0" smtClean="0">
                <a:solidFill>
                  <a:schemeClr val="tx1"/>
                </a:solidFill>
              </a:rPr>
              <a:t>ata </a:t>
            </a:r>
            <a:r>
              <a:rPr lang="en-US" dirty="0" smtClean="0">
                <a:solidFill>
                  <a:schemeClr val="tx1"/>
                </a:solidFill>
              </a:rPr>
              <a:t>Science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adalah suatu teknik menggali informasi berharga terpendam atau tersembunyi pada suatu koleksi data (database) yang sangat besar sehingga ditemukan suatu pola yang menarik yang sebelumnya tidak diketahui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Science = 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1. Data Mining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2. Knowledge Data Discovery (KDD)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3. Big Data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4. </a:t>
            </a:r>
            <a:r>
              <a:rPr lang="en-US" i="1" dirty="0" err="1" smtClean="0">
                <a:solidFill>
                  <a:srgbClr val="FF0000"/>
                </a:solidFill>
              </a:rPr>
              <a:t>Bussiness</a:t>
            </a:r>
            <a:r>
              <a:rPr lang="en-US" i="1" dirty="0" smtClean="0">
                <a:solidFill>
                  <a:srgbClr val="FF0000"/>
                </a:solidFill>
              </a:rPr>
              <a:t> Intelligence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5. Knowledge Extraction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280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70673"/>
              </p:ext>
            </p:extLst>
          </p:nvPr>
        </p:nvGraphicFramePr>
        <p:xfrm>
          <a:off x="457200" y="9906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3875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550</TotalTime>
  <Words>671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PowerPoint Presentation</vt:lpstr>
      <vt:lpstr>Data Science</vt:lpstr>
      <vt:lpstr>Data Is New Golds</vt:lpstr>
      <vt:lpstr>Pertumbuhan Data</vt:lpstr>
      <vt:lpstr>PowerPoint Presentation</vt:lpstr>
      <vt:lpstr>PowerPoint Presentation</vt:lpstr>
      <vt:lpstr>What Is Data Science</vt:lpstr>
      <vt:lpstr>What Is Data Science</vt:lpstr>
      <vt:lpstr>PowerPoint Presentation</vt:lpstr>
      <vt:lpstr>Konsep Data Science</vt:lpstr>
      <vt:lpstr>Contoh Data di Kampus</vt:lpstr>
      <vt:lpstr>Kompilasi &amp; Visualisasi Data</vt:lpstr>
      <vt:lpstr>Pola Pengetahuan/Knowledge</vt:lpstr>
      <vt:lpstr>PowerPoint Presentation</vt:lpstr>
      <vt:lpstr>Peran Data Science</vt:lpstr>
      <vt:lpstr>Estimation (estimasi)</vt:lpstr>
      <vt:lpstr>Forecasting (prediksi)</vt:lpstr>
      <vt:lpstr>Classification (klasifikasi)</vt:lpstr>
      <vt:lpstr>Clustering (pengelompokan)</vt:lpstr>
      <vt:lpstr>Association (asosiasi)</vt:lpstr>
      <vt:lpstr>Any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Dz</cp:lastModifiedBy>
  <cp:revision>24</cp:revision>
  <dcterms:created xsi:type="dcterms:W3CDTF">2023-02-11T07:21:34Z</dcterms:created>
  <dcterms:modified xsi:type="dcterms:W3CDTF">2023-02-11T16:32:20Z</dcterms:modified>
</cp:coreProperties>
</file>