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20" name="PlaceHolder 2"/>
          <p:cNvSpPr>
            <a:spLocks noGrp="1"/>
          </p:cNvSpPr>
          <p:nvPr>
            <p:ph type="body"/>
          </p:nvPr>
        </p:nvSpPr>
        <p:spPr>
          <a:xfrm>
            <a:off x="1141560" y="224964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21" name="PlaceHolder 3"/>
          <p:cNvSpPr>
            <a:spLocks noGrp="1"/>
          </p:cNvSpPr>
          <p:nvPr>
            <p:ph type="body"/>
          </p:nvPr>
        </p:nvSpPr>
        <p:spPr>
          <a:xfrm>
            <a:off x="1141560" y="409968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23"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24"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25" name="PlaceHolder 4"/>
          <p:cNvSpPr>
            <a:spLocks noGrp="1"/>
          </p:cNvSpPr>
          <p:nvPr>
            <p:ph type="body"/>
          </p:nvPr>
        </p:nvSpPr>
        <p:spPr>
          <a:xfrm>
            <a:off x="621720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26" name="PlaceHolder 5"/>
          <p:cNvSpPr>
            <a:spLocks noGrp="1"/>
          </p:cNvSpPr>
          <p:nvPr>
            <p:ph type="body"/>
          </p:nvPr>
        </p:nvSpPr>
        <p:spPr>
          <a:xfrm>
            <a:off x="114156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28" name="PlaceHolder 2"/>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29" name="PlaceHolder 3"/>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pic>
        <p:nvPicPr>
          <p:cNvPr id="130" name="" descr=""/>
          <p:cNvPicPr/>
          <p:nvPr/>
        </p:nvPicPr>
        <p:blipFill>
          <a:blip r:embed="rId2"/>
          <a:stretch/>
        </p:blipFill>
        <p:spPr>
          <a:xfrm>
            <a:off x="3875040" y="2249280"/>
            <a:ext cx="4438440" cy="3541320"/>
          </a:xfrm>
          <a:prstGeom prst="rect">
            <a:avLst/>
          </a:prstGeom>
          <a:ln>
            <a:noFill/>
          </a:ln>
        </p:spPr>
      </p:pic>
      <p:pic>
        <p:nvPicPr>
          <p:cNvPr id="131" name="" descr=""/>
          <p:cNvPicPr/>
          <p:nvPr/>
        </p:nvPicPr>
        <p:blipFill>
          <a:blip r:embed="rId3"/>
          <a:stretch/>
        </p:blipFill>
        <p:spPr>
          <a:xfrm>
            <a:off x="3875040" y="2249280"/>
            <a:ext cx="4438440" cy="3541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76" name="PlaceHolder 2"/>
          <p:cNvSpPr>
            <a:spLocks noGrp="1"/>
          </p:cNvSpPr>
          <p:nvPr>
            <p:ph type="subTitle"/>
          </p:nvPr>
        </p:nvSpPr>
        <p:spPr>
          <a:xfrm>
            <a:off x="1141560" y="2249640"/>
            <a:ext cx="9905760" cy="3541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78" name="PlaceHolder 2"/>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80" name="PlaceHolder 2"/>
          <p:cNvSpPr>
            <a:spLocks noGrp="1"/>
          </p:cNvSpPr>
          <p:nvPr>
            <p:ph type="body"/>
          </p:nvPr>
        </p:nvSpPr>
        <p:spPr>
          <a:xfrm>
            <a:off x="114156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81" name="PlaceHolder 3"/>
          <p:cNvSpPr>
            <a:spLocks noGrp="1"/>
          </p:cNvSpPr>
          <p:nvPr>
            <p:ph type="body"/>
          </p:nvPr>
        </p:nvSpPr>
        <p:spPr>
          <a:xfrm>
            <a:off x="621720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1141560" y="618480"/>
            <a:ext cx="9905760" cy="6853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85"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86" name="PlaceHolder 3"/>
          <p:cNvSpPr>
            <a:spLocks noGrp="1"/>
          </p:cNvSpPr>
          <p:nvPr>
            <p:ph type="body"/>
          </p:nvPr>
        </p:nvSpPr>
        <p:spPr>
          <a:xfrm>
            <a:off x="114156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87" name="PlaceHolder 4"/>
          <p:cNvSpPr>
            <a:spLocks noGrp="1"/>
          </p:cNvSpPr>
          <p:nvPr>
            <p:ph type="body"/>
          </p:nvPr>
        </p:nvSpPr>
        <p:spPr>
          <a:xfrm>
            <a:off x="621720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99" name="PlaceHolder 2"/>
          <p:cNvSpPr>
            <a:spLocks noGrp="1"/>
          </p:cNvSpPr>
          <p:nvPr>
            <p:ph type="subTitle"/>
          </p:nvPr>
        </p:nvSpPr>
        <p:spPr>
          <a:xfrm>
            <a:off x="1141560" y="2249640"/>
            <a:ext cx="9905760" cy="3541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89" name="PlaceHolder 2"/>
          <p:cNvSpPr>
            <a:spLocks noGrp="1"/>
          </p:cNvSpPr>
          <p:nvPr>
            <p:ph type="body"/>
          </p:nvPr>
        </p:nvSpPr>
        <p:spPr>
          <a:xfrm>
            <a:off x="114156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90"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91" name="PlaceHolder 4"/>
          <p:cNvSpPr>
            <a:spLocks noGrp="1"/>
          </p:cNvSpPr>
          <p:nvPr>
            <p:ph type="body"/>
          </p:nvPr>
        </p:nvSpPr>
        <p:spPr>
          <a:xfrm>
            <a:off x="621720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93"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94"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95" name="PlaceHolder 4"/>
          <p:cNvSpPr>
            <a:spLocks noGrp="1"/>
          </p:cNvSpPr>
          <p:nvPr>
            <p:ph type="body"/>
          </p:nvPr>
        </p:nvSpPr>
        <p:spPr>
          <a:xfrm>
            <a:off x="1141560" y="409968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97" name="PlaceHolder 2"/>
          <p:cNvSpPr>
            <a:spLocks noGrp="1"/>
          </p:cNvSpPr>
          <p:nvPr>
            <p:ph type="body"/>
          </p:nvPr>
        </p:nvSpPr>
        <p:spPr>
          <a:xfrm>
            <a:off x="1141560" y="224964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98" name="PlaceHolder 3"/>
          <p:cNvSpPr>
            <a:spLocks noGrp="1"/>
          </p:cNvSpPr>
          <p:nvPr>
            <p:ph type="body"/>
          </p:nvPr>
        </p:nvSpPr>
        <p:spPr>
          <a:xfrm>
            <a:off x="1141560" y="409968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200"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201"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202" name="PlaceHolder 4"/>
          <p:cNvSpPr>
            <a:spLocks noGrp="1"/>
          </p:cNvSpPr>
          <p:nvPr>
            <p:ph type="body"/>
          </p:nvPr>
        </p:nvSpPr>
        <p:spPr>
          <a:xfrm>
            <a:off x="621720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203" name="PlaceHolder 5"/>
          <p:cNvSpPr>
            <a:spLocks noGrp="1"/>
          </p:cNvSpPr>
          <p:nvPr>
            <p:ph type="body"/>
          </p:nvPr>
        </p:nvSpPr>
        <p:spPr>
          <a:xfrm>
            <a:off x="114156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205" name="PlaceHolder 2"/>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206" name="PlaceHolder 3"/>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pic>
        <p:nvPicPr>
          <p:cNvPr id="207" name="" descr=""/>
          <p:cNvPicPr/>
          <p:nvPr/>
        </p:nvPicPr>
        <p:blipFill>
          <a:blip r:embed="rId2"/>
          <a:stretch/>
        </p:blipFill>
        <p:spPr>
          <a:xfrm>
            <a:off x="3875040" y="2249280"/>
            <a:ext cx="4438440" cy="3541320"/>
          </a:xfrm>
          <a:prstGeom prst="rect">
            <a:avLst/>
          </a:prstGeom>
          <a:ln>
            <a:noFill/>
          </a:ln>
        </p:spPr>
      </p:pic>
      <p:pic>
        <p:nvPicPr>
          <p:cNvPr id="208" name="" descr=""/>
          <p:cNvPicPr/>
          <p:nvPr/>
        </p:nvPicPr>
        <p:blipFill>
          <a:blip r:embed="rId3"/>
          <a:stretch/>
        </p:blipFill>
        <p:spPr>
          <a:xfrm>
            <a:off x="3875040" y="2249280"/>
            <a:ext cx="4438440" cy="35413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01" name="PlaceHolder 2"/>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03" name="PlaceHolder 2"/>
          <p:cNvSpPr>
            <a:spLocks noGrp="1"/>
          </p:cNvSpPr>
          <p:nvPr>
            <p:ph type="body"/>
          </p:nvPr>
        </p:nvSpPr>
        <p:spPr>
          <a:xfrm>
            <a:off x="114156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04" name="PlaceHolder 3"/>
          <p:cNvSpPr>
            <a:spLocks noGrp="1"/>
          </p:cNvSpPr>
          <p:nvPr>
            <p:ph type="body"/>
          </p:nvPr>
        </p:nvSpPr>
        <p:spPr>
          <a:xfrm>
            <a:off x="621720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141560" y="618480"/>
            <a:ext cx="9905760" cy="6853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08"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09" name="PlaceHolder 3"/>
          <p:cNvSpPr>
            <a:spLocks noGrp="1"/>
          </p:cNvSpPr>
          <p:nvPr>
            <p:ph type="body"/>
          </p:nvPr>
        </p:nvSpPr>
        <p:spPr>
          <a:xfrm>
            <a:off x="114156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10" name="PlaceHolder 4"/>
          <p:cNvSpPr>
            <a:spLocks noGrp="1"/>
          </p:cNvSpPr>
          <p:nvPr>
            <p:ph type="body"/>
          </p:nvPr>
        </p:nvSpPr>
        <p:spPr>
          <a:xfrm>
            <a:off x="621720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12" name="PlaceHolder 2"/>
          <p:cNvSpPr>
            <a:spLocks noGrp="1"/>
          </p:cNvSpPr>
          <p:nvPr>
            <p:ph type="body"/>
          </p:nvPr>
        </p:nvSpPr>
        <p:spPr>
          <a:xfrm>
            <a:off x="114156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13"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14" name="PlaceHolder 4"/>
          <p:cNvSpPr>
            <a:spLocks noGrp="1"/>
          </p:cNvSpPr>
          <p:nvPr>
            <p:ph type="body"/>
          </p:nvPr>
        </p:nvSpPr>
        <p:spPr>
          <a:xfrm>
            <a:off x="621720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16"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17"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18" name="PlaceHolder 4"/>
          <p:cNvSpPr>
            <a:spLocks noGrp="1"/>
          </p:cNvSpPr>
          <p:nvPr>
            <p:ph type="body"/>
          </p:nvPr>
        </p:nvSpPr>
        <p:spPr>
          <a:xfrm>
            <a:off x="1141560" y="409968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2" descr=""/>
          <p:cNvPicPr/>
          <p:nvPr/>
        </p:nvPicPr>
        <p:blipFill>
          <a:blip r:embed="rId3"/>
          <a:stretch/>
        </p:blipFill>
        <p:spPr>
          <a:xfrm>
            <a:off x="0" y="0"/>
            <a:ext cx="12191760" cy="6857640"/>
          </a:xfrm>
          <a:prstGeom prst="rect">
            <a:avLst/>
          </a:prstGeom>
          <a:ln>
            <a:noFill/>
          </a:ln>
        </p:spPr>
      </p:pic>
      <p:sp>
        <p:nvSpPr>
          <p:cNvPr id="1" name="CustomShape 1"/>
          <p:cNvSpPr/>
          <p:nvPr/>
        </p:nvSpPr>
        <p:spPr>
          <a:xfrm>
            <a:off x="114480" y="468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 name="CustomShape 2"/>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3" name="CustomShape 3"/>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 name="CustomShape 4"/>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 name="CustomShape 5"/>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 name="CustomShape 6"/>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 name="CustomShape 7"/>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 name="CustomShape 8"/>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9" name="CustomShape 9"/>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0" name="CustomShape 10"/>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1" name="CustomShape 11"/>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2" name="Line 12"/>
          <p:cNvSpPr/>
          <p:nvPr/>
        </p:nvSpPr>
        <p:spPr>
          <a:xfrm>
            <a:off x="-4680" y="9360"/>
            <a:ext cx="360" cy="360"/>
          </a:xfrm>
          <a:prstGeom prst="line">
            <a:avLst/>
          </a:prstGeom>
          <a:ln>
            <a:solidFill>
              <a:srgbClr val="ffffff"/>
            </a:solidFill>
          </a:ln>
        </p:spPr>
        <p:style>
          <a:lnRef idx="0"/>
          <a:fillRef idx="0"/>
          <a:effectRef idx="0"/>
          <a:fontRef idx="minor"/>
        </p:style>
      </p:sp>
      <p:sp>
        <p:nvSpPr>
          <p:cNvPr id="13" name="CustomShape 13"/>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 name="CustomShape 14"/>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 name="CustomShape 15"/>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6" name="CustomShape 16"/>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7" name="CustomShape 17"/>
          <p:cNvSpPr/>
          <p:nvPr/>
        </p:nvSpPr>
        <p:spPr>
          <a:xfrm>
            <a:off x="13320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8" name="CustomShape 18"/>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9" name="CustomShape 19"/>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0" name="CustomShape 20"/>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1" name="CustomShape 21"/>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2" name="CustomShape 22"/>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3" name="CustomShape 23"/>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4" name="CustomShape 24"/>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5" name="CustomShape 25"/>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6" name="CustomShape 26"/>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7" name="CustomShape 27"/>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8" name="CustomShape 28"/>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29" name="CustomShape 29"/>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0" name="CustomShape 30"/>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1" name="CustomShape 31"/>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2" name="CustomShape 32"/>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3" name="CustomShape 33"/>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4" name="CustomShape 34"/>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5" name="CustomShape 35"/>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6" name="CustomShape 36"/>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7" name="CustomShape 37"/>
          <p:cNvSpPr/>
          <p:nvPr/>
        </p:nvSpPr>
        <p:spPr>
          <a:xfrm>
            <a:off x="11939760" y="6595920"/>
            <a:ext cx="23400" cy="252000"/>
          </a:xfrm>
          <a:prstGeom prst="rect">
            <a:avLst/>
          </a:pr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pic>
        <p:nvPicPr>
          <p:cNvPr id="38" name="Picture 2" descr=""/>
          <p:cNvPicPr/>
          <p:nvPr/>
        </p:nvPicPr>
        <p:blipFill>
          <a:blip r:embed="rId4"/>
          <a:stretch/>
        </p:blipFill>
        <p:spPr>
          <a:xfrm>
            <a:off x="0" y="0"/>
            <a:ext cx="12191760" cy="6857640"/>
          </a:xfrm>
          <a:prstGeom prst="rect">
            <a:avLst/>
          </a:prstGeom>
          <a:ln>
            <a:noFill/>
          </a:ln>
        </p:spPr>
      </p:pic>
      <p:sp>
        <p:nvSpPr>
          <p:cNvPr id="39" name="CustomShape 38"/>
          <p:cNvSpPr/>
          <p:nvPr/>
        </p:nvSpPr>
        <p:spPr>
          <a:xfrm>
            <a:off x="1209600" y="468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0" name="CustomShape 39"/>
          <p:cNvSpPr/>
          <p:nvPr/>
        </p:nvSpPr>
        <p:spPr>
          <a:xfrm>
            <a:off x="112860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1" name="CustomShape 40"/>
          <p:cNvSpPr/>
          <p:nvPr/>
        </p:nvSpPr>
        <p:spPr>
          <a:xfrm>
            <a:off x="112392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2" name="CustomShape 41"/>
          <p:cNvSpPr/>
          <p:nvPr/>
        </p:nvSpPr>
        <p:spPr>
          <a:xfrm>
            <a:off x="414360" y="9360"/>
            <a:ext cx="28080" cy="44812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3" name="CustomShape 42"/>
          <p:cNvSpPr/>
          <p:nvPr/>
        </p:nvSpPr>
        <p:spPr>
          <a:xfrm>
            <a:off x="3333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4" name="CustomShape 43"/>
          <p:cNvSpPr/>
          <p:nvPr/>
        </p:nvSpPr>
        <p:spPr>
          <a:xfrm>
            <a:off x="190440" y="9360"/>
            <a:ext cx="151920" cy="907560"/>
          </a:xfrm>
          <a:custGeom>
            <a:avLst/>
            <a:gdLst/>
            <a:ahLst/>
            <a:rect l="l" t="t" r="r" b="b"/>
            <a:pathLst>
              <a:path w="96" h="572">
                <a:moveTo>
                  <a:pt x="15" y="572"/>
                </a:moveTo>
                <a:lnTo>
                  <a:pt x="0" y="566"/>
                </a:lnTo>
                <a:lnTo>
                  <a:pt x="81" y="380"/>
                </a:lnTo>
                <a:lnTo>
                  <a:pt x="81" y="0"/>
                </a:lnTo>
                <a:lnTo>
                  <a:pt x="96" y="0"/>
                </a:lnTo>
                <a:lnTo>
                  <a:pt x="96" y="383"/>
                </a:lnTo>
                <a:lnTo>
                  <a:pt x="15" y="57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5" name="CustomShape 44"/>
          <p:cNvSpPr/>
          <p:nvPr/>
        </p:nvSpPr>
        <p:spPr>
          <a:xfrm>
            <a:off x="1290600" y="14400"/>
            <a:ext cx="375840" cy="1801440"/>
          </a:xfrm>
          <a:custGeom>
            <a:avLst/>
            <a:gdLst/>
            <a:ahLst/>
            <a:rect l="l" t="t" r="r" b="b"/>
            <a:pathLst>
              <a:path w="237" h="1135">
                <a:moveTo>
                  <a:pt x="222" y="1135"/>
                </a:moveTo>
                <a:lnTo>
                  <a:pt x="0" y="620"/>
                </a:lnTo>
                <a:lnTo>
                  <a:pt x="0" y="0"/>
                </a:lnTo>
                <a:lnTo>
                  <a:pt x="18" y="0"/>
                </a:lnTo>
                <a:lnTo>
                  <a:pt x="18" y="617"/>
                </a:lnTo>
                <a:lnTo>
                  <a:pt x="237" y="1129"/>
                </a:lnTo>
                <a:lnTo>
                  <a:pt x="222" y="113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6" name="CustomShape 45"/>
          <p:cNvSpPr/>
          <p:nvPr/>
        </p:nvSpPr>
        <p:spPr>
          <a:xfrm>
            <a:off x="1600200" y="18018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7" name="CustomShape 46"/>
          <p:cNvSpPr/>
          <p:nvPr/>
        </p:nvSpPr>
        <p:spPr>
          <a:xfrm>
            <a:off x="1380960" y="9360"/>
            <a:ext cx="371160" cy="1425240"/>
          </a:xfrm>
          <a:custGeom>
            <a:avLst/>
            <a:gdLst/>
            <a:ahLst/>
            <a:rect l="l" t="t" r="r" b="b"/>
            <a:pathLst>
              <a:path w="234" h="898">
                <a:moveTo>
                  <a:pt x="219" y="898"/>
                </a:moveTo>
                <a:lnTo>
                  <a:pt x="0" y="383"/>
                </a:lnTo>
                <a:lnTo>
                  <a:pt x="0" y="0"/>
                </a:lnTo>
                <a:lnTo>
                  <a:pt x="15" y="0"/>
                </a:lnTo>
                <a:lnTo>
                  <a:pt x="15" y="380"/>
                </a:lnTo>
                <a:lnTo>
                  <a:pt x="234" y="892"/>
                </a:lnTo>
                <a:lnTo>
                  <a:pt x="219" y="898"/>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8" name="CustomShape 47"/>
          <p:cNvSpPr/>
          <p:nvPr/>
        </p:nvSpPr>
        <p:spPr>
          <a:xfrm>
            <a:off x="164304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9" name="CustomShape 48"/>
          <p:cNvSpPr/>
          <p:nvPr/>
        </p:nvSpPr>
        <p:spPr>
          <a:xfrm>
            <a:off x="1685880" y="14209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0" name="CustomShape 49"/>
          <p:cNvSpPr/>
          <p:nvPr/>
        </p:nvSpPr>
        <p:spPr>
          <a:xfrm>
            <a:off x="1685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1" name="CustomShape 50"/>
          <p:cNvSpPr/>
          <p:nvPr/>
        </p:nvSpPr>
        <p:spPr>
          <a:xfrm>
            <a:off x="1743120" y="4680"/>
            <a:ext cx="418680" cy="522000"/>
          </a:xfrm>
          <a:custGeom>
            <a:avLst/>
            <a:gdLst/>
            <a:ahLst/>
            <a:rect l="l" t="t" r="r" b="b"/>
            <a:pathLst>
              <a:path w="264" h="329">
                <a:moveTo>
                  <a:pt x="252" y="329"/>
                </a:moveTo>
                <a:lnTo>
                  <a:pt x="45" y="120"/>
                </a:lnTo>
                <a:lnTo>
                  <a:pt x="0" y="6"/>
                </a:lnTo>
                <a:lnTo>
                  <a:pt x="15" y="0"/>
                </a:lnTo>
                <a:lnTo>
                  <a:pt x="60" y="111"/>
                </a:lnTo>
                <a:lnTo>
                  <a:pt x="264" y="317"/>
                </a:lnTo>
                <a:lnTo>
                  <a:pt x="252" y="329"/>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2" name="CustomShape 51"/>
          <p:cNvSpPr/>
          <p:nvPr/>
        </p:nvSpPr>
        <p:spPr>
          <a:xfrm>
            <a:off x="211932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3" name="CustomShape 52"/>
          <p:cNvSpPr/>
          <p:nvPr/>
        </p:nvSpPr>
        <p:spPr>
          <a:xfrm>
            <a:off x="952560" y="4680"/>
            <a:ext cx="151920" cy="907560"/>
          </a:xfrm>
          <a:custGeom>
            <a:avLst/>
            <a:gdLst/>
            <a:ahLst/>
            <a:rect l="l" t="t" r="r" b="b"/>
            <a:pathLst>
              <a:path w="96" h="572">
                <a:moveTo>
                  <a:pt x="15" y="572"/>
                </a:moveTo>
                <a:lnTo>
                  <a:pt x="0" y="572"/>
                </a:lnTo>
                <a:lnTo>
                  <a:pt x="0" y="189"/>
                </a:lnTo>
                <a:lnTo>
                  <a:pt x="81" y="0"/>
                </a:lnTo>
                <a:lnTo>
                  <a:pt x="96" y="6"/>
                </a:lnTo>
                <a:lnTo>
                  <a:pt x="15" y="192"/>
                </a:lnTo>
                <a:lnTo>
                  <a:pt x="15" y="57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4" name="CustomShape 53"/>
          <p:cNvSpPr/>
          <p:nvPr/>
        </p:nvSpPr>
        <p:spPr>
          <a:xfrm>
            <a:off x="866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5" name="CustomShape 54"/>
          <p:cNvSpPr/>
          <p:nvPr/>
        </p:nvSpPr>
        <p:spPr>
          <a:xfrm>
            <a:off x="890640" y="15541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6" name="CustomShape 55"/>
          <p:cNvSpPr/>
          <p:nvPr/>
        </p:nvSpPr>
        <p:spPr>
          <a:xfrm>
            <a:off x="738360" y="5622840"/>
            <a:ext cx="337680" cy="1215720"/>
          </a:xfrm>
          <a:custGeom>
            <a:avLst/>
            <a:gdLst/>
            <a:ahLst/>
            <a:rect l="l" t="t" r="r" b="b"/>
            <a:pathLst>
              <a:path w="213" h="766">
                <a:moveTo>
                  <a:pt x="213" y="766"/>
                </a:moveTo>
                <a:lnTo>
                  <a:pt x="195" y="766"/>
                </a:lnTo>
                <a:lnTo>
                  <a:pt x="195" y="464"/>
                </a:lnTo>
                <a:lnTo>
                  <a:pt x="0" y="6"/>
                </a:lnTo>
                <a:lnTo>
                  <a:pt x="12" y="0"/>
                </a:lnTo>
                <a:lnTo>
                  <a:pt x="213" y="461"/>
                </a:lnTo>
                <a:lnTo>
                  <a:pt x="213" y="76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7" name="CustomShape 56"/>
          <p:cNvSpPr/>
          <p:nvPr/>
        </p:nvSpPr>
        <p:spPr>
          <a:xfrm>
            <a:off x="647640" y="5479920"/>
            <a:ext cx="156960" cy="156960"/>
          </a:xfrm>
          <a:custGeom>
            <a:avLst/>
            <a:gdLst/>
            <a:ah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8" name="CustomShape 57"/>
          <p:cNvSpPr/>
          <p:nvPr/>
        </p:nvSpPr>
        <p:spPr>
          <a:xfrm>
            <a:off x="66600" y="903240"/>
            <a:ext cx="190080" cy="19008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9" name="CustomShape 58"/>
          <p:cNvSpPr/>
          <p:nvPr/>
        </p:nvSpPr>
        <p:spPr>
          <a:xfrm>
            <a:off x="0" y="3897360"/>
            <a:ext cx="132840" cy="266400"/>
          </a:xfrm>
          <a:custGeom>
            <a:avLst/>
            <a:gdLst/>
            <a:ahLst/>
            <a:rect l="l" t="t" r="r" b="b"/>
            <a:pathLst>
              <a:path w="84" h="168">
                <a:moveTo>
                  <a:pt x="69" y="168"/>
                </a:moveTo>
                <a:lnTo>
                  <a:pt x="0" y="6"/>
                </a:lnTo>
                <a:lnTo>
                  <a:pt x="12" y="0"/>
                </a:lnTo>
                <a:lnTo>
                  <a:pt x="84" y="162"/>
                </a:lnTo>
                <a:lnTo>
                  <a:pt x="69" y="168"/>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0" name="CustomShape 59"/>
          <p:cNvSpPr/>
          <p:nvPr/>
        </p:nvSpPr>
        <p:spPr>
          <a:xfrm>
            <a:off x="66600" y="414972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1" name="CustomShape 60"/>
          <p:cNvSpPr/>
          <p:nvPr/>
        </p:nvSpPr>
        <p:spPr>
          <a:xfrm>
            <a:off x="0" y="1644480"/>
            <a:ext cx="132840" cy="269640"/>
          </a:xfrm>
          <a:custGeom>
            <a:avLst/>
            <a:gdLst/>
            <a:ahLst/>
            <a:rect l="l" t="t" r="r" b="b"/>
            <a:pathLst>
              <a:path w="84" h="170">
                <a:moveTo>
                  <a:pt x="12" y="170"/>
                </a:moveTo>
                <a:lnTo>
                  <a:pt x="0" y="164"/>
                </a:lnTo>
                <a:lnTo>
                  <a:pt x="69" y="0"/>
                </a:lnTo>
                <a:lnTo>
                  <a:pt x="84" y="6"/>
                </a:lnTo>
                <a:lnTo>
                  <a:pt x="12" y="17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2" name="CustomShape 61"/>
          <p:cNvSpPr/>
          <p:nvPr/>
        </p:nvSpPr>
        <p:spPr>
          <a:xfrm>
            <a:off x="66600" y="14684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3" name="CustomShape 62"/>
          <p:cNvSpPr/>
          <p:nvPr/>
        </p:nvSpPr>
        <p:spPr>
          <a:xfrm>
            <a:off x="695160" y="4680"/>
            <a:ext cx="309240" cy="1558440"/>
          </a:xfrm>
          <a:custGeom>
            <a:avLst/>
            <a:gdLst/>
            <a:ah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4" name="CustomShape 63"/>
          <p:cNvSpPr/>
          <p:nvPr/>
        </p:nvSpPr>
        <p:spPr>
          <a:xfrm>
            <a:off x="57240" y="48816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5" name="CustomShape 64"/>
          <p:cNvSpPr/>
          <p:nvPr/>
        </p:nvSpPr>
        <p:spPr>
          <a:xfrm>
            <a:off x="138240" y="5060880"/>
            <a:ext cx="304560" cy="1777680"/>
          </a:xfrm>
          <a:custGeom>
            <a:avLst/>
            <a:gdLst/>
            <a:ah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6" name="CustomShape 65"/>
          <p:cNvSpPr/>
          <p:nvPr/>
        </p:nvSpPr>
        <p:spPr>
          <a:xfrm>
            <a:off x="561960" y="64310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7" name="CustomShape 66"/>
          <p:cNvSpPr/>
          <p:nvPr/>
        </p:nvSpPr>
        <p:spPr>
          <a:xfrm>
            <a:off x="642960" y="6610320"/>
            <a:ext cx="23400" cy="24264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8" name="CustomShape 67"/>
          <p:cNvSpPr/>
          <p:nvPr/>
        </p:nvSpPr>
        <p:spPr>
          <a:xfrm>
            <a:off x="76320" y="6431040"/>
            <a:ext cx="190080" cy="18864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9" name="CustomShape 68"/>
          <p:cNvSpPr/>
          <p:nvPr/>
        </p:nvSpPr>
        <p:spPr>
          <a:xfrm>
            <a:off x="0" y="5978520"/>
            <a:ext cx="190080" cy="461520"/>
          </a:xfrm>
          <a:custGeom>
            <a:avLst/>
            <a:gdLst/>
            <a:ahLst/>
            <a:rect l="l" t="t" r="r" b="b"/>
            <a:pathLst>
              <a:path w="120" h="291">
                <a:moveTo>
                  <a:pt x="120" y="291"/>
                </a:moveTo>
                <a:lnTo>
                  <a:pt x="105" y="291"/>
                </a:lnTo>
                <a:lnTo>
                  <a:pt x="105" y="114"/>
                </a:lnTo>
                <a:lnTo>
                  <a:pt x="0" y="9"/>
                </a:lnTo>
                <a:lnTo>
                  <a:pt x="12" y="0"/>
                </a:lnTo>
                <a:lnTo>
                  <a:pt x="120" y="108"/>
                </a:lnTo>
                <a:lnTo>
                  <a:pt x="120" y="291"/>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0" name="CustomShape 69"/>
          <p:cNvSpPr/>
          <p:nvPr/>
        </p:nvSpPr>
        <p:spPr>
          <a:xfrm>
            <a:off x="1014480" y="1801800"/>
            <a:ext cx="213840" cy="755280"/>
          </a:xfrm>
          <a:custGeom>
            <a:avLst/>
            <a:gdLst/>
            <a:ahLst/>
            <a:rect l="l" t="t" r="r" b="b"/>
            <a:pathLst>
              <a:path w="135" h="476">
                <a:moveTo>
                  <a:pt x="12" y="476"/>
                </a:moveTo>
                <a:lnTo>
                  <a:pt x="0" y="476"/>
                </a:lnTo>
                <a:lnTo>
                  <a:pt x="0" y="128"/>
                </a:lnTo>
                <a:lnTo>
                  <a:pt x="126" y="0"/>
                </a:lnTo>
                <a:lnTo>
                  <a:pt x="135" y="9"/>
                </a:lnTo>
                <a:lnTo>
                  <a:pt x="12" y="131"/>
                </a:lnTo>
                <a:lnTo>
                  <a:pt x="12" y="47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1" name="CustomShape 70"/>
          <p:cNvSpPr/>
          <p:nvPr/>
        </p:nvSpPr>
        <p:spPr>
          <a:xfrm>
            <a:off x="938160" y="2548080"/>
            <a:ext cx="166320" cy="159840"/>
          </a:xfrm>
          <a:custGeom>
            <a:avLst/>
            <a:gdLst/>
            <a:ah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2" name="CustomShape 71"/>
          <p:cNvSpPr/>
          <p:nvPr/>
        </p:nvSpPr>
        <p:spPr>
          <a:xfrm>
            <a:off x="595440" y="4680"/>
            <a:ext cx="637920" cy="4025520"/>
          </a:xfrm>
          <a:custGeom>
            <a:avLst/>
            <a:gdLst/>
            <a:ah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3" name="CustomShape 72"/>
          <p:cNvSpPr/>
          <p:nvPr/>
        </p:nvSpPr>
        <p:spPr>
          <a:xfrm>
            <a:off x="122400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4" name="CustomShape 73"/>
          <p:cNvSpPr/>
          <p:nvPr/>
        </p:nvSpPr>
        <p:spPr>
          <a:xfrm>
            <a:off x="1300320" y="1849320"/>
            <a:ext cx="109080" cy="10764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5" name="CustomShape 74"/>
          <p:cNvSpPr/>
          <p:nvPr/>
        </p:nvSpPr>
        <p:spPr>
          <a:xfrm>
            <a:off x="281160" y="3417840"/>
            <a:ext cx="142560" cy="474480"/>
          </a:xfrm>
          <a:custGeom>
            <a:avLst/>
            <a:gdLst/>
            <a:ahLst/>
            <a:rect l="l" t="t" r="r" b="b"/>
            <a:pathLst>
              <a:path w="90" h="299">
                <a:moveTo>
                  <a:pt x="12" y="299"/>
                </a:moveTo>
                <a:lnTo>
                  <a:pt x="0" y="299"/>
                </a:lnTo>
                <a:lnTo>
                  <a:pt x="0" y="80"/>
                </a:lnTo>
                <a:lnTo>
                  <a:pt x="81" y="0"/>
                </a:lnTo>
                <a:lnTo>
                  <a:pt x="90" y="8"/>
                </a:lnTo>
                <a:lnTo>
                  <a:pt x="12" y="83"/>
                </a:lnTo>
                <a:lnTo>
                  <a:pt x="12" y="299"/>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6" name="CustomShape 75"/>
          <p:cNvSpPr/>
          <p:nvPr/>
        </p:nvSpPr>
        <p:spPr>
          <a:xfrm>
            <a:off x="237960" y="3882960"/>
            <a:ext cx="109080" cy="109080"/>
          </a:xfrm>
          <a:custGeom>
            <a:avLst/>
            <a:gdLst/>
            <a:ah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7" name="CustomShape 76"/>
          <p:cNvSpPr/>
          <p:nvPr/>
        </p:nvSpPr>
        <p:spPr>
          <a:xfrm>
            <a:off x="4680" y="2166840"/>
            <a:ext cx="114120" cy="452160"/>
          </a:xfrm>
          <a:custGeom>
            <a:avLst/>
            <a:gdLst/>
            <a:ahLst/>
            <a:rect l="l" t="t" r="r" b="b"/>
            <a:pathLst>
              <a:path w="72" h="285">
                <a:moveTo>
                  <a:pt x="6" y="285"/>
                </a:moveTo>
                <a:lnTo>
                  <a:pt x="0" y="276"/>
                </a:lnTo>
                <a:lnTo>
                  <a:pt x="60" y="216"/>
                </a:lnTo>
                <a:lnTo>
                  <a:pt x="60" y="0"/>
                </a:lnTo>
                <a:lnTo>
                  <a:pt x="72" y="0"/>
                </a:lnTo>
                <a:lnTo>
                  <a:pt x="72" y="222"/>
                </a:lnTo>
                <a:lnTo>
                  <a:pt x="6" y="28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8" name="CustomShape 77"/>
          <p:cNvSpPr/>
          <p:nvPr/>
        </p:nvSpPr>
        <p:spPr>
          <a:xfrm>
            <a:off x="52560" y="2066760"/>
            <a:ext cx="109080" cy="10908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9" name="CustomShape 78"/>
          <p:cNvSpPr/>
          <p:nvPr/>
        </p:nvSpPr>
        <p:spPr>
          <a:xfrm>
            <a:off x="122868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0" name="CustomShape 79"/>
          <p:cNvSpPr/>
          <p:nvPr/>
        </p:nvSpPr>
        <p:spPr>
          <a:xfrm>
            <a:off x="1319040" y="5041800"/>
            <a:ext cx="371160" cy="1801440"/>
          </a:xfrm>
          <a:custGeom>
            <a:avLst/>
            <a:gdLst/>
            <a:ah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1" name="CustomShape 80"/>
          <p:cNvSpPr/>
          <p:nvPr/>
        </p:nvSpPr>
        <p:spPr>
          <a:xfrm>
            <a:off x="114768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2" name="CustomShape 81"/>
          <p:cNvSpPr/>
          <p:nvPr/>
        </p:nvSpPr>
        <p:spPr>
          <a:xfrm>
            <a:off x="819000" y="3983040"/>
            <a:ext cx="347400" cy="2860200"/>
          </a:xfrm>
          <a:custGeom>
            <a:avLst/>
            <a:gdLst/>
            <a:ahLst/>
            <a:rect l="l" t="t" r="r" b="b"/>
            <a:pathLst>
              <a:path w="219" h="1802">
                <a:moveTo>
                  <a:pt x="219" y="1802"/>
                </a:moveTo>
                <a:lnTo>
                  <a:pt x="201" y="1802"/>
                </a:lnTo>
                <a:lnTo>
                  <a:pt x="201" y="1185"/>
                </a:lnTo>
                <a:lnTo>
                  <a:pt x="0" y="3"/>
                </a:lnTo>
                <a:lnTo>
                  <a:pt x="15" y="0"/>
                </a:lnTo>
                <a:lnTo>
                  <a:pt x="219" y="1185"/>
                </a:lnTo>
                <a:lnTo>
                  <a:pt x="219" y="180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3" name="CustomShape 82"/>
          <p:cNvSpPr/>
          <p:nvPr/>
        </p:nvSpPr>
        <p:spPr>
          <a:xfrm>
            <a:off x="728640" y="380700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4" name="CustomShape 83"/>
          <p:cNvSpPr/>
          <p:nvPr/>
        </p:nvSpPr>
        <p:spPr>
          <a:xfrm>
            <a:off x="162396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5" name="CustomShape 84"/>
          <p:cNvSpPr/>
          <p:nvPr/>
        </p:nvSpPr>
        <p:spPr>
          <a:xfrm>
            <a:off x="1405080" y="5423040"/>
            <a:ext cx="371160" cy="1425240"/>
          </a:xfrm>
          <a:custGeom>
            <a:avLst/>
            <a:gdLst/>
            <a:ah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6" name="CustomShape 85"/>
          <p:cNvSpPr/>
          <p:nvPr/>
        </p:nvSpPr>
        <p:spPr>
          <a:xfrm>
            <a:off x="166680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7" name="CustomShape 86"/>
          <p:cNvSpPr/>
          <p:nvPr/>
        </p:nvSpPr>
        <p:spPr>
          <a:xfrm>
            <a:off x="170964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8" name="CustomShape 87"/>
          <p:cNvSpPr/>
          <p:nvPr/>
        </p:nvSpPr>
        <p:spPr>
          <a:xfrm>
            <a:off x="170964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9" name="CustomShape 88"/>
          <p:cNvSpPr/>
          <p:nvPr/>
        </p:nvSpPr>
        <p:spPr>
          <a:xfrm>
            <a:off x="1766880" y="6330960"/>
            <a:ext cx="418680" cy="526680"/>
          </a:xfrm>
          <a:custGeom>
            <a:avLst/>
            <a:gdLst/>
            <a:ahLst/>
            <a:rect l="l" t="t" r="r" b="b"/>
            <a:pathLst>
              <a:path w="264" h="332">
                <a:moveTo>
                  <a:pt x="12" y="332"/>
                </a:moveTo>
                <a:lnTo>
                  <a:pt x="0" y="326"/>
                </a:lnTo>
                <a:lnTo>
                  <a:pt x="45" y="206"/>
                </a:lnTo>
                <a:lnTo>
                  <a:pt x="255" y="0"/>
                </a:lnTo>
                <a:lnTo>
                  <a:pt x="264" y="12"/>
                </a:lnTo>
                <a:lnTo>
                  <a:pt x="60" y="215"/>
                </a:lnTo>
                <a:lnTo>
                  <a:pt x="12" y="33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90" name="CustomShape 89"/>
          <p:cNvSpPr/>
          <p:nvPr/>
        </p:nvSpPr>
        <p:spPr>
          <a:xfrm>
            <a:off x="214776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91" name="CustomShape 90"/>
          <p:cNvSpPr/>
          <p:nvPr/>
        </p:nvSpPr>
        <p:spPr>
          <a:xfrm>
            <a:off x="504720" y="9360"/>
            <a:ext cx="232920" cy="5103360"/>
          </a:xfrm>
          <a:custGeom>
            <a:avLst/>
            <a:gdLst/>
            <a:ah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92" name="CustomShape 91"/>
          <p:cNvSpPr/>
          <p:nvPr/>
        </p:nvSpPr>
        <p:spPr>
          <a:xfrm>
            <a:off x="633240" y="5103720"/>
            <a:ext cx="185400" cy="185400"/>
          </a:xfrm>
          <a:custGeom>
            <a:avLst/>
            <a:gdLst/>
            <a:ah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93" name="PlaceHolder 92"/>
          <p:cNvSpPr>
            <a:spLocks noGrp="1"/>
          </p:cNvSpPr>
          <p:nvPr>
            <p:ph type="title"/>
          </p:nvPr>
        </p:nvSpPr>
        <p:spPr>
          <a:xfrm>
            <a:off x="1876320" y="1122480"/>
            <a:ext cx="8791200" cy="2387160"/>
          </a:xfrm>
          <a:prstGeom prst="rect">
            <a:avLst/>
          </a:prstGeom>
        </p:spPr>
        <p:txBody>
          <a:bodyPr anchor="b"/>
          <a:p>
            <a:pPr>
              <a:lnSpc>
                <a:spcPct val="100000"/>
              </a:lnSpc>
            </a:pPr>
            <a:r>
              <a:rPr b="0" lang="en-US" sz="4800" spc="-1" strike="noStrike" cap="all">
                <a:solidFill>
                  <a:srgbClr val="ffffff"/>
                </a:solidFill>
                <a:uFill>
                  <a:solidFill>
                    <a:srgbClr val="ffffff"/>
                  </a:solidFill>
                </a:uFill>
                <a:latin typeface="Tw Cen MT"/>
              </a:rPr>
              <a:t>Click to edit Master title style</a:t>
            </a:r>
            <a:endParaRPr b="0" lang="en-US" sz="1800" spc="-1" strike="noStrike">
              <a:solidFill>
                <a:srgbClr val="ffffff"/>
              </a:solidFill>
              <a:uFill>
                <a:solidFill>
                  <a:srgbClr val="ffffff"/>
                </a:solidFill>
              </a:uFill>
              <a:latin typeface="Tw Cen MT"/>
            </a:endParaRPr>
          </a:p>
        </p:txBody>
      </p:sp>
      <p:sp>
        <p:nvSpPr>
          <p:cNvPr id="94" name="PlaceHolder 93"/>
          <p:cNvSpPr>
            <a:spLocks noGrp="1"/>
          </p:cNvSpPr>
          <p:nvPr>
            <p:ph type="dt"/>
          </p:nvPr>
        </p:nvSpPr>
        <p:spPr>
          <a:xfrm>
            <a:off x="7077600" y="5410080"/>
            <a:ext cx="2742840" cy="364680"/>
          </a:xfrm>
          <a:prstGeom prst="rect">
            <a:avLst/>
          </a:prstGeom>
        </p:spPr>
        <p:txBody>
          <a:bodyPr anchor="ctr"/>
          <a:p>
            <a:pPr algn="r">
              <a:lnSpc>
                <a:spcPct val="100000"/>
              </a:lnSpc>
            </a:pPr>
            <a:r>
              <a:rPr b="0" lang="en-US" sz="1050" spc="-1" strike="noStrike">
                <a:solidFill>
                  <a:srgbClr val="ffffff"/>
                </a:solidFill>
                <a:uFill>
                  <a:solidFill>
                    <a:srgbClr val="ffffff"/>
                  </a:solidFill>
                </a:uFill>
                <a:latin typeface="Tw Cen MT"/>
              </a:rPr>
              <a:t>1/14/18</a:t>
            </a:r>
            <a:endParaRPr b="0" lang="en-US" sz="1400" spc="-1" strike="noStrike">
              <a:solidFill>
                <a:srgbClr val="000000"/>
              </a:solidFill>
              <a:uFill>
                <a:solidFill>
                  <a:srgbClr val="ffffff"/>
                </a:solidFill>
              </a:uFill>
              <a:latin typeface="Times New Roman"/>
            </a:endParaRPr>
          </a:p>
        </p:txBody>
      </p:sp>
      <p:sp>
        <p:nvSpPr>
          <p:cNvPr id="95" name="PlaceHolder 94"/>
          <p:cNvSpPr>
            <a:spLocks noGrp="1"/>
          </p:cNvSpPr>
          <p:nvPr>
            <p:ph type="ftr"/>
          </p:nvPr>
        </p:nvSpPr>
        <p:spPr>
          <a:xfrm>
            <a:off x="1876320" y="5410080"/>
            <a:ext cx="512460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6" name="PlaceHolder 95"/>
          <p:cNvSpPr>
            <a:spLocks noGrp="1"/>
          </p:cNvSpPr>
          <p:nvPr>
            <p:ph type="sldNum"/>
          </p:nvPr>
        </p:nvSpPr>
        <p:spPr>
          <a:xfrm>
            <a:off x="9896760" y="5410080"/>
            <a:ext cx="770760" cy="364680"/>
          </a:xfrm>
          <a:prstGeom prst="rect">
            <a:avLst/>
          </a:prstGeom>
        </p:spPr>
        <p:txBody>
          <a:bodyPr anchor="ctr"/>
          <a:p>
            <a:pPr algn="r">
              <a:lnSpc>
                <a:spcPct val="100000"/>
              </a:lnSpc>
            </a:pPr>
            <a:fld id="{C1928B21-AB08-42E6-80BA-6FF00E3160AF}" type="slidenum">
              <a:rPr b="0" lang="en-US" sz="105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
        <p:nvSpPr>
          <p:cNvPr id="97" name="PlaceHolder 96"/>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ffffff"/>
                </a:solidFill>
                <a:uFill>
                  <a:solidFill>
                    <a:srgbClr val="ffffff"/>
                  </a:solidFill>
                </a:uFill>
                <a:latin typeface="Tw Cen MT"/>
              </a:rPr>
              <a:t>Click to edit the outline text format</a:t>
            </a:r>
            <a:endParaRPr b="0" lang="en-US" sz="2400" spc="-1" strike="noStrike">
              <a:solidFill>
                <a:srgbClr val="ffffff"/>
              </a:solidFill>
              <a:uFill>
                <a:solidFill>
                  <a:srgbClr val="ffffff"/>
                </a:solidFill>
              </a:uFill>
              <a:latin typeface="Tw Cen MT"/>
            </a:endParaRPr>
          </a:p>
          <a:p>
            <a:pPr lvl="1" marL="864000" indent="-324000">
              <a:buClr>
                <a:srgbClr val="000000"/>
              </a:buClr>
              <a:buSzPct val="75000"/>
              <a:buFont typeface="Symbol" charset="2"/>
              <a:buChar char=""/>
            </a:pPr>
            <a:r>
              <a:rPr b="0" lang="en-US" sz="1800" spc="-1" strike="noStrike">
                <a:solidFill>
                  <a:srgbClr val="ffffff"/>
                </a:solidFill>
                <a:uFill>
                  <a:solidFill>
                    <a:srgbClr val="ffffff"/>
                  </a:solidFill>
                </a:uFill>
                <a:latin typeface="Tw Cen MT"/>
              </a:rPr>
              <a:t>Second Outline Level</a:t>
            </a:r>
            <a:endParaRPr b="0" lang="en-US" sz="1800" spc="-1" strike="noStrike">
              <a:solidFill>
                <a:srgbClr val="ffffff"/>
              </a:solidFill>
              <a:uFill>
                <a:solidFill>
                  <a:srgbClr val="ffffff"/>
                </a:solidFill>
              </a:uFill>
              <a:latin typeface="Tw Cen MT"/>
            </a:endParaRPr>
          </a:p>
          <a:p>
            <a:pPr lvl="2" marL="1296000" indent="-288000">
              <a:buClr>
                <a:srgbClr val="000000"/>
              </a:buClr>
              <a:buSzPct val="45000"/>
              <a:buFont typeface="Wingdings" charset="2"/>
              <a:buChar char=""/>
            </a:pPr>
            <a:r>
              <a:rPr b="0" lang="en-US" sz="1600" spc="-1" strike="noStrike">
                <a:solidFill>
                  <a:srgbClr val="ffffff"/>
                </a:solidFill>
                <a:uFill>
                  <a:solidFill>
                    <a:srgbClr val="ffffff"/>
                  </a:solidFill>
                </a:uFill>
                <a:latin typeface="Tw Cen MT"/>
              </a:rPr>
              <a:t>Third Outline Level</a:t>
            </a:r>
            <a:endParaRPr b="0" lang="en-US" sz="1600" spc="-1" strike="noStrike">
              <a:solidFill>
                <a:srgbClr val="ffffff"/>
              </a:solidFill>
              <a:uFill>
                <a:solidFill>
                  <a:srgbClr val="ffffff"/>
                </a:solidFill>
              </a:uFill>
              <a:latin typeface="Tw Cen MT"/>
            </a:endParaRPr>
          </a:p>
          <a:p>
            <a:pPr lvl="3" marL="1728000" indent="-216000">
              <a:buClr>
                <a:srgbClr val="000000"/>
              </a:buClr>
              <a:buSzPct val="75000"/>
              <a:buFont typeface="Symbol" charset="2"/>
              <a:buChar char=""/>
            </a:pPr>
            <a:r>
              <a:rPr b="0" lang="en-US" sz="1600" spc="-1" strike="noStrike">
                <a:solidFill>
                  <a:srgbClr val="ffffff"/>
                </a:solidFill>
                <a:uFill>
                  <a:solidFill>
                    <a:srgbClr val="ffffff"/>
                  </a:solidFill>
                </a:uFill>
                <a:latin typeface="Tw Cen MT"/>
              </a:rPr>
              <a:t>Fourth Outline Level</a:t>
            </a:r>
            <a:endParaRPr b="0" lang="en-US" sz="1600" spc="-1" strike="noStrike">
              <a:solidFill>
                <a:srgbClr val="ffffff"/>
              </a:solidFill>
              <a:uFill>
                <a:solidFill>
                  <a:srgbClr val="ffffff"/>
                </a:solidFill>
              </a:uFill>
              <a:latin typeface="Tw Cen MT"/>
            </a:endParaRPr>
          </a:p>
          <a:p>
            <a:pPr lvl="4" marL="2160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Fifth Outline Level</a:t>
            </a:r>
            <a:endParaRPr b="0" lang="en-US" sz="2000" spc="-1" strike="noStrike">
              <a:solidFill>
                <a:srgbClr val="ffffff"/>
              </a:solidFill>
              <a:uFill>
                <a:solidFill>
                  <a:srgbClr val="ffffff"/>
                </a:solidFill>
              </a:uFill>
              <a:latin typeface="Tw Cen MT"/>
            </a:endParaRPr>
          </a:p>
          <a:p>
            <a:pPr lvl="5" marL="2592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Sixth Outline Level</a:t>
            </a:r>
            <a:endParaRPr b="0" lang="en-US" sz="2000" spc="-1" strike="noStrike">
              <a:solidFill>
                <a:srgbClr val="ffffff"/>
              </a:solidFill>
              <a:uFill>
                <a:solidFill>
                  <a:srgbClr val="ffffff"/>
                </a:solidFill>
              </a:uFill>
              <a:latin typeface="Tw Cen MT"/>
            </a:endParaRPr>
          </a:p>
          <a:p>
            <a:pPr lvl="6" marL="3024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Seventh Outline Level</a:t>
            </a:r>
            <a:endParaRPr b="0" lang="en-US" sz="2000" spc="-1" strike="noStrike">
              <a:solidFill>
                <a:srgbClr val="ffffff"/>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132" name="Picture 2" descr=""/>
          <p:cNvPicPr/>
          <p:nvPr/>
        </p:nvPicPr>
        <p:blipFill>
          <a:blip r:embed="rId3"/>
          <a:stretch/>
        </p:blipFill>
        <p:spPr>
          <a:xfrm>
            <a:off x="0" y="0"/>
            <a:ext cx="12191760" cy="6857640"/>
          </a:xfrm>
          <a:prstGeom prst="rect">
            <a:avLst/>
          </a:prstGeom>
          <a:ln>
            <a:noFill/>
          </a:ln>
        </p:spPr>
      </p:pic>
      <p:sp>
        <p:nvSpPr>
          <p:cNvPr id="133" name="CustomShape 1"/>
          <p:cNvSpPr/>
          <p:nvPr/>
        </p:nvSpPr>
        <p:spPr>
          <a:xfrm>
            <a:off x="114480" y="468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4" name="CustomShape 2"/>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5" name="CustomShape 3"/>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6" name="CustomShape 4"/>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7" name="CustomShape 5"/>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8" name="CustomShape 6"/>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9" name="CustomShape 7"/>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0" name="CustomShape 8"/>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1" name="CustomShape 9"/>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2" name="CustomShape 10"/>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3" name="CustomShape 11"/>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4" name="Line 12"/>
          <p:cNvSpPr/>
          <p:nvPr/>
        </p:nvSpPr>
        <p:spPr>
          <a:xfrm>
            <a:off x="-4680" y="9360"/>
            <a:ext cx="360" cy="360"/>
          </a:xfrm>
          <a:prstGeom prst="line">
            <a:avLst/>
          </a:prstGeom>
          <a:ln>
            <a:solidFill>
              <a:srgbClr val="ffffff"/>
            </a:solidFill>
          </a:ln>
        </p:spPr>
        <p:style>
          <a:lnRef idx="0"/>
          <a:fillRef idx="0"/>
          <a:effectRef idx="0"/>
          <a:fontRef idx="minor"/>
        </p:style>
      </p:sp>
      <p:sp>
        <p:nvSpPr>
          <p:cNvPr id="145" name="CustomShape 13"/>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6" name="CustomShape 14"/>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7" name="CustomShape 15"/>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8" name="CustomShape 16"/>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9" name="CustomShape 17"/>
          <p:cNvSpPr/>
          <p:nvPr/>
        </p:nvSpPr>
        <p:spPr>
          <a:xfrm>
            <a:off x="13320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0" name="CustomShape 18"/>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1" name="CustomShape 19"/>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2" name="CustomShape 20"/>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3" name="CustomShape 21"/>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4" name="CustomShape 22"/>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5" name="CustomShape 23"/>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6" name="CustomShape 24"/>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7" name="CustomShape 25"/>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8" name="CustomShape 26"/>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9" name="CustomShape 27"/>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60" name="CustomShape 28"/>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1" name="CustomShape 29"/>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2" name="CustomShape 30"/>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3" name="CustomShape 31"/>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4" name="CustomShape 32"/>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5" name="CustomShape 33"/>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6" name="CustomShape 34"/>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7" name="CustomShape 35"/>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8" name="CustomShape 36"/>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9" name="CustomShape 37"/>
          <p:cNvSpPr/>
          <p:nvPr/>
        </p:nvSpPr>
        <p:spPr>
          <a:xfrm>
            <a:off x="11939760" y="6595920"/>
            <a:ext cx="23400" cy="252000"/>
          </a:xfrm>
          <a:prstGeom prst="rect">
            <a:avLst/>
          </a:pr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70" name="PlaceHolder 38"/>
          <p:cNvSpPr>
            <a:spLocks noGrp="1"/>
          </p:cNvSpPr>
          <p:nvPr>
            <p:ph type="title"/>
          </p:nvPr>
        </p:nvSpPr>
        <p:spPr>
          <a:xfrm>
            <a:off x="1141560" y="618480"/>
            <a:ext cx="9905760" cy="1478160"/>
          </a:xfrm>
          <a:prstGeom prst="rect">
            <a:avLst/>
          </a:prstGeom>
        </p:spPr>
        <p:txBody>
          <a:bodyPr anchor="ctr"/>
          <a:p>
            <a:pPr>
              <a:lnSpc>
                <a:spcPct val="90000"/>
              </a:lnSpc>
            </a:pPr>
            <a:r>
              <a:rPr b="0" lang="en-US" sz="3600" spc="-1" strike="noStrike" cap="all">
                <a:solidFill>
                  <a:srgbClr val="ffffff"/>
                </a:solidFill>
                <a:uFill>
                  <a:solidFill>
                    <a:srgbClr val="ffffff"/>
                  </a:solidFill>
                </a:uFill>
                <a:latin typeface="Tw Cen MT"/>
              </a:rPr>
              <a:t>Click to edit Master title style</a:t>
            </a:r>
            <a:endParaRPr b="0" lang="en-US" sz="1800" spc="-1" strike="noStrike">
              <a:solidFill>
                <a:srgbClr val="ffffff"/>
              </a:solidFill>
              <a:uFill>
                <a:solidFill>
                  <a:srgbClr val="ffffff"/>
                </a:solidFill>
              </a:uFill>
              <a:latin typeface="Tw Cen MT"/>
            </a:endParaRPr>
          </a:p>
        </p:txBody>
      </p:sp>
      <p:sp>
        <p:nvSpPr>
          <p:cNvPr id="171" name="PlaceHolder 39"/>
          <p:cNvSpPr>
            <a:spLocks noGrp="1"/>
          </p:cNvSpPr>
          <p:nvPr>
            <p:ph type="body"/>
          </p:nvPr>
        </p:nvSpPr>
        <p:spPr>
          <a:xfrm>
            <a:off x="1141560" y="2249640"/>
            <a:ext cx="9905760" cy="3541320"/>
          </a:xfrm>
          <a:prstGeom prst="rect">
            <a:avLst/>
          </a:prstGeom>
        </p:spPr>
        <p:txBody>
          <a:bodyPr/>
          <a:p>
            <a:pPr marL="432000" indent="-324000">
              <a:buClr>
                <a:srgbClr val="000000"/>
              </a:buClr>
              <a:buSzPct val="45000"/>
              <a:buFont typeface="Wingdings" charset="2"/>
              <a:buChar char=""/>
            </a:pPr>
            <a:r>
              <a:rPr b="0" lang="en-US" sz="2400" spc="-1" strike="noStrike">
                <a:solidFill>
                  <a:srgbClr val="ffffff"/>
                </a:solidFill>
                <a:uFill>
                  <a:solidFill>
                    <a:srgbClr val="ffffff"/>
                  </a:solidFill>
                </a:uFill>
                <a:latin typeface="Tw Cen MT"/>
              </a:rPr>
              <a:t>Click to edit the outline text format</a:t>
            </a:r>
            <a:endParaRPr b="0" lang="en-US" sz="2400" spc="-1" strike="noStrike">
              <a:solidFill>
                <a:srgbClr val="ffffff"/>
              </a:solidFill>
              <a:uFill>
                <a:solidFill>
                  <a:srgbClr val="ffffff"/>
                </a:solidFill>
              </a:uFill>
              <a:latin typeface="Tw Cen MT"/>
            </a:endParaRPr>
          </a:p>
          <a:p>
            <a:pPr lvl="1" marL="864000" indent="-324000">
              <a:buClr>
                <a:srgbClr val="000000"/>
              </a:buClr>
              <a:buSzPct val="75000"/>
              <a:buFont typeface="Symbol" charset="2"/>
              <a:buChar char=""/>
            </a:pPr>
            <a:r>
              <a:rPr b="0" lang="en-US" sz="2400" spc="-1" strike="noStrike">
                <a:solidFill>
                  <a:srgbClr val="ffffff"/>
                </a:solidFill>
                <a:uFill>
                  <a:solidFill>
                    <a:srgbClr val="ffffff"/>
                  </a:solidFill>
                </a:uFill>
                <a:latin typeface="Tw Cen MT"/>
              </a:rPr>
              <a:t>Second Outline Level</a:t>
            </a:r>
            <a:endParaRPr b="0" lang="en-US" sz="2400" spc="-1" strike="noStrike">
              <a:solidFill>
                <a:srgbClr val="ffffff"/>
              </a:solidFill>
              <a:uFill>
                <a:solidFill>
                  <a:srgbClr val="ffffff"/>
                </a:solidFill>
              </a:uFill>
              <a:latin typeface="Tw Cen MT"/>
            </a:endParaRPr>
          </a:p>
          <a:p>
            <a:pPr lvl="2" marL="1296000" indent="-288000">
              <a:buClr>
                <a:srgbClr val="000000"/>
              </a:buClr>
              <a:buSzPct val="45000"/>
              <a:buFont typeface="Wingdings" charset="2"/>
              <a:buChar char=""/>
            </a:pPr>
            <a:r>
              <a:rPr b="0" lang="en-US" sz="2400" spc="-1" strike="noStrike">
                <a:solidFill>
                  <a:srgbClr val="ffffff"/>
                </a:solidFill>
                <a:uFill>
                  <a:solidFill>
                    <a:srgbClr val="ffffff"/>
                  </a:solidFill>
                </a:uFill>
                <a:latin typeface="Tw Cen MT"/>
              </a:rPr>
              <a:t>Third Outline Level</a:t>
            </a:r>
            <a:endParaRPr b="0" lang="en-US" sz="2400" spc="-1" strike="noStrike">
              <a:solidFill>
                <a:srgbClr val="ffffff"/>
              </a:solidFill>
              <a:uFill>
                <a:solidFill>
                  <a:srgbClr val="ffffff"/>
                </a:solidFill>
              </a:uFill>
              <a:latin typeface="Tw Cen MT"/>
            </a:endParaRPr>
          </a:p>
          <a:p>
            <a:pPr lvl="3" marL="1728000" indent="-216000">
              <a:buClr>
                <a:srgbClr val="000000"/>
              </a:buClr>
              <a:buSzPct val="75000"/>
              <a:buFont typeface="Symbol" charset="2"/>
              <a:buChar char=""/>
            </a:pPr>
            <a:r>
              <a:rPr b="0" lang="en-US" sz="2400" spc="-1" strike="noStrike">
                <a:solidFill>
                  <a:srgbClr val="ffffff"/>
                </a:solidFill>
                <a:uFill>
                  <a:solidFill>
                    <a:srgbClr val="ffffff"/>
                  </a:solidFill>
                </a:uFill>
                <a:latin typeface="Tw Cen MT"/>
              </a:rPr>
              <a:t>Fourth Outline Level</a:t>
            </a:r>
            <a:endParaRPr b="0" lang="en-US" sz="2400" spc="-1" strike="noStrike">
              <a:solidFill>
                <a:srgbClr val="ffffff"/>
              </a:solidFill>
              <a:uFill>
                <a:solidFill>
                  <a:srgbClr val="ffffff"/>
                </a:solidFill>
              </a:uFill>
              <a:latin typeface="Tw Cen MT"/>
            </a:endParaRPr>
          </a:p>
          <a:p>
            <a:pPr lvl="4" marL="2160000" indent="-216000">
              <a:buClr>
                <a:srgbClr val="000000"/>
              </a:buClr>
              <a:buSzPct val="45000"/>
              <a:buFont typeface="Wingdings" charset="2"/>
              <a:buChar char=""/>
            </a:pPr>
            <a:r>
              <a:rPr b="0" lang="en-US" sz="2400" spc="-1" strike="noStrike">
                <a:solidFill>
                  <a:srgbClr val="ffffff"/>
                </a:solidFill>
                <a:uFill>
                  <a:solidFill>
                    <a:srgbClr val="ffffff"/>
                  </a:solidFill>
                </a:uFill>
                <a:latin typeface="Tw Cen MT"/>
              </a:rPr>
              <a:t>Fifth Outline Level</a:t>
            </a:r>
            <a:endParaRPr b="0" lang="en-US" sz="2400" spc="-1" strike="noStrike">
              <a:solidFill>
                <a:srgbClr val="ffffff"/>
              </a:solidFill>
              <a:uFill>
                <a:solidFill>
                  <a:srgbClr val="ffffff"/>
                </a:solidFill>
              </a:uFill>
              <a:latin typeface="Tw Cen MT"/>
            </a:endParaRPr>
          </a:p>
          <a:p>
            <a:pPr lvl="5" marL="2592000" indent="-216000">
              <a:buClr>
                <a:srgbClr val="000000"/>
              </a:buClr>
              <a:buSzPct val="45000"/>
              <a:buFont typeface="Wingdings" charset="2"/>
              <a:buChar char=""/>
            </a:pPr>
            <a:r>
              <a:rPr b="0" lang="en-US" sz="2400" spc="-1" strike="noStrike">
                <a:solidFill>
                  <a:srgbClr val="ffffff"/>
                </a:solidFill>
                <a:uFill>
                  <a:solidFill>
                    <a:srgbClr val="ffffff"/>
                  </a:solidFill>
                </a:uFill>
                <a:latin typeface="Tw Cen MT"/>
              </a:rPr>
              <a:t>Sixth Outline Level</a:t>
            </a:r>
            <a:endParaRPr b="0" lang="en-US" sz="2400" spc="-1" strike="noStrike">
              <a:solidFill>
                <a:srgbClr val="ffffff"/>
              </a:solidFill>
              <a:uFill>
                <a:solidFill>
                  <a:srgbClr val="ffffff"/>
                </a:solidFill>
              </a:uFill>
              <a:latin typeface="Tw Cen MT"/>
            </a:endParaRPr>
          </a:p>
          <a:p>
            <a:pPr marL="228600" indent="-228240">
              <a:lnSpc>
                <a:spcPct val="100000"/>
              </a:lnSpc>
              <a:buClr>
                <a:srgbClr val="ffffff"/>
              </a:buClr>
              <a:buSzPct val="125000"/>
              <a:buFont typeface="Arial"/>
              <a:buChar char="•"/>
            </a:pPr>
            <a:r>
              <a:rPr b="0" lang="en-US" sz="2400" spc="-1" strike="noStrike">
                <a:solidFill>
                  <a:srgbClr val="ffffff"/>
                </a:solidFill>
                <a:uFill>
                  <a:solidFill>
                    <a:srgbClr val="ffffff"/>
                  </a:solidFill>
                </a:uFill>
                <a:latin typeface="Tw Cen MT"/>
              </a:rPr>
              <a:t>Seventh Outline LevelClick to edit Master text styles</a:t>
            </a:r>
            <a:endParaRPr b="0" lang="en-US" sz="2400" spc="-1" strike="noStrike">
              <a:solidFill>
                <a:srgbClr val="ffffff"/>
              </a:solidFill>
              <a:uFill>
                <a:solidFill>
                  <a:srgbClr val="ffffff"/>
                </a:solidFill>
              </a:uFill>
              <a:latin typeface="Tw Cen MT"/>
            </a:endParaRPr>
          </a:p>
          <a:p>
            <a:pPr lvl="1" marL="685800" indent="-228240">
              <a:lnSpc>
                <a:spcPct val="100000"/>
              </a:lnSpc>
              <a:buClr>
                <a:srgbClr val="ffffff"/>
              </a:buClr>
              <a:buSzPct val="125000"/>
              <a:buFont typeface="Arial"/>
              <a:buChar char="•"/>
            </a:pPr>
            <a:r>
              <a:rPr b="0" lang="en-US" sz="2000" spc="-1" strike="noStrike">
                <a:solidFill>
                  <a:srgbClr val="ffffff"/>
                </a:solidFill>
                <a:uFill>
                  <a:solidFill>
                    <a:srgbClr val="ffffff"/>
                  </a:solidFill>
                </a:uFill>
                <a:latin typeface="Tw Cen MT"/>
              </a:rPr>
              <a:t>Second level</a:t>
            </a:r>
            <a:endParaRPr b="0" lang="en-US" sz="2400" spc="-1" strike="noStrike">
              <a:solidFill>
                <a:srgbClr val="ffffff"/>
              </a:solidFill>
              <a:uFill>
                <a:solidFill>
                  <a:srgbClr val="ffffff"/>
                </a:solidFill>
              </a:uFill>
              <a:latin typeface="Tw Cen MT"/>
            </a:endParaRPr>
          </a:p>
          <a:p>
            <a:pPr lvl="2" marL="1143000" indent="-228240">
              <a:lnSpc>
                <a:spcPct val="100000"/>
              </a:lnSpc>
              <a:buClr>
                <a:srgbClr val="ffffff"/>
              </a:buClr>
              <a:buSzPct val="125000"/>
              <a:buFont typeface="Arial"/>
              <a:buChar char="•"/>
            </a:pPr>
            <a:r>
              <a:rPr b="0" lang="en-US" sz="1800" spc="-1" strike="noStrike">
                <a:solidFill>
                  <a:srgbClr val="ffffff"/>
                </a:solidFill>
                <a:uFill>
                  <a:solidFill>
                    <a:srgbClr val="ffffff"/>
                  </a:solidFill>
                </a:uFill>
                <a:latin typeface="Tw Cen MT"/>
              </a:rPr>
              <a:t>Third level</a:t>
            </a:r>
            <a:endParaRPr b="0" lang="en-US" sz="2400" spc="-1" strike="noStrike">
              <a:solidFill>
                <a:srgbClr val="ffffff"/>
              </a:solidFill>
              <a:uFill>
                <a:solidFill>
                  <a:srgbClr val="ffffff"/>
                </a:solidFill>
              </a:uFill>
              <a:latin typeface="Tw Cen MT"/>
            </a:endParaRPr>
          </a:p>
          <a:p>
            <a:pPr lvl="3" marL="1600200" indent="-228240">
              <a:lnSpc>
                <a:spcPct val="100000"/>
              </a:lnSpc>
              <a:buClr>
                <a:srgbClr val="ffffff"/>
              </a:buClr>
              <a:buSzPct val="125000"/>
              <a:buFont typeface="Arial"/>
              <a:buChar char="•"/>
            </a:pPr>
            <a:r>
              <a:rPr b="0" lang="en-US" sz="1600" spc="-1" strike="noStrike">
                <a:solidFill>
                  <a:srgbClr val="ffffff"/>
                </a:solidFill>
                <a:uFill>
                  <a:solidFill>
                    <a:srgbClr val="ffffff"/>
                  </a:solidFill>
                </a:uFill>
                <a:latin typeface="Tw Cen MT"/>
              </a:rPr>
              <a:t>Fourth level</a:t>
            </a:r>
            <a:endParaRPr b="0" lang="en-US" sz="2400" spc="-1" strike="noStrike">
              <a:solidFill>
                <a:srgbClr val="ffffff"/>
              </a:solidFill>
              <a:uFill>
                <a:solidFill>
                  <a:srgbClr val="ffffff"/>
                </a:solidFill>
              </a:uFill>
              <a:latin typeface="Tw Cen MT"/>
            </a:endParaRPr>
          </a:p>
          <a:p>
            <a:pPr lvl="4" marL="2057400" indent="-228240">
              <a:lnSpc>
                <a:spcPct val="100000"/>
              </a:lnSpc>
              <a:buClr>
                <a:srgbClr val="ffffff"/>
              </a:buClr>
              <a:buSzPct val="125000"/>
              <a:buFont typeface="Arial"/>
              <a:buChar char="•"/>
            </a:pPr>
            <a:r>
              <a:rPr b="0" lang="en-US" sz="1600" spc="-1" strike="noStrike">
                <a:solidFill>
                  <a:srgbClr val="ffffff"/>
                </a:solidFill>
                <a:uFill>
                  <a:solidFill>
                    <a:srgbClr val="ffffff"/>
                  </a:solidFill>
                </a:uFill>
                <a:latin typeface="Tw Cen MT"/>
              </a:rPr>
              <a:t>Fifth level</a:t>
            </a:r>
            <a:endParaRPr b="0" lang="en-US" sz="2400" spc="-1" strike="noStrike">
              <a:solidFill>
                <a:srgbClr val="ffffff"/>
              </a:solidFill>
              <a:uFill>
                <a:solidFill>
                  <a:srgbClr val="ffffff"/>
                </a:solidFill>
              </a:uFill>
              <a:latin typeface="Tw Cen MT"/>
            </a:endParaRPr>
          </a:p>
        </p:txBody>
      </p:sp>
      <p:sp>
        <p:nvSpPr>
          <p:cNvPr id="172" name="PlaceHolder 40"/>
          <p:cNvSpPr>
            <a:spLocks noGrp="1"/>
          </p:cNvSpPr>
          <p:nvPr>
            <p:ph type="dt"/>
          </p:nvPr>
        </p:nvSpPr>
        <p:spPr>
          <a:xfrm>
            <a:off x="7457040" y="5883120"/>
            <a:ext cx="2742840" cy="364680"/>
          </a:xfrm>
          <a:prstGeom prst="rect">
            <a:avLst/>
          </a:prstGeom>
        </p:spPr>
        <p:txBody>
          <a:bodyPr anchor="ctr"/>
          <a:p>
            <a:pPr algn="r">
              <a:lnSpc>
                <a:spcPct val="100000"/>
              </a:lnSpc>
            </a:pPr>
            <a:r>
              <a:rPr b="0" lang="en-US" sz="1050" spc="-1" strike="noStrike">
                <a:solidFill>
                  <a:srgbClr val="ffffff"/>
                </a:solidFill>
                <a:uFill>
                  <a:solidFill>
                    <a:srgbClr val="ffffff"/>
                  </a:solidFill>
                </a:uFill>
                <a:latin typeface="Tw Cen MT"/>
              </a:rPr>
              <a:t>1/14/18</a:t>
            </a:r>
            <a:endParaRPr b="0" lang="en-US" sz="1400" spc="-1" strike="noStrike">
              <a:solidFill>
                <a:srgbClr val="000000"/>
              </a:solidFill>
              <a:uFill>
                <a:solidFill>
                  <a:srgbClr val="ffffff"/>
                </a:solidFill>
              </a:uFill>
              <a:latin typeface="Times New Roman"/>
            </a:endParaRPr>
          </a:p>
        </p:txBody>
      </p:sp>
      <p:sp>
        <p:nvSpPr>
          <p:cNvPr id="173" name="PlaceHolder 41"/>
          <p:cNvSpPr>
            <a:spLocks noGrp="1"/>
          </p:cNvSpPr>
          <p:nvPr>
            <p:ph type="ftr"/>
          </p:nvPr>
        </p:nvSpPr>
        <p:spPr>
          <a:xfrm>
            <a:off x="1141560" y="5883120"/>
            <a:ext cx="623880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74" name="PlaceHolder 42"/>
          <p:cNvSpPr>
            <a:spLocks noGrp="1"/>
          </p:cNvSpPr>
          <p:nvPr>
            <p:ph type="sldNum"/>
          </p:nvPr>
        </p:nvSpPr>
        <p:spPr>
          <a:xfrm>
            <a:off x="10276200" y="5883120"/>
            <a:ext cx="770760" cy="364680"/>
          </a:xfrm>
          <a:prstGeom prst="rect">
            <a:avLst/>
          </a:prstGeom>
        </p:spPr>
        <p:txBody>
          <a:bodyPr anchor="ctr"/>
          <a:p>
            <a:pPr algn="r">
              <a:lnSpc>
                <a:spcPct val="100000"/>
              </a:lnSpc>
            </a:pPr>
            <a:fld id="{6469CD92-624A-4B7D-A26C-9F5B71F2D6C3}" type="slidenum">
              <a:rPr b="0" lang="en-US" sz="105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nbviewer.jupyter.org/" TargetMode="External"/><Relationship Id="rId2" Type="http://schemas.openxmlformats.org/officeDocument/2006/relationships/hyperlink" Target="http://nbviewer.jupyter.org/" TargetMode="External"/><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python.org/" TargetMode="External"/><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mpmath.org/" TargetMode="External"/><Relationship Id="rId2" Type="http://schemas.openxmlformats.org/officeDocument/2006/relationships/hyperlink" Target="http://www.sympy.org/en/features.html" TargetMode="External"/><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matplotlib.org/gallery/index.html" TargetMode="External"/><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continuum.io/anaconda" TargetMode="Externa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continuum.io/downloads"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1876320" y="1122480"/>
            <a:ext cx="8791200" cy="2387160"/>
          </a:xfrm>
          <a:prstGeom prst="rect">
            <a:avLst/>
          </a:prstGeom>
          <a:noFill/>
          <a:ln>
            <a:noFill/>
          </a:ln>
        </p:spPr>
        <p:txBody>
          <a:bodyPr anchor="b"/>
          <a:p>
            <a:pPr>
              <a:lnSpc>
                <a:spcPct val="100000"/>
              </a:lnSpc>
            </a:pPr>
            <a:r>
              <a:rPr b="0" lang="en-US" sz="4800" spc="-1" strike="noStrike" cap="all">
                <a:solidFill>
                  <a:srgbClr val="ffffff"/>
                </a:solidFill>
                <a:uFill>
                  <a:solidFill>
                    <a:srgbClr val="ffffff"/>
                  </a:solidFill>
                </a:uFill>
                <a:latin typeface="Tw Cen MT"/>
              </a:rPr>
              <a:t>Scientific programming </a:t>
            </a:r>
            <a:r>
              <a:rPr b="0" lang="en-US" sz="4800" spc="-1" strike="noStrike" cap="all">
                <a:solidFill>
                  <a:srgbClr val="ffffff"/>
                </a:solidFill>
                <a:uFill>
                  <a:solidFill>
                    <a:srgbClr val="ffffff"/>
                  </a:solidFill>
                </a:uFill>
                <a:latin typeface="Tw Cen MT"/>
              </a:rPr>
              <a:t>
</a:t>
            </a:r>
            <a:r>
              <a:rPr b="0" lang="en-US" sz="4800" spc="-1" strike="noStrike" cap="all">
                <a:solidFill>
                  <a:srgbClr val="ffffff"/>
                </a:solidFill>
                <a:uFill>
                  <a:solidFill>
                    <a:srgbClr val="ffffff"/>
                  </a:solidFill>
                </a:uFill>
                <a:latin typeface="Tw Cen MT"/>
              </a:rPr>
              <a:t>with Python3</a:t>
            </a:r>
            <a:endParaRPr b="0" lang="en-US" sz="1800" spc="-1" strike="noStrike">
              <a:solidFill>
                <a:srgbClr val="ffffff"/>
              </a:solidFill>
              <a:uFill>
                <a:solidFill>
                  <a:srgbClr val="ffffff"/>
                </a:solidFill>
              </a:uFill>
              <a:latin typeface="Tw Cen MT"/>
            </a:endParaRPr>
          </a:p>
        </p:txBody>
      </p:sp>
      <p:sp>
        <p:nvSpPr>
          <p:cNvPr id="210" name="TextShape 2"/>
          <p:cNvSpPr txBox="1"/>
          <p:nvPr/>
        </p:nvSpPr>
        <p:spPr>
          <a:xfrm>
            <a:off x="1876320" y="3602160"/>
            <a:ext cx="8791200" cy="1655280"/>
          </a:xfrm>
          <a:prstGeom prst="rect">
            <a:avLst/>
          </a:prstGeom>
          <a:noFill/>
          <a:ln>
            <a:noFill/>
          </a:ln>
        </p:spPr>
        <p:txBody>
          <a:bodyPr/>
          <a:p>
            <a:pPr>
              <a:lnSpc>
                <a:spcPct val="100000"/>
              </a:lnSpc>
            </a:pPr>
            <a:r>
              <a:rPr b="1" lang="en-US" sz="2000" spc="-1" strike="noStrike" cap="all">
                <a:solidFill>
                  <a:srgbClr val="82ffff"/>
                </a:solidFill>
                <a:uFill>
                  <a:solidFill>
                    <a:srgbClr val="ffffff"/>
                  </a:solidFill>
                </a:uFill>
                <a:latin typeface="Tw Cen MT"/>
              </a:rPr>
              <a:t>Scipy</a:t>
            </a:r>
            <a:r>
              <a:rPr b="0" lang="en-US" sz="2000" spc="-1" strike="noStrike" cap="all">
                <a:solidFill>
                  <a:srgbClr val="82ffff"/>
                </a:solidFill>
                <a:uFill>
                  <a:solidFill>
                    <a:srgbClr val="ffffff"/>
                  </a:solidFill>
                </a:uFill>
                <a:latin typeface="Tw Cen MT"/>
              </a:rPr>
              <a:t>: numpy, matplotlib, sympy, pandas</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Jupyter notebooks:</a:t>
            </a:r>
            <a:endParaRPr b="0" lang="en-US" sz="1800" spc="-1" strike="noStrike">
              <a:solidFill>
                <a:srgbClr val="ffffff"/>
              </a:solidFill>
              <a:uFill>
                <a:solidFill>
                  <a:srgbClr val="ffffff"/>
                </a:solidFill>
              </a:uFill>
              <a:latin typeface="Tw Cen MT"/>
            </a:endParaRPr>
          </a:p>
        </p:txBody>
      </p:sp>
      <p:sp>
        <p:nvSpPr>
          <p:cNvPr id="235" name="TextShape 2"/>
          <p:cNvSpPr txBox="1"/>
          <p:nvPr/>
        </p:nvSpPr>
        <p:spPr>
          <a:xfrm>
            <a:off x="1141560" y="2249640"/>
            <a:ext cx="9905760" cy="3541320"/>
          </a:xfrm>
          <a:prstGeom prst="rect">
            <a:avLst/>
          </a:prstGeom>
          <a:noFill/>
          <a:ln>
            <a:noFill/>
          </a:ln>
        </p:spPr>
        <p:txBody>
          <a:bodyPr/>
          <a:p>
            <a:pPr>
              <a:lnSpc>
                <a:spcPct val="100000"/>
              </a:lnSpc>
            </a:pPr>
            <a:r>
              <a:rPr b="0" lang="en-US" sz="2400" spc="-1" strike="noStrike">
                <a:solidFill>
                  <a:srgbClr val="ffffff"/>
                </a:solidFill>
                <a:uFill>
                  <a:solidFill>
                    <a:srgbClr val="ffffff"/>
                  </a:solidFill>
                </a:uFill>
                <a:latin typeface="Tw Cen MT"/>
              </a:rPr>
              <a:t>The Jupyter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Language of choice: The Notebook has support for over 40 programming languages, including Python, R, Julia, and Scala.</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Share notebooks: Notebooks can be shared with others using email, Dropbox, GitHub and the </a:t>
            </a:r>
            <a:r>
              <a:rPr b="0" lang="en-US" sz="2400" spc="-1" strike="noStrike" u="sng">
                <a:solidFill>
                  <a:srgbClr val="b8fa56"/>
                </a:solidFill>
                <a:uFill>
                  <a:solidFill>
                    <a:srgbClr val="ffffff"/>
                  </a:solidFill>
                </a:uFill>
                <a:latin typeface="Tw Cen MT"/>
                <a:hlinkClick r:id="rId1"/>
              </a:rPr>
              <a:t>Jupyter</a:t>
            </a:r>
            <a:r>
              <a:rPr b="0" lang="en-US" sz="2400" spc="-1" strike="noStrike" u="sng">
                <a:solidFill>
                  <a:srgbClr val="b8fa56"/>
                </a:solidFill>
                <a:uFill>
                  <a:solidFill>
                    <a:srgbClr val="ffffff"/>
                  </a:solidFill>
                </a:uFill>
                <a:latin typeface="Tw Cen MT"/>
                <a:hlinkClick r:id="rId2"/>
              </a:rPr>
              <a:t> Notebook Viewer</a:t>
            </a:r>
            <a:r>
              <a:rPr b="0" lang="en-US" sz="2400" spc="-1" strike="noStrike">
                <a:solidFill>
                  <a:srgbClr val="ffffff"/>
                </a:solidFill>
                <a:uFill>
                  <a:solidFill>
                    <a:srgbClr val="ffffff"/>
                  </a:solidFill>
                </a:uFill>
                <a:latin typeface="Tw Cen MT"/>
              </a:rPr>
              <a:t>.</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Interactive output: Your code can produce rich, interactive output: HTML, images, videos, LaTeX, and custom MIME types.</a:t>
            </a:r>
            <a:endParaRPr b="0" lang="en-US" sz="2400" spc="-1" strike="noStrike">
              <a:solidFill>
                <a:srgbClr val="ffffff"/>
              </a:solidFill>
              <a:uFill>
                <a:solidFill>
                  <a:srgbClr val="ffffff"/>
                </a:solidFill>
              </a:uFill>
              <a:latin typeface="Tw Cen MT"/>
            </a:endParaRPr>
          </a:p>
          <a:p>
            <a:pPr>
              <a:lnSpc>
                <a:spcPct val="120000"/>
              </a:lnSpc>
            </a:pPr>
            <a:endParaRPr b="0" lang="en-US" sz="2400" spc="-1" strike="noStrike">
              <a:solidFill>
                <a:srgbClr val="ffffff"/>
              </a:solidFill>
              <a:uFill>
                <a:solidFill>
                  <a:srgbClr val="ffffff"/>
                </a:solidFill>
              </a:uFill>
              <a:latin typeface="Tw Cen MT"/>
            </a:endParaRPr>
          </a:p>
          <a:p>
            <a:pPr>
              <a:lnSpc>
                <a:spcPct val="120000"/>
              </a:lnSpc>
            </a:pPr>
            <a:endParaRPr b="0" lang="en-US" sz="2400" spc="-1" strike="noStrike">
              <a:solidFill>
                <a:srgbClr val="ffffff"/>
              </a:solidFill>
              <a:uFill>
                <a:solidFill>
                  <a:srgbClr val="ffffff"/>
                </a:solidFill>
              </a:uFill>
              <a:latin typeface="Tw Cen MT"/>
            </a:endParaRPr>
          </a:p>
          <a:p>
            <a:pPr>
              <a:lnSpc>
                <a:spcPct val="120000"/>
              </a:lnSpc>
            </a:pPr>
            <a:endParaRPr b="0" lang="en-US" sz="2400" spc="-1" strike="noStrike">
              <a:solidFill>
                <a:srgbClr val="ffffff"/>
              </a:solidFill>
              <a:uFill>
                <a:solidFill>
                  <a:srgbClr val="ffffff"/>
                </a:solidFill>
              </a:uFill>
              <a:latin typeface="Tw Cen MT"/>
            </a:endParaRPr>
          </a:p>
        </p:txBody>
      </p:sp>
      <p:pic>
        <p:nvPicPr>
          <p:cNvPr id="236" name="Picture 3" descr=""/>
          <p:cNvPicPr/>
          <p:nvPr/>
        </p:nvPicPr>
        <p:blipFill>
          <a:blip r:embed="rId3"/>
          <a:stretch/>
        </p:blipFill>
        <p:spPr>
          <a:xfrm>
            <a:off x="9276120" y="39960"/>
            <a:ext cx="1770840" cy="2056680"/>
          </a:xfrm>
          <a:prstGeom prst="rect">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Why </a:t>
            </a:r>
            <a:r>
              <a:rPr b="0" lang="en-US" sz="3600" spc="-1" strike="noStrike" cap="all">
                <a:solidFill>
                  <a:srgbClr val="ffffff"/>
                </a:solidFill>
                <a:uFill>
                  <a:solidFill>
                    <a:srgbClr val="ffffff"/>
                  </a:solidFill>
                </a:uFill>
                <a:latin typeface="Tw Cen MT"/>
              </a:rPr>
              <a:t>	</a:t>
            </a:r>
            <a:r>
              <a:rPr b="0" lang="en-US" sz="3600" spc="-1" strike="noStrike" cap="all">
                <a:solidFill>
                  <a:srgbClr val="ffffff"/>
                </a:solidFill>
                <a:uFill>
                  <a:solidFill>
                    <a:srgbClr val="ffffff"/>
                  </a:solidFill>
                </a:uFill>
                <a:latin typeface="Tw Cen MT"/>
              </a:rPr>
              <a:t>	</a:t>
            </a:r>
            <a:r>
              <a:rPr b="0" lang="en-US" sz="3600" spc="-1" strike="noStrike" cap="all">
                <a:solidFill>
                  <a:srgbClr val="ffffff"/>
                </a:solidFill>
                <a:uFill>
                  <a:solidFill>
                    <a:srgbClr val="ffffff"/>
                  </a:solidFill>
                </a:uFill>
                <a:latin typeface="Tw Cen MT"/>
              </a:rPr>
              <a:t>	</a:t>
            </a:r>
            <a:r>
              <a:rPr b="0" lang="en-US" sz="3600" spc="-1" strike="noStrike" cap="all">
                <a:solidFill>
                  <a:srgbClr val="ffffff"/>
                </a:solidFill>
                <a:uFill>
                  <a:solidFill>
                    <a:srgbClr val="ffffff"/>
                  </a:solidFill>
                </a:uFill>
                <a:latin typeface="Tw Cen MT"/>
              </a:rPr>
              <a:t>	</a:t>
            </a:r>
            <a:r>
              <a:rPr b="0" lang="en-US" sz="3600" spc="-1" strike="noStrike" cap="all">
                <a:solidFill>
                  <a:srgbClr val="ffffff"/>
                </a:solidFill>
                <a:uFill>
                  <a:solidFill>
                    <a:srgbClr val="ffffff"/>
                  </a:solidFill>
                </a:uFill>
                <a:latin typeface="Tw Cen MT"/>
              </a:rPr>
              <a:t>?</a:t>
            </a:r>
            <a:endParaRPr b="0" lang="en-US" sz="1800" spc="-1" strike="noStrike">
              <a:solidFill>
                <a:srgbClr val="ffffff"/>
              </a:solidFill>
              <a:uFill>
                <a:solidFill>
                  <a:srgbClr val="ffffff"/>
                </a:solidFill>
              </a:uFill>
              <a:latin typeface="Tw Cen MT"/>
            </a:endParaRPr>
          </a:p>
        </p:txBody>
      </p:sp>
      <p:sp>
        <p:nvSpPr>
          <p:cNvPr id="212" name="TextShape 2"/>
          <p:cNvSpPr txBox="1"/>
          <p:nvPr/>
        </p:nvSpPr>
        <p:spPr>
          <a:xfrm>
            <a:off x="1141560" y="2249640"/>
            <a:ext cx="9905760" cy="3541320"/>
          </a:xfrm>
          <a:prstGeom prst="rect">
            <a:avLst/>
          </a:prstGeom>
          <a:noFill/>
          <a:ln>
            <a:noFill/>
          </a:ln>
        </p:spPr>
        <p:txBody>
          <a:bodyPr/>
          <a:p>
            <a:pPr marL="228600" indent="-228240">
              <a:lnSpc>
                <a:spcPct val="120000"/>
              </a:lnSpc>
              <a:buClr>
                <a:srgbClr val="ffffff"/>
              </a:buClr>
              <a:buSzPct val="125000"/>
              <a:buFont typeface="Arial"/>
              <a:buChar char="•"/>
            </a:pPr>
            <a:r>
              <a:rPr b="0" lang="en-US" sz="2400" spc="-1" strike="noStrike" u="sng">
                <a:solidFill>
                  <a:srgbClr val="b8fa56"/>
                </a:solidFill>
                <a:uFill>
                  <a:solidFill>
                    <a:srgbClr val="ffffff"/>
                  </a:solidFill>
                </a:uFill>
                <a:latin typeface="Tw Cen MT"/>
                <a:hlinkClick r:id="rId1"/>
              </a:rPr>
              <a:t>Python</a:t>
            </a:r>
            <a:r>
              <a:rPr b="0" lang="en-US" sz="2400" spc="-1" strike="noStrike">
                <a:solidFill>
                  <a:srgbClr val="ffffff"/>
                </a:solidFill>
                <a:uFill>
                  <a:solidFill>
                    <a:srgbClr val="ffffff"/>
                  </a:solidFill>
                </a:uFill>
                <a:latin typeface="Tw Cen MT"/>
              </a:rPr>
              <a:t> is a Popular language for research computing, and great for general-purpose programming as well. </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Easy-to-read and learn</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Vibrant community</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Growing and Evolving set of Libraries</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Last but not least: YOU KNOW PYTHON!</a:t>
            </a:r>
            <a:endParaRPr b="0" lang="en-US" sz="2400" spc="-1" strike="noStrike">
              <a:solidFill>
                <a:srgbClr val="ffffff"/>
              </a:solidFill>
              <a:uFill>
                <a:solidFill>
                  <a:srgbClr val="ffffff"/>
                </a:solidFill>
              </a:uFill>
              <a:latin typeface="Tw Cen MT"/>
            </a:endParaRPr>
          </a:p>
        </p:txBody>
      </p:sp>
      <p:pic>
        <p:nvPicPr>
          <p:cNvPr id="213" name="Picture 2" descr=""/>
          <p:cNvPicPr/>
          <p:nvPr/>
        </p:nvPicPr>
        <p:blipFill>
          <a:blip r:embed="rId2"/>
          <a:stretch/>
        </p:blipFill>
        <p:spPr>
          <a:xfrm>
            <a:off x="2479680" y="890640"/>
            <a:ext cx="3297960" cy="9770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What is SCIpy?</a:t>
            </a:r>
            <a:endParaRPr b="0" lang="en-US" sz="1800" spc="-1" strike="noStrike">
              <a:solidFill>
                <a:srgbClr val="ffffff"/>
              </a:solidFill>
              <a:uFill>
                <a:solidFill>
                  <a:srgbClr val="ffffff"/>
                </a:solidFill>
              </a:uFill>
              <a:latin typeface="Tw Cen MT"/>
            </a:endParaRPr>
          </a:p>
        </p:txBody>
      </p:sp>
      <p:sp>
        <p:nvSpPr>
          <p:cNvPr id="215" name="TextShape 2"/>
          <p:cNvSpPr txBox="1"/>
          <p:nvPr/>
        </p:nvSpPr>
        <p:spPr>
          <a:xfrm>
            <a:off x="1141560" y="1840680"/>
            <a:ext cx="9905760" cy="3541320"/>
          </a:xfrm>
          <a:prstGeom prst="rect">
            <a:avLst/>
          </a:prstGeom>
          <a:noFill/>
          <a:ln>
            <a:noFill/>
          </a:ln>
        </p:spPr>
        <p:txBody>
          <a:bodyPr/>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SciPy (pronounced “Sigh Pie”) is a Python-based ecosystem of open-source software for mathematics, science, and engineering. In particular, these are some of the core packages:</a:t>
            </a:r>
            <a:endParaRPr b="0" lang="en-US" sz="2400" spc="-1" strike="noStrike">
              <a:solidFill>
                <a:srgbClr val="ffffff"/>
              </a:solidFill>
              <a:uFill>
                <a:solidFill>
                  <a:srgbClr val="ffffff"/>
                </a:solidFill>
              </a:uFill>
              <a:latin typeface="Tw Cen MT"/>
            </a:endParaRPr>
          </a:p>
        </p:txBody>
      </p:sp>
      <p:pic>
        <p:nvPicPr>
          <p:cNvPr id="216" name="Picture 3" descr=""/>
          <p:cNvPicPr/>
          <p:nvPr/>
        </p:nvPicPr>
        <p:blipFill>
          <a:blip r:embed="rId1"/>
          <a:stretch/>
        </p:blipFill>
        <p:spPr>
          <a:xfrm>
            <a:off x="1529640" y="3779280"/>
            <a:ext cx="9132120" cy="24307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SYMPY: Symbolic mathematics</a:t>
            </a:r>
            <a:endParaRPr b="0" lang="en-US" sz="1800" spc="-1" strike="noStrike">
              <a:solidFill>
                <a:srgbClr val="ffffff"/>
              </a:solidFill>
              <a:uFill>
                <a:solidFill>
                  <a:srgbClr val="ffffff"/>
                </a:solidFill>
              </a:uFill>
              <a:latin typeface="Tw Cen MT"/>
            </a:endParaRPr>
          </a:p>
        </p:txBody>
      </p:sp>
      <p:sp>
        <p:nvSpPr>
          <p:cNvPr id="218" name="TextShape 2"/>
          <p:cNvSpPr txBox="1"/>
          <p:nvPr/>
        </p:nvSpPr>
        <p:spPr>
          <a:xfrm>
            <a:off x="1141560" y="2249640"/>
            <a:ext cx="9905760" cy="3541320"/>
          </a:xfrm>
          <a:prstGeom prst="rect">
            <a:avLst/>
          </a:prstGeom>
          <a:noFill/>
          <a:ln>
            <a:noFill/>
          </a:ln>
        </p:spPr>
        <p:txBody>
          <a:bodyPr/>
          <a:p>
            <a:pPr>
              <a:lnSpc>
                <a:spcPct val="100000"/>
              </a:lnSpc>
            </a:pPr>
            <a:r>
              <a:rPr b="0" lang="en-US" sz="2400" spc="-1" strike="noStrike">
                <a:solidFill>
                  <a:srgbClr val="ffffff"/>
                </a:solidFill>
                <a:uFill>
                  <a:solidFill>
                    <a:srgbClr val="ffffff"/>
                  </a:solidFill>
                </a:uFill>
                <a:latin typeface="Tw Cen MT"/>
              </a:rPr>
              <a:t>SymPy is…</a:t>
            </a:r>
            <a:endParaRPr b="0" lang="en-US" sz="2400" spc="-1" strike="noStrike">
              <a:solidFill>
                <a:srgbClr val="ffffff"/>
              </a:solidFill>
              <a:uFill>
                <a:solidFill>
                  <a:srgbClr val="ffffff"/>
                </a:solidFill>
              </a:uFill>
              <a:latin typeface="Tw Cen MT"/>
            </a:endParaRPr>
          </a:p>
          <a:p>
            <a:pPr marL="228600" indent="-228240">
              <a:lnSpc>
                <a:spcPct val="100000"/>
              </a:lnSpc>
              <a:buClr>
                <a:srgbClr val="ffffff"/>
              </a:buClr>
              <a:buSzPct val="125000"/>
              <a:buFont typeface="Arial"/>
              <a:buChar char="•"/>
            </a:pPr>
            <a:r>
              <a:rPr b="1" lang="en-US" sz="2400" spc="-1" strike="noStrike">
                <a:solidFill>
                  <a:srgbClr val="ffffff"/>
                </a:solidFill>
                <a:uFill>
                  <a:solidFill>
                    <a:srgbClr val="ffffff"/>
                  </a:solidFill>
                </a:uFill>
                <a:latin typeface="Tw Cen MT"/>
              </a:rPr>
              <a:t>Free:</a:t>
            </a:r>
            <a:r>
              <a:rPr b="0" lang="en-US" sz="2400" spc="-1" strike="noStrike">
                <a:solidFill>
                  <a:srgbClr val="ffffff"/>
                </a:solidFill>
                <a:uFill>
                  <a:solidFill>
                    <a:srgbClr val="ffffff"/>
                  </a:solidFill>
                </a:uFill>
                <a:latin typeface="Tw Cen MT"/>
              </a:rPr>
              <a:t> Licensed under BSD, SymPy is free both as in speech and as in beer.</a:t>
            </a:r>
            <a:endParaRPr b="0" lang="en-US" sz="2400" spc="-1" strike="noStrike">
              <a:solidFill>
                <a:srgbClr val="ffffff"/>
              </a:solidFill>
              <a:uFill>
                <a:solidFill>
                  <a:srgbClr val="ffffff"/>
                </a:solidFill>
              </a:uFill>
              <a:latin typeface="Tw Cen MT"/>
            </a:endParaRPr>
          </a:p>
          <a:p>
            <a:pPr marL="228600" indent="-228240">
              <a:lnSpc>
                <a:spcPct val="100000"/>
              </a:lnSpc>
              <a:buClr>
                <a:srgbClr val="ffffff"/>
              </a:buClr>
              <a:buSzPct val="125000"/>
              <a:buFont typeface="Arial"/>
              <a:buChar char="•"/>
            </a:pPr>
            <a:r>
              <a:rPr b="1" lang="en-US" sz="2400" spc="-1" strike="noStrike">
                <a:solidFill>
                  <a:srgbClr val="ffffff"/>
                </a:solidFill>
                <a:uFill>
                  <a:solidFill>
                    <a:srgbClr val="ffffff"/>
                  </a:solidFill>
                </a:uFill>
                <a:latin typeface="Tw Cen MT"/>
              </a:rPr>
              <a:t>Python-based:</a:t>
            </a:r>
            <a:r>
              <a:rPr b="0" lang="en-US" sz="2400" spc="-1" strike="noStrike">
                <a:solidFill>
                  <a:srgbClr val="ffffff"/>
                </a:solidFill>
                <a:uFill>
                  <a:solidFill>
                    <a:srgbClr val="ffffff"/>
                  </a:solidFill>
                </a:uFill>
                <a:latin typeface="Tw Cen MT"/>
              </a:rPr>
              <a:t> SymPy is written entirely in Python and uses Python for its language.</a:t>
            </a:r>
            <a:endParaRPr b="0" lang="en-US" sz="2400" spc="-1" strike="noStrike">
              <a:solidFill>
                <a:srgbClr val="ffffff"/>
              </a:solidFill>
              <a:uFill>
                <a:solidFill>
                  <a:srgbClr val="ffffff"/>
                </a:solidFill>
              </a:uFill>
              <a:latin typeface="Tw Cen MT"/>
            </a:endParaRPr>
          </a:p>
          <a:p>
            <a:pPr marL="228600" indent="-228240">
              <a:lnSpc>
                <a:spcPct val="100000"/>
              </a:lnSpc>
              <a:buClr>
                <a:srgbClr val="ffffff"/>
              </a:buClr>
              <a:buSzPct val="125000"/>
              <a:buFont typeface="Arial"/>
              <a:buChar char="•"/>
            </a:pPr>
            <a:r>
              <a:rPr b="1" lang="en-US" sz="2400" spc="-1" strike="noStrike">
                <a:solidFill>
                  <a:srgbClr val="ffffff"/>
                </a:solidFill>
                <a:uFill>
                  <a:solidFill>
                    <a:srgbClr val="ffffff"/>
                  </a:solidFill>
                </a:uFill>
                <a:latin typeface="Tw Cen MT"/>
              </a:rPr>
              <a:t>Lightweight:</a:t>
            </a:r>
            <a:r>
              <a:rPr b="0" lang="en-US" sz="2400" spc="-1" strike="noStrike">
                <a:solidFill>
                  <a:srgbClr val="ffffff"/>
                </a:solidFill>
                <a:uFill>
                  <a:solidFill>
                    <a:srgbClr val="ffffff"/>
                  </a:solidFill>
                </a:uFill>
                <a:latin typeface="Tw Cen MT"/>
              </a:rPr>
              <a:t> SymPy only depends on </a:t>
            </a:r>
            <a:r>
              <a:rPr b="0" lang="en-US" sz="2400" spc="-1" strike="noStrike" u="sng">
                <a:solidFill>
                  <a:srgbClr val="b8fa56"/>
                </a:solidFill>
                <a:uFill>
                  <a:solidFill>
                    <a:srgbClr val="ffffff"/>
                  </a:solidFill>
                </a:uFill>
                <a:latin typeface="Tw Cen MT"/>
                <a:hlinkClick r:id="rId1"/>
              </a:rPr>
              <a:t>mpmath</a:t>
            </a:r>
            <a:r>
              <a:rPr b="0" lang="en-US" sz="2400" spc="-1" strike="noStrike">
                <a:solidFill>
                  <a:srgbClr val="ffffff"/>
                </a:solidFill>
                <a:uFill>
                  <a:solidFill>
                    <a:srgbClr val="ffffff"/>
                  </a:solidFill>
                </a:uFill>
                <a:latin typeface="Tw Cen MT"/>
              </a:rPr>
              <a:t>, a pure Python library for arbitrary floating point arithmetic, making it easy to use.</a:t>
            </a:r>
            <a:endParaRPr b="0" lang="en-US" sz="2400" spc="-1" strike="noStrike">
              <a:solidFill>
                <a:srgbClr val="ffffff"/>
              </a:solidFill>
              <a:uFill>
                <a:solidFill>
                  <a:srgbClr val="ffffff"/>
                </a:solidFill>
              </a:uFill>
              <a:latin typeface="Tw Cen MT"/>
            </a:endParaRPr>
          </a:p>
          <a:p>
            <a:pPr marL="228600" indent="-228240">
              <a:lnSpc>
                <a:spcPct val="100000"/>
              </a:lnSpc>
              <a:buClr>
                <a:srgbClr val="ffffff"/>
              </a:buClr>
              <a:buSzPct val="125000"/>
              <a:buFont typeface="Arial"/>
              <a:buChar char="•"/>
            </a:pPr>
            <a:r>
              <a:rPr b="1" lang="en-US" sz="2400" spc="-1" strike="noStrike">
                <a:solidFill>
                  <a:srgbClr val="ffffff"/>
                </a:solidFill>
                <a:uFill>
                  <a:solidFill>
                    <a:srgbClr val="ffffff"/>
                  </a:solidFill>
                </a:uFill>
                <a:latin typeface="Tw Cen MT"/>
              </a:rPr>
              <a:t>A library:</a:t>
            </a:r>
            <a:r>
              <a:rPr b="0" lang="en-US" sz="2400" spc="-1" strike="noStrike">
                <a:solidFill>
                  <a:srgbClr val="ffffff"/>
                </a:solidFill>
                <a:uFill>
                  <a:solidFill>
                    <a:srgbClr val="ffffff"/>
                  </a:solidFill>
                </a:uFill>
                <a:latin typeface="Tw Cen MT"/>
              </a:rPr>
              <a:t> Beyond use as an interactive tool, SymPy can be embedded in other applications and extended with custom functions.</a:t>
            </a:r>
            <a:endParaRPr b="0" lang="en-US" sz="2400" spc="-1" strike="noStrike">
              <a:solidFill>
                <a:srgbClr val="ffffff"/>
              </a:solidFill>
              <a:uFill>
                <a:solidFill>
                  <a:srgbClr val="ffffff"/>
                </a:solidFill>
              </a:uFill>
              <a:latin typeface="Tw Cen MT"/>
            </a:endParaRPr>
          </a:p>
          <a:p>
            <a:pPr marL="228600" indent="-228240">
              <a:lnSpc>
                <a:spcPct val="100000"/>
              </a:lnSpc>
              <a:buClr>
                <a:srgbClr val="ffffff"/>
              </a:buClr>
              <a:buSzPct val="125000"/>
              <a:buFont typeface="Arial"/>
              <a:buChar char="•"/>
            </a:pPr>
            <a:r>
              <a:rPr b="0" lang="en-US" sz="2400" spc="-1" strike="noStrike">
                <a:solidFill>
                  <a:srgbClr val="ffffff"/>
                </a:solidFill>
                <a:uFill>
                  <a:solidFill>
                    <a:srgbClr val="ffffff"/>
                  </a:solidFill>
                </a:uFill>
                <a:latin typeface="Tw Cen MT"/>
              </a:rPr>
              <a:t>More: </a:t>
            </a:r>
            <a:r>
              <a:rPr b="0" lang="en-US" sz="2400" spc="-1" strike="noStrike" u="sng">
                <a:solidFill>
                  <a:srgbClr val="b8fa56"/>
                </a:solidFill>
                <a:uFill>
                  <a:solidFill>
                    <a:srgbClr val="ffffff"/>
                  </a:solidFill>
                </a:uFill>
                <a:latin typeface="Tw Cen MT"/>
                <a:hlinkClick r:id="rId2"/>
              </a:rPr>
              <a:t>http://www.sympy.org/en/features.html</a:t>
            </a:r>
            <a:endParaRPr b="0" lang="en-US" sz="2400" spc="-1" strike="noStrike">
              <a:solidFill>
                <a:srgbClr val="ffffff"/>
              </a:solidFill>
              <a:uFill>
                <a:solidFill>
                  <a:srgbClr val="ffffff"/>
                </a:solidFill>
              </a:uFill>
              <a:latin typeface="Tw Cen MT"/>
            </a:endParaRPr>
          </a:p>
          <a:p>
            <a:pPr>
              <a:lnSpc>
                <a:spcPct val="100000"/>
              </a:lnSpc>
            </a:pPr>
            <a:endParaRPr b="0" lang="en-US" sz="2400" spc="-1" strike="noStrike">
              <a:solidFill>
                <a:srgbClr val="ffffff"/>
              </a:solidFill>
              <a:uFill>
                <a:solidFill>
                  <a:srgbClr val="ffffff"/>
                </a:solidFill>
              </a:uFill>
              <a:latin typeface="Tw Cen MT"/>
            </a:endParaRPr>
          </a:p>
        </p:txBody>
      </p:sp>
      <p:pic>
        <p:nvPicPr>
          <p:cNvPr id="219" name="Picture 3" descr=""/>
          <p:cNvPicPr/>
          <p:nvPr/>
        </p:nvPicPr>
        <p:blipFill>
          <a:blip r:embed="rId3"/>
          <a:stretch/>
        </p:blipFill>
        <p:spPr>
          <a:xfrm>
            <a:off x="9008640" y="981720"/>
            <a:ext cx="2037960" cy="752040"/>
          </a:xfrm>
          <a:prstGeom prst="rect">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Matplotlib:</a:t>
            </a:r>
            <a:endParaRPr b="0" lang="en-US" sz="1800" spc="-1" strike="noStrike">
              <a:solidFill>
                <a:srgbClr val="ffffff"/>
              </a:solidFill>
              <a:uFill>
                <a:solidFill>
                  <a:srgbClr val="ffffff"/>
                </a:solidFill>
              </a:uFill>
              <a:latin typeface="Tw Cen MT"/>
            </a:endParaRPr>
          </a:p>
        </p:txBody>
      </p:sp>
      <p:sp>
        <p:nvSpPr>
          <p:cNvPr id="221" name="TextShape 2"/>
          <p:cNvSpPr txBox="1"/>
          <p:nvPr/>
        </p:nvSpPr>
        <p:spPr>
          <a:xfrm>
            <a:off x="1141560" y="2249640"/>
            <a:ext cx="9905760" cy="3541320"/>
          </a:xfrm>
          <a:prstGeom prst="rect">
            <a:avLst/>
          </a:prstGeom>
          <a:noFill/>
          <a:ln>
            <a:noFill/>
          </a:ln>
        </p:spPr>
        <p:txBody>
          <a:bodyPr/>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The most popular Python library for producing plots</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It integrates well with Jupyter Notebook</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Provides a comfortable interactive environment</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More: </a:t>
            </a:r>
            <a:r>
              <a:rPr b="0" lang="en-US" sz="2400" spc="-1" strike="noStrike" u="sng">
                <a:solidFill>
                  <a:srgbClr val="b8fa56"/>
                </a:solidFill>
                <a:uFill>
                  <a:solidFill>
                    <a:srgbClr val="ffffff"/>
                  </a:solidFill>
                </a:uFill>
                <a:latin typeface="Tw Cen MT"/>
                <a:hlinkClick r:id="rId1"/>
              </a:rPr>
              <a:t>https://matplotlib.org/gallery/index.html</a:t>
            </a:r>
            <a:endParaRPr b="0" lang="en-US" sz="2400" spc="-1" strike="noStrike">
              <a:solidFill>
                <a:srgbClr val="ffffff"/>
              </a:solidFill>
              <a:uFill>
                <a:solidFill>
                  <a:srgbClr val="ffffff"/>
                </a:solidFill>
              </a:uFill>
              <a:latin typeface="Tw Cen MT"/>
            </a:endParaRPr>
          </a:p>
          <a:p>
            <a:pPr>
              <a:lnSpc>
                <a:spcPct val="100000"/>
              </a:lnSpc>
            </a:pPr>
            <a:endParaRPr b="0" lang="en-US" sz="2400" spc="-1" strike="noStrike">
              <a:solidFill>
                <a:srgbClr val="ffffff"/>
              </a:solidFill>
              <a:uFill>
                <a:solidFill>
                  <a:srgbClr val="ffffff"/>
                </a:solidFill>
              </a:uFill>
              <a:latin typeface="Tw Cen MT"/>
            </a:endParaRPr>
          </a:p>
        </p:txBody>
      </p:sp>
      <p:pic>
        <p:nvPicPr>
          <p:cNvPr id="222" name="Picture 2" descr=""/>
          <p:cNvPicPr/>
          <p:nvPr/>
        </p:nvPicPr>
        <p:blipFill>
          <a:blip r:embed="rId2"/>
          <a:stretch/>
        </p:blipFill>
        <p:spPr>
          <a:xfrm>
            <a:off x="4727520" y="886320"/>
            <a:ext cx="5143320" cy="9424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Numpy: Numerical python</a:t>
            </a:r>
            <a:endParaRPr b="0" lang="en-US" sz="1800" spc="-1" strike="noStrike">
              <a:solidFill>
                <a:srgbClr val="ffffff"/>
              </a:solidFill>
              <a:uFill>
                <a:solidFill>
                  <a:srgbClr val="ffffff"/>
                </a:solidFill>
              </a:uFill>
              <a:latin typeface="Tw Cen MT"/>
            </a:endParaRPr>
          </a:p>
        </p:txBody>
      </p:sp>
      <p:sp>
        <p:nvSpPr>
          <p:cNvPr id="224" name="TextShape 2"/>
          <p:cNvSpPr txBox="1"/>
          <p:nvPr/>
        </p:nvSpPr>
        <p:spPr>
          <a:xfrm>
            <a:off x="1141560" y="2249640"/>
            <a:ext cx="9905760" cy="3541320"/>
          </a:xfrm>
          <a:prstGeom prst="rect">
            <a:avLst/>
          </a:prstGeom>
          <a:noFill/>
          <a:ln>
            <a:noFill/>
          </a:ln>
        </p:spPr>
        <p:txBody>
          <a:bodyPr/>
          <a:p>
            <a:pPr>
              <a:lnSpc>
                <a:spcPct val="100000"/>
              </a:lnSpc>
            </a:pPr>
            <a:r>
              <a:rPr b="0" lang="en-US" sz="2400" spc="-1" strike="noStrike">
                <a:solidFill>
                  <a:srgbClr val="ffffff"/>
                </a:solidFill>
                <a:uFill>
                  <a:solidFill>
                    <a:srgbClr val="ffffff"/>
                  </a:solidFill>
                </a:uFill>
                <a:latin typeface="Tw Cen MT"/>
              </a:rPr>
              <a:t>NumPy is the fundamental package for scientific computing with Python. It contains among other things:</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a powerful N-dimensional array object</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sophisticated (broadcasting) functions</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tools for integrating C/C++ and Fortran code</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useful linear algebra, Fourier transform, and random number capabilities</a:t>
            </a:r>
            <a:endParaRPr b="0" lang="en-US" sz="2400" spc="-1" strike="noStrike">
              <a:solidFill>
                <a:srgbClr val="ffffff"/>
              </a:solidFill>
              <a:uFill>
                <a:solidFill>
                  <a:srgbClr val="ffffff"/>
                </a:solidFill>
              </a:uFill>
              <a:latin typeface="Tw Cen MT"/>
            </a:endParaRPr>
          </a:p>
          <a:p>
            <a:pPr>
              <a:lnSpc>
                <a:spcPct val="100000"/>
              </a:lnSpc>
            </a:pPr>
            <a:endParaRPr b="0" lang="en-US" sz="2400" spc="-1" strike="noStrike">
              <a:solidFill>
                <a:srgbClr val="ffffff"/>
              </a:solidFill>
              <a:uFill>
                <a:solidFill>
                  <a:srgbClr val="ffffff"/>
                </a:solidFill>
              </a:uFill>
              <a:latin typeface="Tw Cen MT"/>
            </a:endParaRPr>
          </a:p>
        </p:txBody>
      </p:sp>
      <p:pic>
        <p:nvPicPr>
          <p:cNvPr id="225" name="Picture 2" descr=""/>
          <p:cNvPicPr/>
          <p:nvPr/>
        </p:nvPicPr>
        <p:blipFill>
          <a:blip r:embed="rId1"/>
          <a:stretch/>
        </p:blipFill>
        <p:spPr>
          <a:xfrm>
            <a:off x="8049600" y="918000"/>
            <a:ext cx="2595960" cy="879480"/>
          </a:xfrm>
          <a:prstGeom prst="rect">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Pandas: </a:t>
            </a:r>
            <a:endParaRPr b="0" lang="en-US" sz="1800" spc="-1" strike="noStrike">
              <a:solidFill>
                <a:srgbClr val="ffffff"/>
              </a:solidFill>
              <a:uFill>
                <a:solidFill>
                  <a:srgbClr val="ffffff"/>
                </a:solidFill>
              </a:uFill>
              <a:latin typeface="Tw Cen MT"/>
            </a:endParaRPr>
          </a:p>
        </p:txBody>
      </p:sp>
      <p:sp>
        <p:nvSpPr>
          <p:cNvPr id="227" name="TextShape 2"/>
          <p:cNvSpPr txBox="1"/>
          <p:nvPr/>
        </p:nvSpPr>
        <p:spPr>
          <a:xfrm>
            <a:off x="1141560" y="2249640"/>
            <a:ext cx="9905760" cy="3541320"/>
          </a:xfrm>
          <a:prstGeom prst="rect">
            <a:avLst/>
          </a:prstGeom>
          <a:noFill/>
          <a:ln>
            <a:noFill/>
          </a:ln>
        </p:spPr>
        <p:txBody>
          <a:bodyPr/>
          <a:p>
            <a:pPr>
              <a:lnSpc>
                <a:spcPct val="100000"/>
              </a:lnSpc>
            </a:pPr>
            <a:r>
              <a:rPr b="0" i="1" lang="en-US" sz="2400" spc="-1" strike="noStrike">
                <a:solidFill>
                  <a:srgbClr val="ffffff"/>
                </a:solidFill>
                <a:uFill>
                  <a:solidFill>
                    <a:srgbClr val="ffffff"/>
                  </a:solidFill>
                </a:uFill>
                <a:latin typeface="Tw Cen MT"/>
              </a:rPr>
              <a:t>pandas</a:t>
            </a:r>
            <a:r>
              <a:rPr b="0" lang="en-US" sz="2400" spc="-1" strike="noStrike">
                <a:solidFill>
                  <a:srgbClr val="ffffff"/>
                </a:solidFill>
                <a:uFill>
                  <a:solidFill>
                    <a:srgbClr val="ffffff"/>
                  </a:solidFill>
                </a:uFill>
                <a:latin typeface="Tw Cen MT"/>
              </a:rPr>
              <a:t> is an open source, BSD-licensed library providing high-performance, easy-to-use data structures and data analysis tools for the </a:t>
            </a:r>
            <a:r>
              <a:rPr b="0" lang="en-US" sz="2400" spc="-1" strike="noStrike" u="sng">
                <a:solidFill>
                  <a:srgbClr val="b8fa56"/>
                </a:solidFill>
                <a:uFill>
                  <a:solidFill>
                    <a:srgbClr val="ffffff"/>
                  </a:solidFill>
                </a:uFill>
                <a:latin typeface="Tw Cen MT"/>
                <a:hlinkClick r:id="rId1"/>
              </a:rPr>
              <a:t>Python</a:t>
            </a:r>
            <a:r>
              <a:rPr b="0" lang="en-US" sz="2400" spc="-1" strike="noStrike">
                <a:solidFill>
                  <a:srgbClr val="ffffff"/>
                </a:solidFill>
                <a:uFill>
                  <a:solidFill>
                    <a:srgbClr val="ffffff"/>
                  </a:solidFill>
                </a:uFill>
                <a:latin typeface="Tw Cen MT"/>
              </a:rPr>
              <a:t> programming language.</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Builds up NumPy</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Very efficient for manipulating data</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Handles time-series data effectively</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Visualization</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Descriptive Statistics</a:t>
            </a:r>
            <a:endParaRPr b="0" lang="en-US" sz="2400" spc="-1" strike="noStrike">
              <a:solidFill>
                <a:srgbClr val="ffffff"/>
              </a:solidFill>
              <a:uFill>
                <a:solidFill>
                  <a:srgbClr val="ffffff"/>
                </a:solidFill>
              </a:uFill>
              <a:latin typeface="Tw Cen MT"/>
            </a:endParaRPr>
          </a:p>
          <a:p>
            <a:pPr>
              <a:lnSpc>
                <a:spcPct val="120000"/>
              </a:lnSpc>
            </a:pPr>
            <a:endParaRPr b="0" lang="en-US" sz="2400" spc="-1" strike="noStrike">
              <a:solidFill>
                <a:srgbClr val="ffffff"/>
              </a:solidFill>
              <a:uFill>
                <a:solidFill>
                  <a:srgbClr val="ffffff"/>
                </a:solidFill>
              </a:uFill>
              <a:latin typeface="Tw Cen MT"/>
            </a:endParaRPr>
          </a:p>
        </p:txBody>
      </p:sp>
      <p:pic>
        <p:nvPicPr>
          <p:cNvPr id="228" name="Picture 2" descr=""/>
          <p:cNvPicPr/>
          <p:nvPr/>
        </p:nvPicPr>
        <p:blipFill>
          <a:blip r:embed="rId2"/>
          <a:stretch/>
        </p:blipFill>
        <p:spPr>
          <a:xfrm>
            <a:off x="4200480" y="773280"/>
            <a:ext cx="5714640" cy="1190160"/>
          </a:xfrm>
          <a:prstGeom prst="rect">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Environment: </a:t>
            </a:r>
            <a:endParaRPr b="0" lang="en-US" sz="1800" spc="-1" strike="noStrike">
              <a:solidFill>
                <a:srgbClr val="ffffff"/>
              </a:solidFill>
              <a:uFill>
                <a:solidFill>
                  <a:srgbClr val="ffffff"/>
                </a:solidFill>
              </a:uFill>
              <a:latin typeface="Tw Cen MT"/>
            </a:endParaRPr>
          </a:p>
        </p:txBody>
      </p:sp>
      <p:sp>
        <p:nvSpPr>
          <p:cNvPr id="230" name="TextShape 2"/>
          <p:cNvSpPr txBox="1"/>
          <p:nvPr/>
        </p:nvSpPr>
        <p:spPr>
          <a:xfrm>
            <a:off x="1141560" y="2249640"/>
            <a:ext cx="9905760" cy="3541320"/>
          </a:xfrm>
          <a:prstGeom prst="rect">
            <a:avLst/>
          </a:prstGeom>
          <a:noFill/>
          <a:ln>
            <a:noFill/>
          </a:ln>
        </p:spPr>
        <p:txBody>
          <a:bodyPr/>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Installing all of Python’s research packages individually can be a bit difficult, so we recommend </a:t>
            </a:r>
            <a:r>
              <a:rPr b="0" lang="en-US" sz="2400" spc="-1" strike="noStrike" u="sng">
                <a:solidFill>
                  <a:srgbClr val="b8fa56"/>
                </a:solidFill>
                <a:uFill>
                  <a:solidFill>
                    <a:srgbClr val="ffffff"/>
                  </a:solidFill>
                </a:uFill>
                <a:latin typeface="Tw Cen MT"/>
                <a:hlinkClick r:id="rId1"/>
              </a:rPr>
              <a:t>Anaconda</a:t>
            </a:r>
            <a:r>
              <a:rPr b="0" lang="en-US" sz="2400" spc="-1" strike="noStrike">
                <a:solidFill>
                  <a:srgbClr val="ffffff"/>
                </a:solidFill>
                <a:uFill>
                  <a:solidFill>
                    <a:srgbClr val="ffffff"/>
                  </a:solidFill>
                </a:uFill>
                <a:latin typeface="Tw Cen MT"/>
              </a:rPr>
              <a:t>, an all-in-one installer.</a:t>
            </a:r>
            <a:endParaRPr b="0" lang="en-US" sz="2400" spc="-1" strike="noStrike">
              <a:solidFill>
                <a:srgbClr val="ffffff"/>
              </a:solidFill>
              <a:uFill>
                <a:solidFill>
                  <a:srgbClr val="ffffff"/>
                </a:solidFill>
              </a:uFill>
              <a:latin typeface="Tw Cen MT"/>
            </a:endParaRPr>
          </a:p>
          <a:p>
            <a:pPr>
              <a:lnSpc>
                <a:spcPct val="120000"/>
              </a:lnSpc>
            </a:pPr>
            <a:endParaRPr b="0" lang="en-US" sz="2400" spc="-1" strike="noStrike">
              <a:solidFill>
                <a:srgbClr val="ffffff"/>
              </a:solidFill>
              <a:uFill>
                <a:solidFill>
                  <a:srgbClr val="ffffff"/>
                </a:solidFill>
              </a:uFill>
              <a:latin typeface="Tw Cen MT"/>
            </a:endParaRPr>
          </a:p>
        </p:txBody>
      </p:sp>
      <p:pic>
        <p:nvPicPr>
          <p:cNvPr id="231" name="Picture 3" descr=""/>
          <p:cNvPicPr/>
          <p:nvPr/>
        </p:nvPicPr>
        <p:blipFill>
          <a:blip r:embed="rId2"/>
          <a:stretch/>
        </p:blipFill>
        <p:spPr>
          <a:xfrm>
            <a:off x="5027400" y="963720"/>
            <a:ext cx="2376720" cy="787680"/>
          </a:xfrm>
          <a:prstGeom prst="rect">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32" name="Picture 2" descr=""/>
          <p:cNvPicPr/>
          <p:nvPr/>
        </p:nvPicPr>
        <p:blipFill>
          <a:blip r:embed="rId3"/>
          <a:stretch/>
        </p:blipFill>
        <p:spPr>
          <a:xfrm>
            <a:off x="3296880" y="3819600"/>
            <a:ext cx="4257360" cy="2123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979920" y="678960"/>
            <a:ext cx="10153800" cy="5463360"/>
          </a:xfrm>
          <a:prstGeom prst="rect">
            <a:avLst/>
          </a:prstGeom>
          <a:noFill/>
          <a:ln>
            <a:noFill/>
          </a:ln>
        </p:spPr>
        <p:txBody>
          <a:bodyPr/>
          <a:p>
            <a:pPr>
              <a:lnSpc>
                <a:spcPct val="100000"/>
              </a:lnSpc>
            </a:pPr>
            <a:r>
              <a:rPr b="0" lang="en-US" sz="3300" spc="-1" strike="noStrike">
                <a:solidFill>
                  <a:srgbClr val="ffffff"/>
                </a:solidFill>
                <a:uFill>
                  <a:solidFill>
                    <a:srgbClr val="ffffff"/>
                  </a:solidFill>
                </a:uFill>
                <a:latin typeface="Tw Cen MT"/>
              </a:rPr>
              <a:t>Installing anaconda (LINUX):</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Open </a:t>
            </a:r>
            <a:r>
              <a:rPr b="0" lang="en-US" sz="2400" spc="-1" strike="noStrike" u="sng">
                <a:solidFill>
                  <a:srgbClr val="b8fa56"/>
                </a:solidFill>
                <a:uFill>
                  <a:solidFill>
                    <a:srgbClr val="ffffff"/>
                  </a:solidFill>
                </a:uFill>
                <a:latin typeface="Tw Cen MT"/>
                <a:hlinkClick r:id="rId1"/>
              </a:rPr>
              <a:t>http://continuum.io/downloads</a:t>
            </a:r>
            <a:r>
              <a:rPr b="0" lang="en-US" sz="2400" spc="-1" strike="noStrike">
                <a:solidFill>
                  <a:srgbClr val="ffffff"/>
                </a:solidFill>
                <a:uFill>
                  <a:solidFill>
                    <a:srgbClr val="ffffff"/>
                  </a:solidFill>
                </a:uFill>
                <a:latin typeface="Tw Cen MT"/>
              </a:rPr>
              <a:t> with your web browser.</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Download the Python 3 installer for Linux.</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Open a terminal window. Type</a:t>
            </a:r>
            <a:endParaRPr b="0" lang="en-US" sz="2400" spc="-1" strike="noStrike">
              <a:solidFill>
                <a:srgbClr val="ffffff"/>
              </a:solidFill>
              <a:uFill>
                <a:solidFill>
                  <a:srgbClr val="ffffff"/>
                </a:solidFill>
              </a:uFill>
              <a:latin typeface="Tw Cen MT"/>
            </a:endParaRPr>
          </a:p>
          <a:p>
            <a:pPr>
              <a:lnSpc>
                <a:spcPct val="100000"/>
              </a:lnSpc>
            </a:pPr>
            <a:r>
              <a:rPr b="0" lang="en-US" sz="2400" spc="-1" strike="noStrike">
                <a:solidFill>
                  <a:srgbClr val="ffffff"/>
                </a:solidFill>
                <a:uFill>
                  <a:solidFill>
                    <a:srgbClr val="ffffff"/>
                  </a:solidFill>
                </a:uFill>
                <a:latin typeface="Tw Cen MT"/>
              </a:rPr>
              <a:t>	</a:t>
            </a:r>
            <a:r>
              <a:rPr b="0" lang="en-US" sz="2400" spc="-1" strike="noStrike">
                <a:solidFill>
                  <a:srgbClr val="ffffff"/>
                </a:solidFill>
                <a:uFill>
                  <a:solidFill>
                    <a:srgbClr val="ffffff"/>
                  </a:solidFill>
                </a:uFill>
                <a:latin typeface="Tw Cen MT"/>
              </a:rPr>
              <a:t>	</a:t>
            </a:r>
            <a:r>
              <a:rPr b="0" lang="en-US" sz="2400" spc="-1" strike="noStrike">
                <a:solidFill>
                  <a:srgbClr val="ffffff"/>
                </a:solidFill>
                <a:uFill>
                  <a:solidFill>
                    <a:srgbClr val="ffffff"/>
                  </a:solidFill>
                </a:uFill>
                <a:latin typeface="Tw Cen MT"/>
              </a:rPr>
              <a:t>	</a:t>
            </a:r>
            <a:r>
              <a:rPr b="0" lang="en-US" sz="2400" spc="-1" strike="noStrike">
                <a:solidFill>
                  <a:srgbClr val="ffffff"/>
                </a:solidFill>
                <a:uFill>
                  <a:solidFill>
                    <a:srgbClr val="ffffff"/>
                  </a:solidFill>
                </a:uFill>
                <a:latin typeface="Tw Cen MT"/>
              </a:rPr>
              <a:t>bash Anaconda3-</a:t>
            </a:r>
            <a:endParaRPr b="0" lang="en-US" sz="2400" spc="-1" strike="noStrike">
              <a:solidFill>
                <a:srgbClr val="ffffff"/>
              </a:solidFill>
              <a:uFill>
                <a:solidFill>
                  <a:srgbClr val="ffffff"/>
                </a:solidFill>
              </a:uFill>
              <a:latin typeface="Tw Cen MT"/>
            </a:endParaRPr>
          </a:p>
          <a:p>
            <a:pPr>
              <a:lnSpc>
                <a:spcPct val="100000"/>
              </a:lnSpc>
            </a:pPr>
            <a:r>
              <a:rPr b="0" lang="en-US" sz="2400" spc="-1" strike="noStrike">
                <a:solidFill>
                  <a:srgbClr val="ffffff"/>
                </a:solidFill>
                <a:uFill>
                  <a:solidFill>
                    <a:srgbClr val="ffffff"/>
                  </a:solidFill>
                </a:uFill>
                <a:latin typeface="Tw Cen MT"/>
              </a:rPr>
              <a:t>    </a:t>
            </a:r>
            <a:r>
              <a:rPr b="0" lang="en-US" sz="2400" spc="-1" strike="noStrike">
                <a:solidFill>
                  <a:srgbClr val="ffffff"/>
                </a:solidFill>
                <a:uFill>
                  <a:solidFill>
                    <a:srgbClr val="ffffff"/>
                  </a:solidFill>
                </a:uFill>
                <a:latin typeface="Tw Cen MT"/>
              </a:rPr>
              <a:t>	</a:t>
            </a:r>
            <a:r>
              <a:rPr b="0" lang="en-US" sz="2400" spc="-1" strike="noStrike">
                <a:solidFill>
                  <a:srgbClr val="ffffff"/>
                </a:solidFill>
                <a:uFill>
                  <a:solidFill>
                    <a:srgbClr val="ffffff"/>
                  </a:solidFill>
                </a:uFill>
                <a:latin typeface="Tw Cen MT"/>
              </a:rPr>
              <a:t>and then press tab. The name of the file you just downloaded should appear. If it does </a:t>
            </a:r>
            <a:r>
              <a:rPr b="0" lang="en-US" sz="2400" spc="-1" strike="noStrike">
                <a:solidFill>
                  <a:srgbClr val="ffffff"/>
                </a:solidFill>
                <a:uFill>
                  <a:solidFill>
                    <a:srgbClr val="ffffff"/>
                  </a:solidFill>
                </a:uFill>
                <a:latin typeface="Tw Cen MT"/>
              </a:rPr>
              <a:t>	</a:t>
            </a:r>
            <a:r>
              <a:rPr b="0" lang="en-US" sz="2400" spc="-1" strike="noStrike">
                <a:solidFill>
                  <a:srgbClr val="ffffff"/>
                </a:solidFill>
                <a:uFill>
                  <a:solidFill>
                    <a:srgbClr val="ffffff"/>
                  </a:solidFill>
                </a:uFill>
                <a:latin typeface="Tw Cen MT"/>
              </a:rPr>
              <a:t>not, navigate to </a:t>
            </a:r>
            <a:r>
              <a:rPr b="0" lang="en-US" sz="2400" spc="-1" strike="noStrike">
                <a:solidFill>
                  <a:srgbClr val="ffffff"/>
                </a:solidFill>
                <a:uFill>
                  <a:solidFill>
                    <a:srgbClr val="ffffff"/>
                  </a:solidFill>
                </a:uFill>
                <a:latin typeface="Tw Cen MT"/>
              </a:rPr>
              <a:t>	</a:t>
            </a:r>
            <a:r>
              <a:rPr b="0" lang="en-US" sz="2400" spc="-1" strike="noStrike">
                <a:solidFill>
                  <a:srgbClr val="ffffff"/>
                </a:solidFill>
                <a:uFill>
                  <a:solidFill>
                    <a:srgbClr val="ffffff"/>
                  </a:solidFill>
                </a:uFill>
                <a:latin typeface="Tw Cen MT"/>
              </a:rPr>
              <a:t>the folder where you downloaded the file, for example with:</a:t>
            </a:r>
            <a:endParaRPr b="0" lang="en-US" sz="2400" spc="-1" strike="noStrike">
              <a:solidFill>
                <a:srgbClr val="ffffff"/>
              </a:solidFill>
              <a:uFill>
                <a:solidFill>
                  <a:srgbClr val="ffffff"/>
                </a:solidFill>
              </a:uFill>
              <a:latin typeface="Tw Cen MT"/>
            </a:endParaRPr>
          </a:p>
          <a:p>
            <a:pPr>
              <a:lnSpc>
                <a:spcPct val="100000"/>
              </a:lnSpc>
            </a:pPr>
            <a:r>
              <a:rPr b="0" lang="en-US" sz="2400" spc="-1" strike="noStrike">
                <a:solidFill>
                  <a:srgbClr val="ffffff"/>
                </a:solidFill>
                <a:uFill>
                  <a:solidFill>
                    <a:srgbClr val="ffffff"/>
                  </a:solidFill>
                </a:uFill>
                <a:latin typeface="Tw Cen MT"/>
              </a:rPr>
              <a:t>	</a:t>
            </a:r>
            <a:r>
              <a:rPr b="0" lang="en-US" sz="2400" spc="-1" strike="noStrike">
                <a:solidFill>
                  <a:srgbClr val="ffffff"/>
                </a:solidFill>
                <a:uFill>
                  <a:solidFill>
                    <a:srgbClr val="ffffff"/>
                  </a:solidFill>
                </a:uFill>
                <a:latin typeface="Tw Cen MT"/>
              </a:rPr>
              <a:t>	</a:t>
            </a:r>
            <a:r>
              <a:rPr b="0" lang="en-US" sz="2400" spc="-1" strike="noStrike">
                <a:solidFill>
                  <a:srgbClr val="ffffff"/>
                </a:solidFill>
                <a:uFill>
                  <a:solidFill>
                    <a:srgbClr val="ffffff"/>
                  </a:solidFill>
                </a:uFill>
                <a:latin typeface="Tw Cen MT"/>
              </a:rPr>
              <a:t>	</a:t>
            </a:r>
            <a:r>
              <a:rPr b="0" lang="en-US" sz="2400" spc="-1" strike="noStrike">
                <a:solidFill>
                  <a:srgbClr val="ffffff"/>
                </a:solidFill>
                <a:uFill>
                  <a:solidFill>
                    <a:srgbClr val="ffffff"/>
                  </a:solidFill>
                </a:uFill>
                <a:latin typeface="Tw Cen MT"/>
              </a:rPr>
              <a:t>cd Downloads</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Then, try again.</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Press enter. To move through the text, press the space key. Type yes and press enter to approve the license. Press enter to approve the default location for the files. Type yes and press enter to prepend Anaconda to your PATH (this makes the Anaconda distribution the default Python).</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Close the terminal window.</a:t>
            </a:r>
            <a:endParaRPr b="0" lang="en-US" sz="2400" spc="-1" strike="noStrike">
              <a:solidFill>
                <a:srgbClr val="ffffff"/>
              </a:solidFill>
              <a:uFill>
                <a:solidFill>
                  <a:srgbClr val="ffffff"/>
                </a:solidFill>
              </a:uFill>
              <a:latin typeface="Tw Cen MT"/>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TM04033919[[fn=Circuit]]</Template>
  <TotalTime>56</TotalTime>
  <Application>LibreOffice/5.1.6.2$Linux_X86_64 LibreOffice_project/10m0$Build-2</Application>
  <Words>258</Words>
  <Paragraphs>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2018-01-13T09:41:29Z</dcterms:created>
  <dc:creator>Musa</dc:creator>
  <dc:description/>
  <dc:language>en-US</dc:language>
  <cp:lastModifiedBy/>
  <dcterms:modified xsi:type="dcterms:W3CDTF">2018-01-14T19:20:39Z</dcterms:modified>
  <cp:revision>7</cp:revision>
  <dc:subject/>
  <dc:title>Scientific programming  with Python3</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