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 id="2147483696" r:id="rId5"/>
  </p:sldMasterIdLst>
  <p:notesMasterIdLst>
    <p:notesMasterId r:id="rId8"/>
  </p:notesMasterIdLst>
  <p:handoutMasterIdLst>
    <p:handoutMasterId r:id="rId9"/>
  </p:handoutMasterIdLst>
  <p:sldIdLst>
    <p:sldId id="256" r:id="rId6"/>
    <p:sldId id="258" r:id="rId7"/>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4020B0D-6F11-480E-6D5B-1C8B4C4D5B13}" name="Susan Robinson" initials="SR" userId="S::susan.robinson@ba.com::bd9a80f1-9417-4c5f-a51c-c43c10bbe4ea" providerId="AD"/>
  <p188:author id="{0DB60536-BDA6-B3E9-DDC1-435976C94759}" name="Sandra Green" initials="SG" userId="S::sandra.green@ba.com::2185cfad-8141-4ae4-81aa-228415646459"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usan Robinson" initials="SR" lastIdx="1" clrIdx="0">
    <p:extLst>
      <p:ext uri="{19B8F6BF-5375-455C-9EA6-DF929625EA0E}">
        <p15:presenceInfo xmlns:p15="http://schemas.microsoft.com/office/powerpoint/2012/main" userId="S::susan.robinson@ba.com::bd9a80f1-9417-4c5f-a51c-c43c10bbe4e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574"/>
    <a:srgbClr val="BCCFEC"/>
    <a:srgbClr val="ADD1D7"/>
    <a:srgbClr val="F6F6F6"/>
    <a:srgbClr val="E47874"/>
    <a:srgbClr val="BEB3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82" y="134"/>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2.xml"/><Relationship Id="rId15" Type="http://schemas.microsoft.com/office/2018/10/relationships/authors" Target="authors.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3FD8FC5-53C5-1443-9915-3AD6E5146F57}"/>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37BDE66-419A-C942-BD40-DBE6EF0834F5}"/>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26BC3862-9A0E-8D45-8851-D3D1E9E79E35}" type="datetimeFigureOut">
              <a:rPr lang="en-GB" smtClean="0"/>
              <a:t>24/08/2023</a:t>
            </a:fld>
            <a:endParaRPr lang="en-GB"/>
          </a:p>
        </p:txBody>
      </p:sp>
      <p:sp>
        <p:nvSpPr>
          <p:cNvPr id="4" name="Footer Placeholder 3">
            <a:extLst>
              <a:ext uri="{FF2B5EF4-FFF2-40B4-BE49-F238E27FC236}">
                <a16:creationId xmlns:a16="http://schemas.microsoft.com/office/drawing/2014/main" id="{C5C5892D-D1DF-524A-995F-C2AC70EDDB07}"/>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0F487BF9-7D54-9542-A137-65D3B7AB84FE}"/>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9389D33C-CC47-D941-BA46-9DC756C74826}" type="slidenum">
              <a:rPr lang="en-GB" smtClean="0"/>
              <a:t>‹#›</a:t>
            </a:fld>
            <a:endParaRPr lang="en-GB"/>
          </a:p>
        </p:txBody>
      </p:sp>
    </p:spTree>
    <p:extLst>
      <p:ext uri="{BB962C8B-B14F-4D97-AF65-F5344CB8AC3E}">
        <p14:creationId xmlns:p14="http://schemas.microsoft.com/office/powerpoint/2010/main" val="2960735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6F219FAC-6822-5D45-B6D7-159040EBDA1D}" type="datetimeFigureOut">
              <a:rPr lang="en-US" smtClean="0"/>
              <a:t>8/24/2023</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370E1B22-2DBE-1B42-9AD7-8EA3C1BAF1FD}" type="slidenum">
              <a:rPr lang="en-US" smtClean="0"/>
              <a:t>‹#›</a:t>
            </a:fld>
            <a:endParaRPr lang="en-US"/>
          </a:p>
        </p:txBody>
      </p:sp>
    </p:spTree>
    <p:extLst>
      <p:ext uri="{BB962C8B-B14F-4D97-AF65-F5344CB8AC3E}">
        <p14:creationId xmlns:p14="http://schemas.microsoft.com/office/powerpoint/2010/main" val="3543495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ABBA Confident Blue)">
    <p:bg>
      <p:bgPr>
        <a:solidFill>
          <a:srgbClr val="0B5574"/>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CB57CF7-57C6-0A40-B1F2-2B6C75EAF4C1}"/>
              </a:ext>
            </a:extLst>
          </p:cNvPr>
          <p:cNvSpPr/>
          <p:nvPr userDrawn="1"/>
        </p:nvSpPr>
        <p:spPr>
          <a:xfrm>
            <a:off x="0" y="0"/>
            <a:ext cx="12192000" cy="6858000"/>
          </a:xfrm>
          <a:prstGeom prst="rect">
            <a:avLst/>
          </a:prstGeom>
          <a:gradFill>
            <a:gsLst>
              <a:gs pos="0">
                <a:schemeClr val="accent1">
                  <a:lumMod val="5000"/>
                  <a:lumOff val="95000"/>
                  <a:alpha val="14550"/>
                </a:schemeClr>
              </a:gs>
              <a:gs pos="100000">
                <a:schemeClr val="bg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29C2A4-908C-CC4D-886F-D63CEFE6C99E}"/>
              </a:ext>
            </a:extLst>
          </p:cNvPr>
          <p:cNvSpPr>
            <a:spLocks noGrp="1"/>
          </p:cNvSpPr>
          <p:nvPr>
            <p:ph type="ctrTitle" hasCustomPrompt="1"/>
          </p:nvPr>
        </p:nvSpPr>
        <p:spPr>
          <a:xfrm>
            <a:off x="2781300" y="2619351"/>
            <a:ext cx="6629400" cy="2387600"/>
          </a:xfrm>
        </p:spPr>
        <p:txBody>
          <a:bodyPr anchor="ctr">
            <a:normAutofit/>
          </a:bodyPr>
          <a:lstStyle>
            <a:lvl1pPr algn="ctr">
              <a:defRPr sz="4800" cap="all" baseline="0">
                <a:ln w="22225">
                  <a:solidFill>
                    <a:schemeClr val="tx1"/>
                  </a:solidFill>
                </a:ln>
              </a:defRPr>
            </a:lvl1pPr>
          </a:lstStyle>
          <a:p>
            <a:r>
              <a:rPr lang="en-GB"/>
              <a:t>CLICK TO EDIT MASTER TITLE STYLE</a:t>
            </a:r>
            <a:endParaRPr lang="en-US"/>
          </a:p>
        </p:txBody>
      </p:sp>
      <p:sp>
        <p:nvSpPr>
          <p:cNvPr id="3" name="Subtitle 2">
            <a:extLst>
              <a:ext uri="{FF2B5EF4-FFF2-40B4-BE49-F238E27FC236}">
                <a16:creationId xmlns:a16="http://schemas.microsoft.com/office/drawing/2014/main" id="{ADEFAB31-5DD6-FF49-8ADF-E3D5407890D0}"/>
              </a:ext>
            </a:extLst>
          </p:cNvPr>
          <p:cNvSpPr>
            <a:spLocks noGrp="1"/>
          </p:cNvSpPr>
          <p:nvPr>
            <p:ph type="subTitle" idx="1" hasCustomPrompt="1"/>
          </p:nvPr>
        </p:nvSpPr>
        <p:spPr>
          <a:xfrm>
            <a:off x="1524000" y="5264622"/>
            <a:ext cx="9144000" cy="870483"/>
          </a:xfrm>
        </p:spPr>
        <p:txBody>
          <a:bodyPr anchor="ctr">
            <a:normAutofit/>
          </a:bodyPr>
          <a:lstStyle>
            <a:lvl1pPr marL="0" indent="0" algn="ctr">
              <a:buNone/>
              <a:defRPr sz="1600"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8" name="Picture 7" descr="Shape, rectangle&#10;&#10;Description automatically generated">
            <a:extLst>
              <a:ext uri="{FF2B5EF4-FFF2-40B4-BE49-F238E27FC236}">
                <a16:creationId xmlns:a16="http://schemas.microsoft.com/office/drawing/2014/main" id="{A27A5A19-5A06-0542-ACEE-E9C0FD0BF1AD}"/>
              </a:ext>
            </a:extLst>
          </p:cNvPr>
          <p:cNvPicPr>
            <a:picLocks noChangeAspect="1"/>
          </p:cNvPicPr>
          <p:nvPr userDrawn="1"/>
        </p:nvPicPr>
        <p:blipFill>
          <a:blip r:embed="rId2"/>
          <a:stretch>
            <a:fillRect/>
          </a:stretch>
        </p:blipFill>
        <p:spPr>
          <a:xfrm>
            <a:off x="5293068" y="858819"/>
            <a:ext cx="1605864" cy="399469"/>
          </a:xfrm>
          <a:prstGeom prst="rect">
            <a:avLst/>
          </a:prstGeom>
        </p:spPr>
      </p:pic>
      <p:sp>
        <p:nvSpPr>
          <p:cNvPr id="9" name="Text Placeholder 19">
            <a:extLst>
              <a:ext uri="{FF2B5EF4-FFF2-40B4-BE49-F238E27FC236}">
                <a16:creationId xmlns:a16="http://schemas.microsoft.com/office/drawing/2014/main" id="{27C31EAC-3710-F943-BE5E-2D615FF5BC7A}"/>
              </a:ext>
            </a:extLst>
          </p:cNvPr>
          <p:cNvSpPr>
            <a:spLocks noGrp="1"/>
          </p:cNvSpPr>
          <p:nvPr>
            <p:ph type="body" sz="quarter" idx="10"/>
          </p:nvPr>
        </p:nvSpPr>
        <p:spPr>
          <a:xfrm>
            <a:off x="1524000" y="6230124"/>
            <a:ext cx="9144000" cy="275781"/>
          </a:xfrm>
        </p:spPr>
        <p:txBody>
          <a:bodyPr anchor="ctr">
            <a:spAutoFit/>
          </a:bodyPr>
          <a:lstStyle>
            <a:lvl1pPr marL="0" indent="0" algn="ctr">
              <a:buNone/>
              <a:defRPr sz="900" spc="150" baseline="0">
                <a:solidFill>
                  <a:schemeClr val="tx1"/>
                </a:solidFill>
              </a:defRPr>
            </a:lvl1pPr>
          </a:lstStyle>
          <a:p>
            <a:pPr lvl="0"/>
            <a:r>
              <a:rPr lang="en-GB" dirty="0"/>
              <a:t>Click to edit Master text styles</a:t>
            </a:r>
          </a:p>
        </p:txBody>
      </p:sp>
      <p:sp>
        <p:nvSpPr>
          <p:cNvPr id="5" name="Text Placeholder 19">
            <a:extLst>
              <a:ext uri="{FF2B5EF4-FFF2-40B4-BE49-F238E27FC236}">
                <a16:creationId xmlns:a16="http://schemas.microsoft.com/office/drawing/2014/main" id="{C6B38141-EC7F-BEE3-92F4-3D7770E58821}"/>
              </a:ext>
            </a:extLst>
          </p:cNvPr>
          <p:cNvSpPr>
            <a:spLocks noGrp="1"/>
          </p:cNvSpPr>
          <p:nvPr>
            <p:ph type="body" sz="quarter" idx="11" hasCustomPrompt="1"/>
          </p:nvPr>
        </p:nvSpPr>
        <p:spPr>
          <a:xfrm>
            <a:off x="1338470" y="291519"/>
            <a:ext cx="9144000" cy="275781"/>
          </a:xfrm>
        </p:spPr>
        <p:txBody>
          <a:bodyPr anchor="ctr">
            <a:spAutoFit/>
          </a:bodyPr>
          <a:lstStyle>
            <a:lvl1pPr marL="0" indent="0" algn="ctr">
              <a:buNone/>
              <a:defRPr sz="1100" spc="150" baseline="0">
                <a:solidFill>
                  <a:schemeClr val="tx1"/>
                </a:solidFill>
              </a:defRPr>
            </a:lvl1pPr>
          </a:lstStyle>
          <a:p>
            <a:pPr lvl="0"/>
            <a:r>
              <a:rPr lang="en-GB" dirty="0"/>
              <a:t>FOR PURPOSES OF FORAGE VIRTUAL WORK EXPERIENCE PROGRAM</a:t>
            </a:r>
          </a:p>
        </p:txBody>
      </p:sp>
    </p:spTree>
    <p:extLst>
      <p:ext uri="{BB962C8B-B14F-4D97-AF65-F5344CB8AC3E}">
        <p14:creationId xmlns:p14="http://schemas.microsoft.com/office/powerpoint/2010/main" val="333761645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B0E61-84B1-4AFC-B45F-6282A9D900C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BE29384-1523-4337-B839-96FA617ED957}"/>
              </a:ext>
            </a:extLst>
          </p:cNvPr>
          <p:cNvSpPr>
            <a:spLocks noGrp="1"/>
          </p:cNvSpPr>
          <p:nvPr>
            <p:ph type="dt" sz="half" idx="10"/>
          </p:nvPr>
        </p:nvSpPr>
        <p:spPr/>
        <p:txBody>
          <a:bodyPr/>
          <a:lstStyle/>
          <a:p>
            <a:fld id="{0CBD1D9E-D27F-4554-BE6E-550908FE1FBE}" type="datetime1">
              <a:rPr lang="en-GB" smtClean="0"/>
              <a:pPr/>
              <a:t>24/08/2023</a:t>
            </a:fld>
            <a:endParaRPr lang="en-GB"/>
          </a:p>
        </p:txBody>
      </p:sp>
      <p:sp>
        <p:nvSpPr>
          <p:cNvPr id="4" name="Content Placeholder 2">
            <a:extLst>
              <a:ext uri="{FF2B5EF4-FFF2-40B4-BE49-F238E27FC236}">
                <a16:creationId xmlns:a16="http://schemas.microsoft.com/office/drawing/2014/main" id="{2B9385B3-85E9-4023-BC4A-ADA40024170A}"/>
              </a:ext>
            </a:extLst>
          </p:cNvPr>
          <p:cNvSpPr>
            <a:spLocks noGrp="1"/>
          </p:cNvSpPr>
          <p:nvPr>
            <p:ph idx="11" hasCustomPrompt="1"/>
          </p:nvPr>
        </p:nvSpPr>
        <p:spPr>
          <a:xfrm>
            <a:off x="447675" y="1676401"/>
            <a:ext cx="10749412" cy="4429124"/>
          </a:xfrm>
          <a:prstGeom prst="rect">
            <a:avLst/>
          </a:prstGeom>
        </p:spPr>
        <p:txBody>
          <a:bodyPr/>
          <a:lstStyle>
            <a:lvl1pPr marL="0" indent="0">
              <a:lnSpc>
                <a:spcPct val="100000"/>
              </a:lnSpc>
              <a:buNone/>
              <a:defRPr sz="1600" b="1"/>
            </a:lvl1pPr>
            <a:lvl2pPr marL="7938" indent="0">
              <a:buNone/>
              <a:tabLst/>
              <a:defRPr sz="1400"/>
            </a:lvl2pPr>
            <a:lvl3pPr marL="447675" indent="-188913">
              <a:tabLst/>
              <a:defRPr sz="1200"/>
            </a:lvl3pPr>
            <a:lvl4pPr marL="715963" indent="-233363">
              <a:tabLst/>
              <a:defRPr sz="1100"/>
            </a:lvl4pPr>
            <a:lvl5pPr marL="984250" indent="-233363">
              <a:tabLst/>
              <a:defRPr sz="11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86901143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47874"/>
        </a:solidFill>
        <a:effectLst/>
      </p:bgPr>
    </p:bg>
    <p:spTree>
      <p:nvGrpSpPr>
        <p:cNvPr id="1" name=""/>
        <p:cNvGrpSpPr/>
        <p:nvPr/>
      </p:nvGrpSpPr>
      <p:grpSpPr>
        <a:xfrm>
          <a:off x="0" y="0"/>
          <a:ext cx="0" cy="0"/>
          <a:chOff x="0" y="0"/>
          <a:chExt cx="0" cy="0"/>
        </a:xfrm>
      </p:grpSpPr>
      <p:sp>
        <p:nvSpPr>
          <p:cNvPr id="2" name="Text Placeholder 19">
            <a:extLst>
              <a:ext uri="{FF2B5EF4-FFF2-40B4-BE49-F238E27FC236}">
                <a16:creationId xmlns:a16="http://schemas.microsoft.com/office/drawing/2014/main" id="{A0E0B4F7-25A6-07E6-ABB4-145D294D87B4}"/>
              </a:ext>
            </a:extLst>
          </p:cNvPr>
          <p:cNvSpPr txBox="1">
            <a:spLocks/>
          </p:cNvSpPr>
          <p:nvPr userDrawn="1"/>
        </p:nvSpPr>
        <p:spPr>
          <a:xfrm>
            <a:off x="1338470" y="291519"/>
            <a:ext cx="9144000" cy="275781"/>
          </a:xfrm>
        </p:spPr>
        <p:txBody>
          <a:bodyPr anchor="ctr">
            <a:spAutoFit/>
          </a:bodyPr>
          <a:lstStyle>
            <a:lvl1pPr marL="0" indent="0" algn="ctr" defTabSz="914400" rtl="0" eaLnBrk="1" latinLnBrk="0" hangingPunct="1">
              <a:lnSpc>
                <a:spcPct val="150000"/>
              </a:lnSpc>
              <a:spcBef>
                <a:spcPts val="1000"/>
              </a:spcBef>
              <a:buFont typeface="Arial" panose="020B0604020202020204" pitchFamily="34" charset="0"/>
              <a:buNone/>
              <a:defRPr sz="1100" b="0" i="0" kern="1200" spc="150" baseline="0">
                <a:solidFill>
                  <a:schemeClr val="tx1"/>
                </a:solidFill>
                <a:latin typeface="Mylius Modern" panose="020B0504020202020204" pitchFamily="34"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b="0" i="0" kern="1200">
                <a:solidFill>
                  <a:schemeClr val="bg1"/>
                </a:solidFill>
                <a:latin typeface="Mylius Modern" panose="020B0504020202020204" pitchFamily="34"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b="0" i="0" kern="1200">
                <a:solidFill>
                  <a:schemeClr val="bg1"/>
                </a:solidFill>
                <a:latin typeface="Mylius Modern" panose="020B0504020202020204" pitchFamily="34"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Mylius Modern" panose="020B0504020202020204" pitchFamily="34"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FOR PURPOSES OF FORAGE VIRTUAL WORK EXPERIENCE PROGRAM</a:t>
            </a:r>
          </a:p>
        </p:txBody>
      </p:sp>
    </p:spTree>
    <p:extLst>
      <p:ext uri="{BB962C8B-B14F-4D97-AF65-F5344CB8AC3E}">
        <p14:creationId xmlns:p14="http://schemas.microsoft.com/office/powerpoint/2010/main" val="1059433018"/>
      </p:ext>
    </p:extLst>
  </p:cSld>
  <p:clrMap bg1="lt1" tx1="dk1" bg2="lt2" tx2="dk2" accent1="accent1" accent2="accent2" accent3="accent3" accent4="accent4" accent5="accent5" accent6="accent6" hlink="hlink" folHlink="folHlink"/>
  <p:sldLayoutIdLst>
    <p:sldLayoutId id="2147483887" r:id="rId1"/>
  </p:sldLayoutIdLst>
  <p:txStyles>
    <p:titleStyle>
      <a:lvl1pPr algn="ctr" defTabSz="914400" rtl="0" eaLnBrk="1" latinLnBrk="0" hangingPunct="1">
        <a:lnSpc>
          <a:spcPct val="90000"/>
        </a:lnSpc>
        <a:spcBef>
          <a:spcPct val="0"/>
        </a:spcBef>
        <a:buNone/>
        <a:defRPr sz="4400" b="1" i="0" kern="1200" spc="600">
          <a:ln w="19050">
            <a:solidFill>
              <a:schemeClr val="bg1"/>
            </a:solidFill>
          </a:ln>
          <a:noFill/>
          <a:latin typeface="Mylius Modern" panose="020B0504020202020204" pitchFamily="34" charset="0"/>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b="0" i="0" kern="1200">
          <a:solidFill>
            <a:schemeClr val="bg1"/>
          </a:solidFill>
          <a:latin typeface="Mylius Modern" panose="020B0504020202020204" pitchFamily="34"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b="0" i="0" kern="1200">
          <a:solidFill>
            <a:schemeClr val="bg1"/>
          </a:solidFill>
          <a:latin typeface="Mylius Modern" panose="020B0504020202020204" pitchFamily="34"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b="0" i="0" kern="1200">
          <a:solidFill>
            <a:schemeClr val="bg1"/>
          </a:solidFill>
          <a:latin typeface="Mylius Modern" panose="020B0504020202020204" pitchFamily="34"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Mylius Modern" panose="020B0504020202020204" pitchFamily="34"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BCAE110-9424-BA48-83B0-E7C192BA04BD}"/>
              </a:ext>
            </a:extLst>
          </p:cNvPr>
          <p:cNvSpPr/>
          <p:nvPr userDrawn="1"/>
        </p:nvSpPr>
        <p:spPr>
          <a:xfrm>
            <a:off x="0" y="0"/>
            <a:ext cx="12192000" cy="1045029"/>
          </a:xfrm>
          <a:prstGeom prst="rect">
            <a:avLst/>
          </a:prstGeom>
          <a:solidFill>
            <a:srgbClr val="ADD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FA82D79-3D00-3A42-BD93-6B3D72B8C049}"/>
              </a:ext>
            </a:extLst>
          </p:cNvPr>
          <p:cNvSpPr txBox="1"/>
          <p:nvPr userDrawn="1"/>
        </p:nvSpPr>
        <p:spPr>
          <a:xfrm>
            <a:off x="256583" y="6591386"/>
            <a:ext cx="4550546" cy="184666"/>
          </a:xfrm>
          <a:prstGeom prst="rect">
            <a:avLst/>
          </a:prstGeom>
          <a:noFill/>
        </p:spPr>
        <p:txBody>
          <a:bodyPr wrap="square" rtlCol="0">
            <a:spAutoFit/>
          </a:bodyPr>
          <a:lstStyle/>
          <a:p>
            <a:r>
              <a:rPr lang="en-US" sz="600" b="0" i="0" spc="0" dirty="0">
                <a:solidFill>
                  <a:srgbClr val="BEB3B2"/>
                </a:solidFill>
                <a:latin typeface="Mylius Modern" panose="020B0504020202020204" pitchFamily="34" charset="0"/>
              </a:rPr>
              <a:t>FOR PURPOSES OF FORAGE VIRTUAL WORK EXPERIENCE PROGRAM</a:t>
            </a:r>
          </a:p>
        </p:txBody>
      </p:sp>
      <p:sp>
        <p:nvSpPr>
          <p:cNvPr id="13" name="Slide Number Placeholder 5">
            <a:extLst>
              <a:ext uri="{FF2B5EF4-FFF2-40B4-BE49-F238E27FC236}">
                <a16:creationId xmlns:a16="http://schemas.microsoft.com/office/drawing/2014/main" id="{EB54ABC8-9A94-4548-9736-C4C7B4C0BAE2}"/>
              </a:ext>
            </a:extLst>
          </p:cNvPr>
          <p:cNvSpPr txBox="1">
            <a:spLocks/>
          </p:cNvSpPr>
          <p:nvPr userDrawn="1"/>
        </p:nvSpPr>
        <p:spPr>
          <a:xfrm>
            <a:off x="11251474" y="6583692"/>
            <a:ext cx="710068" cy="18466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1BACC82-5A65-4E43-B4FE-801ED5E2C88E}" type="slidenum">
              <a:rPr lang="en-GB" sz="700" b="0" i="0" smtClean="0">
                <a:solidFill>
                  <a:srgbClr val="BEB3B2"/>
                </a:solidFill>
                <a:latin typeface="Mylius Modern" panose="020B0504020202020204" pitchFamily="34" charset="0"/>
              </a:rPr>
              <a:pPr algn="r"/>
              <a:t>‹#›</a:t>
            </a:fld>
            <a:endParaRPr lang="en-GB" sz="1000" b="0" i="0">
              <a:solidFill>
                <a:srgbClr val="BEB3B2"/>
              </a:solidFill>
              <a:latin typeface="Mylius Modern" panose="020B0504020202020204" pitchFamily="34" charset="0"/>
            </a:endParaRPr>
          </a:p>
        </p:txBody>
      </p:sp>
      <p:sp>
        <p:nvSpPr>
          <p:cNvPr id="6" name="Title Placeholder 1">
            <a:extLst>
              <a:ext uri="{FF2B5EF4-FFF2-40B4-BE49-F238E27FC236}">
                <a16:creationId xmlns:a16="http://schemas.microsoft.com/office/drawing/2014/main" id="{58A772E0-A577-FA4A-8DD2-882CD356302E}"/>
              </a:ext>
            </a:extLst>
          </p:cNvPr>
          <p:cNvSpPr>
            <a:spLocks noGrp="1"/>
          </p:cNvSpPr>
          <p:nvPr>
            <p:ph type="title"/>
          </p:nvPr>
        </p:nvSpPr>
        <p:spPr>
          <a:xfrm>
            <a:off x="343672" y="323488"/>
            <a:ext cx="8797438" cy="442867"/>
          </a:xfrm>
          <a:prstGeom prst="rect">
            <a:avLst/>
          </a:prstGeom>
        </p:spPr>
        <p:txBody>
          <a:bodyPr vert="horz" wrap="square" lIns="0" tIns="0" rIns="0" bIns="0" rtlCol="0" anchor="ctr" anchorCtr="0">
            <a:noAutofit/>
          </a:bodyPr>
          <a:lstStyle/>
          <a:p>
            <a:r>
              <a:rPr lang="en-GB"/>
              <a:t>CLICK TO EDIT MASTER TITLE STYLE</a:t>
            </a:r>
          </a:p>
        </p:txBody>
      </p:sp>
      <p:pic>
        <p:nvPicPr>
          <p:cNvPr id="8" name="Picture 7" descr="Shape, rectangle&#10;&#10;Description automatically generated">
            <a:extLst>
              <a:ext uri="{FF2B5EF4-FFF2-40B4-BE49-F238E27FC236}">
                <a16:creationId xmlns:a16="http://schemas.microsoft.com/office/drawing/2014/main" id="{282FE7E8-8ACE-C049-AD78-27A9B8AC9B86}"/>
              </a:ext>
            </a:extLst>
          </p:cNvPr>
          <p:cNvPicPr>
            <a:picLocks noChangeAspect="1"/>
          </p:cNvPicPr>
          <p:nvPr userDrawn="1"/>
        </p:nvPicPr>
        <p:blipFill>
          <a:blip r:embed="rId3"/>
          <a:stretch>
            <a:fillRect/>
          </a:stretch>
        </p:blipFill>
        <p:spPr>
          <a:xfrm>
            <a:off x="10810753" y="368300"/>
            <a:ext cx="1046285" cy="260270"/>
          </a:xfrm>
          <a:prstGeom prst="rect">
            <a:avLst/>
          </a:prstGeom>
        </p:spPr>
      </p:pic>
      <p:sp>
        <p:nvSpPr>
          <p:cNvPr id="9" name="Date Placeholder 3">
            <a:extLst>
              <a:ext uri="{FF2B5EF4-FFF2-40B4-BE49-F238E27FC236}">
                <a16:creationId xmlns:a16="http://schemas.microsoft.com/office/drawing/2014/main" id="{C33239F7-E119-B84B-937E-C500AF04A255}"/>
              </a:ext>
            </a:extLst>
          </p:cNvPr>
          <p:cNvSpPr>
            <a:spLocks noGrp="1"/>
          </p:cNvSpPr>
          <p:nvPr>
            <p:ph type="dt" sz="half" idx="2"/>
          </p:nvPr>
        </p:nvSpPr>
        <p:spPr>
          <a:xfrm>
            <a:off x="8592159" y="6622164"/>
            <a:ext cx="2741736" cy="107722"/>
          </a:xfrm>
          <a:prstGeom prst="rect">
            <a:avLst/>
          </a:prstGeom>
        </p:spPr>
        <p:txBody>
          <a:bodyPr vert="horz" wrap="square" lIns="0" tIns="0" rIns="0" bIns="0" rtlCol="0" anchor="ctr">
            <a:spAutoFit/>
          </a:bodyPr>
          <a:lstStyle>
            <a:lvl1pPr algn="r">
              <a:defRPr lang="en-GB" sz="700" b="0" i="0" cap="all" spc="110" baseline="0" smtClean="0">
                <a:solidFill>
                  <a:srgbClr val="BEB3B2"/>
                </a:solidFill>
                <a:latin typeface="Mylius Modern" panose="020B0504020202020204" pitchFamily="34" charset="0"/>
              </a:defRPr>
            </a:lvl1pPr>
          </a:lstStyle>
          <a:p>
            <a:fld id="{0CBD1D9E-D27F-4554-BE6E-550908FE1FBE}" type="datetime1">
              <a:rPr lang="en-GB" smtClean="0"/>
              <a:pPr/>
              <a:t>24/08/2023</a:t>
            </a:fld>
            <a:endParaRPr lang="en-GB"/>
          </a:p>
        </p:txBody>
      </p:sp>
    </p:spTree>
    <p:extLst>
      <p:ext uri="{BB962C8B-B14F-4D97-AF65-F5344CB8AC3E}">
        <p14:creationId xmlns:p14="http://schemas.microsoft.com/office/powerpoint/2010/main" val="252218035"/>
      </p:ext>
    </p:extLst>
  </p:cSld>
  <p:clrMap bg1="lt1" tx1="dk1" bg2="lt2" tx2="dk2" accent1="accent1" accent2="accent2" accent3="accent3" accent4="accent4" accent5="accent5" accent6="accent6" hlink="hlink" folHlink="folHlink"/>
  <p:sldLayoutIdLst>
    <p:sldLayoutId id="2147483749" r:id="rId1"/>
  </p:sldLayoutIdLst>
  <p:txStyles>
    <p:titleStyle>
      <a:lvl1pPr algn="l" defTabSz="914400" rtl="0" eaLnBrk="1" latinLnBrk="0" hangingPunct="1">
        <a:lnSpc>
          <a:spcPct val="90000"/>
        </a:lnSpc>
        <a:spcBef>
          <a:spcPct val="0"/>
        </a:spcBef>
        <a:buNone/>
        <a:defRPr sz="2800" b="0" i="0" kern="1200" cap="all" spc="600" baseline="0">
          <a:solidFill>
            <a:schemeClr val="bg1"/>
          </a:solidFill>
          <a:latin typeface="Mylius Modern" panose="020B0504020202020204" pitchFamily="34" charset="0"/>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000" b="0" i="0" kern="1200">
          <a:solidFill>
            <a:srgbClr val="0B5574"/>
          </a:solidFill>
          <a:latin typeface="Mylius Modern" panose="020B0504020202020204" pitchFamily="34"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600" b="0" i="0" kern="1200">
          <a:solidFill>
            <a:srgbClr val="0B5574"/>
          </a:solidFill>
          <a:latin typeface="Mylius Modern" panose="020B0504020202020204" pitchFamily="34"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b="0" i="0" kern="1200">
          <a:solidFill>
            <a:srgbClr val="0B5574"/>
          </a:solidFill>
          <a:latin typeface="Mylius Modern" panose="020B0504020202020204" pitchFamily="34"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b="0" i="0" kern="1200">
          <a:solidFill>
            <a:srgbClr val="0B5574"/>
          </a:solidFill>
          <a:latin typeface="Mylius Modern" panose="020B0504020202020204" pitchFamily="34"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b="0" i="0" kern="1200">
          <a:solidFill>
            <a:srgbClr val="0B5574"/>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11">
          <p15:clr>
            <a:srgbClr val="F26B43"/>
          </p15:clr>
        </p15:guide>
        <p15:guide id="2" orient="horz" pos="232">
          <p15:clr>
            <a:srgbClr val="F26B43"/>
          </p15:clr>
        </p15:guide>
        <p15:guide id="3" pos="7469">
          <p15:clr>
            <a:srgbClr val="F26B43"/>
          </p15:clr>
        </p15:guide>
        <p15:guide id="4" orient="horz" pos="40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8A003-EF0F-7525-8F4C-02C1EBAC53E6}"/>
              </a:ext>
            </a:extLst>
          </p:cNvPr>
          <p:cNvSpPr>
            <a:spLocks noGrp="1"/>
          </p:cNvSpPr>
          <p:nvPr>
            <p:ph type="ctrTitle"/>
          </p:nvPr>
        </p:nvSpPr>
        <p:spPr>
          <a:xfrm>
            <a:off x="2781300" y="2000625"/>
            <a:ext cx="6629400" cy="2387600"/>
          </a:xfrm>
        </p:spPr>
        <p:txBody>
          <a:bodyPr/>
          <a:lstStyle/>
          <a:p>
            <a:r>
              <a:rPr lang="en-GB" dirty="0"/>
              <a:t>British Airways</a:t>
            </a:r>
          </a:p>
        </p:txBody>
      </p:sp>
      <p:sp>
        <p:nvSpPr>
          <p:cNvPr id="3" name="Subtitle 2">
            <a:extLst>
              <a:ext uri="{FF2B5EF4-FFF2-40B4-BE49-F238E27FC236}">
                <a16:creationId xmlns:a16="http://schemas.microsoft.com/office/drawing/2014/main" id="{A28FAAD5-BEA6-D647-CD8F-9337612F188E}"/>
              </a:ext>
            </a:extLst>
          </p:cNvPr>
          <p:cNvSpPr>
            <a:spLocks noGrp="1"/>
          </p:cNvSpPr>
          <p:nvPr>
            <p:ph type="subTitle" idx="1"/>
          </p:nvPr>
        </p:nvSpPr>
        <p:spPr>
          <a:xfrm>
            <a:off x="1485672" y="3649364"/>
            <a:ext cx="9144000" cy="870483"/>
          </a:xfrm>
        </p:spPr>
        <p:txBody>
          <a:bodyPr>
            <a:normAutofit lnSpcReduction="10000"/>
          </a:bodyPr>
          <a:lstStyle/>
          <a:p>
            <a:r>
              <a:rPr lang="en-GB" dirty="0"/>
              <a:t>Predictive model and its results</a:t>
            </a:r>
          </a:p>
          <a:p>
            <a:r>
              <a:rPr lang="en-GB" dirty="0"/>
              <a:t>By Nurlan </a:t>
            </a:r>
            <a:r>
              <a:rPr lang="en-GB" dirty="0" err="1"/>
              <a:t>ismayil</a:t>
            </a:r>
            <a:endParaRPr lang="en-GB" dirty="0"/>
          </a:p>
        </p:txBody>
      </p:sp>
      <p:sp>
        <p:nvSpPr>
          <p:cNvPr id="4" name="Text Placeholder 3">
            <a:extLst>
              <a:ext uri="{FF2B5EF4-FFF2-40B4-BE49-F238E27FC236}">
                <a16:creationId xmlns:a16="http://schemas.microsoft.com/office/drawing/2014/main" id="{35DAAE56-6498-6C34-D5D9-05A0333BD3BC}"/>
              </a:ext>
            </a:extLst>
          </p:cNvPr>
          <p:cNvSpPr>
            <a:spLocks noGrp="1"/>
          </p:cNvSpPr>
          <p:nvPr>
            <p:ph type="body" sz="quarter" idx="10"/>
          </p:nvPr>
        </p:nvSpPr>
        <p:spPr>
          <a:xfrm>
            <a:off x="1524000" y="6230124"/>
            <a:ext cx="9144000" cy="275781"/>
          </a:xfrm>
        </p:spPr>
        <p:txBody>
          <a:bodyPr/>
          <a:lstStyle/>
          <a:p>
            <a:r>
              <a:rPr lang="en-GB" dirty="0"/>
              <a:t>2022-11-09</a:t>
            </a:r>
          </a:p>
        </p:txBody>
      </p:sp>
    </p:spTree>
    <p:extLst>
      <p:ext uri="{BB962C8B-B14F-4D97-AF65-F5344CB8AC3E}">
        <p14:creationId xmlns:p14="http://schemas.microsoft.com/office/powerpoint/2010/main" val="130638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8016" y="210312"/>
            <a:ext cx="10451592" cy="556043"/>
          </a:xfrm>
        </p:spPr>
        <p:txBody>
          <a:bodyPr/>
          <a:lstStyle/>
          <a:p>
            <a:r>
              <a:rPr lang="en-US" b="1" dirty="0">
                <a:solidFill>
                  <a:srgbClr val="00B050"/>
                </a:solidFill>
              </a:rPr>
              <a:t>Findings from predictive modeling</a:t>
            </a:r>
          </a:p>
        </p:txBody>
      </p:sp>
      <p:pic>
        <p:nvPicPr>
          <p:cNvPr id="5" name="İçerik Yer Tutucusu 4"/>
          <p:cNvPicPr>
            <a:picLocks noGrp="1" noChangeAspect="1"/>
          </p:cNvPicPr>
          <p:nvPr>
            <p:ph idx="11"/>
          </p:nvPr>
        </p:nvPicPr>
        <p:blipFill>
          <a:blip r:embed="rId2">
            <a:extLst>
              <a:ext uri="{28A0092B-C50C-407E-A947-70E740481C1C}">
                <a14:useLocalDpi xmlns:a14="http://schemas.microsoft.com/office/drawing/2010/main" val="0"/>
              </a:ext>
            </a:extLst>
          </a:blip>
          <a:stretch>
            <a:fillRect/>
          </a:stretch>
        </p:blipFill>
        <p:spPr>
          <a:xfrm>
            <a:off x="1" y="2587752"/>
            <a:ext cx="7836407" cy="4270247"/>
          </a:xfrm>
        </p:spPr>
      </p:pic>
      <p:sp>
        <p:nvSpPr>
          <p:cNvPr id="4" name="Dikdörtgen 3"/>
          <p:cNvSpPr/>
          <p:nvPr/>
        </p:nvSpPr>
        <p:spPr>
          <a:xfrm>
            <a:off x="0" y="1051560"/>
            <a:ext cx="7836408" cy="1536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a:solidFill>
                  <a:srgbClr val="7030A0"/>
                </a:solidFill>
              </a:rPr>
              <a:t>Our focus lies in accurately forecasting unsuccessful bookings. While an imbalanced dataset can yield greater accuracy, it fails to precisely predict unsuccessful bookings. The dataset was adjusted, containing 8000 labelled as incomplete bookings and 7478 as successful bookings. </a:t>
            </a:r>
          </a:p>
        </p:txBody>
      </p:sp>
      <p:sp>
        <p:nvSpPr>
          <p:cNvPr id="6" name="Dikdörtgen 5"/>
          <p:cNvSpPr/>
          <p:nvPr/>
        </p:nvSpPr>
        <p:spPr>
          <a:xfrm>
            <a:off x="8357616" y="1045247"/>
            <a:ext cx="3834384" cy="856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a:solidFill>
                  <a:srgbClr val="7030A0"/>
                </a:solidFill>
              </a:rPr>
              <a:t>Performance Reporting for balanced dataset is like below :</a:t>
            </a:r>
            <a:endParaRPr lang="en-US" dirty="0">
              <a:solidFill>
                <a:srgbClr val="7030A0"/>
              </a:solidFill>
            </a:endParaRPr>
          </a:p>
        </p:txBody>
      </p:sp>
      <p:sp>
        <p:nvSpPr>
          <p:cNvPr id="7" name="Dikdörtgen 6"/>
          <p:cNvSpPr/>
          <p:nvPr/>
        </p:nvSpPr>
        <p:spPr>
          <a:xfrm>
            <a:off x="8357616" y="3273550"/>
            <a:ext cx="3834384" cy="838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Precision: 0.66</a:t>
            </a:r>
          </a:p>
        </p:txBody>
      </p:sp>
      <p:sp>
        <p:nvSpPr>
          <p:cNvPr id="8" name="Dikdörtgen 7"/>
          <p:cNvSpPr/>
          <p:nvPr/>
        </p:nvSpPr>
        <p:spPr>
          <a:xfrm>
            <a:off x="8357616" y="5888735"/>
            <a:ext cx="3834384" cy="8229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F1-score</a:t>
            </a:r>
            <a:r>
              <a:rPr lang="en-US" b="1">
                <a:solidFill>
                  <a:srgbClr val="002060"/>
                </a:solidFill>
              </a:rPr>
              <a:t>: 0.69</a:t>
            </a:r>
            <a:endParaRPr lang="en-US" b="1" dirty="0">
              <a:solidFill>
                <a:srgbClr val="002060"/>
              </a:solidFill>
            </a:endParaRPr>
          </a:p>
        </p:txBody>
      </p:sp>
      <p:sp>
        <p:nvSpPr>
          <p:cNvPr id="9" name="Dikdörtgen 8"/>
          <p:cNvSpPr/>
          <p:nvPr/>
        </p:nvSpPr>
        <p:spPr>
          <a:xfrm>
            <a:off x="8357616" y="2128809"/>
            <a:ext cx="3834384"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Accuracy: 0.69</a:t>
            </a:r>
          </a:p>
        </p:txBody>
      </p:sp>
      <p:sp>
        <p:nvSpPr>
          <p:cNvPr id="10" name="Dikdörtgen 9"/>
          <p:cNvSpPr/>
          <p:nvPr/>
        </p:nvSpPr>
        <p:spPr>
          <a:xfrm>
            <a:off x="8357616" y="4526279"/>
            <a:ext cx="3834384" cy="905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Recall: 0.71</a:t>
            </a:r>
          </a:p>
        </p:txBody>
      </p:sp>
      <p:sp>
        <p:nvSpPr>
          <p:cNvPr id="3" name="Rectangle 1">
            <a:extLst>
              <a:ext uri="{FF2B5EF4-FFF2-40B4-BE49-F238E27FC236}">
                <a16:creationId xmlns:a16="http://schemas.microsoft.com/office/drawing/2014/main" id="{1CE647D4-99B8-5F6C-1A79-C9A593B01FAC}"/>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a:ln>
                  <a:noFill/>
                </a:ln>
                <a:solidFill>
                  <a:srgbClr val="000000"/>
                </a:solidFill>
                <a:effectLst/>
                <a:latin typeface="Courier New" panose="02070309020205020404" pitchFamily="49" charset="0"/>
              </a:rPr>
              <a:t>0.69</a:t>
            </a:r>
            <a:r>
              <a:rPr kumimoji="0" lang="tr-TR" altLang="tr-TR" sz="800" b="0" i="0" u="none" strike="noStrike" cap="none" normalizeH="0" baseline="0">
                <a:ln>
                  <a:noFill/>
                </a:ln>
                <a:solidFill>
                  <a:schemeClr val="tx1"/>
                </a:solidFill>
                <a:effectLst/>
              </a:rPr>
              <a:t> </a:t>
            </a:r>
            <a:endParaRPr kumimoji="0" lang="tr-TR" altLang="tr-T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7533653"/>
      </p:ext>
    </p:extLst>
  </p:cSld>
  <p:clrMapOvr>
    <a:masterClrMapping/>
  </p:clrMapOvr>
</p:sld>
</file>

<file path=ppt/theme/theme1.xml><?xml version="1.0" encoding="utf-8"?>
<a:theme xmlns:a="http://schemas.openxmlformats.org/drawingml/2006/main" name="Section Heading">
  <a:themeElements>
    <a:clrScheme name="British Originals Theme">
      <a:dk1>
        <a:srgbClr val="000000"/>
      </a:dk1>
      <a:lt1>
        <a:srgbClr val="FFFFFF"/>
      </a:lt1>
      <a:dk2>
        <a:srgbClr val="44546A"/>
      </a:dk2>
      <a:lt2>
        <a:srgbClr val="E7E6E6"/>
      </a:lt2>
      <a:accent1>
        <a:srgbClr val="0B5574"/>
      </a:accent1>
      <a:accent2>
        <a:srgbClr val="BCCFEC"/>
      </a:accent2>
      <a:accent3>
        <a:srgbClr val="E37874"/>
      </a:accent3>
      <a:accent4>
        <a:srgbClr val="ADD1D7"/>
      </a:accent4>
      <a:accent5>
        <a:srgbClr val="BEB3B2"/>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 Better BA TD&amp;I internal ppt template" id="{D89623FF-54E7-4C51-A973-6231368CD68D}" vid="{3C29D505-96C1-4D86-8FE8-F692CDCBF9EA}"/>
    </a:ext>
  </a:extLst>
</a:theme>
</file>

<file path=ppt/theme/theme2.xml><?xml version="1.0" encoding="utf-8"?>
<a:theme xmlns:a="http://schemas.openxmlformats.org/drawingml/2006/main" name="Slide Body - Curious Blue (ABBA)">
  <a:themeElements>
    <a:clrScheme name="A BETTER BA">
      <a:dk1>
        <a:srgbClr val="0B5574"/>
      </a:dk1>
      <a:lt1>
        <a:srgbClr val="F6F6F6"/>
      </a:lt1>
      <a:dk2>
        <a:srgbClr val="BEB3B2"/>
      </a:dk2>
      <a:lt2>
        <a:srgbClr val="FFFFFF"/>
      </a:lt2>
      <a:accent1>
        <a:srgbClr val="ADD1D7"/>
      </a:accent1>
      <a:accent2>
        <a:srgbClr val="BCCFEC"/>
      </a:accent2>
      <a:accent3>
        <a:srgbClr val="E37874"/>
      </a:accent3>
      <a:accent4>
        <a:srgbClr val="ADD1D7"/>
      </a:accent4>
      <a:accent5>
        <a:srgbClr val="BEB3B2"/>
      </a:accent5>
      <a:accent6>
        <a:srgbClr val="A3D2D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 Better BA TD&amp;I internal ppt template" id="{D89623FF-54E7-4C51-A973-6231368CD68D}" vid="{97BF301D-186A-4A22-8E4C-E1F994A4840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1b85e46-be1c-4d4d-af3f-3ff4749bae08">
      <UserInfo>
        <DisplayName>Sarah Barr Miller</DisplayName>
        <AccountId>10</AccountId>
        <AccountType/>
      </UserInfo>
      <UserInfo>
        <DisplayName>Sandra Green</DisplayName>
        <AccountId>41</AccountId>
        <AccountType/>
      </UserInfo>
      <UserInfo>
        <DisplayName>Hazel Chesters</DisplayName>
        <AccountId>42</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2594255C9F47049B367F00913BED969" ma:contentTypeVersion="8" ma:contentTypeDescription="Create a new document." ma:contentTypeScope="" ma:versionID="669976127e9d99054ee2095d187ec24b">
  <xsd:schema xmlns:xsd="http://www.w3.org/2001/XMLSchema" xmlns:xs="http://www.w3.org/2001/XMLSchema" xmlns:p="http://schemas.microsoft.com/office/2006/metadata/properties" xmlns:ns2="86177072-acf3-469b-be5f-1201de6410bb" xmlns:ns3="81b85e46-be1c-4d4d-af3f-3ff4749bae08" targetNamespace="http://schemas.microsoft.com/office/2006/metadata/properties" ma:root="true" ma:fieldsID="480bda1865dbc1f7ead824dac06b125f" ns2:_="" ns3:_="">
    <xsd:import namespace="86177072-acf3-469b-be5f-1201de6410bb"/>
    <xsd:import namespace="81b85e46-be1c-4d4d-af3f-3ff4749bae0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177072-acf3-469b-be5f-1201de6410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1b85e46-be1c-4d4d-af3f-3ff4749bae0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A0A2C6C-ACEB-4D76-A29E-B1C9FEC52B8B}">
  <ds:schemaRefs>
    <ds:schemaRef ds:uri="81b85e46-be1c-4d4d-af3f-3ff4749bae08"/>
    <ds:schemaRef ds:uri="86177072-acf3-469b-be5f-1201de6410b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51A6194-F0BD-4282-83C9-95DFBAD1B667}">
  <ds:schemaRefs>
    <ds:schemaRef ds:uri="81b85e46-be1c-4d4d-af3f-3ff4749bae08"/>
    <ds:schemaRef ds:uri="86177072-acf3-469b-be5f-1201de6410b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73D82A4-28C2-4B97-A470-A3247BBF4BE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1826</TotalTime>
  <Words>80</Words>
  <Application>Microsoft Office PowerPoint</Application>
  <PresentationFormat>Widescreen</PresentationFormat>
  <Paragraphs>12</Paragraphs>
  <Slides>2</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vt:i4>
      </vt:variant>
    </vt:vector>
  </HeadingPairs>
  <TitlesOfParts>
    <vt:vector size="8" baseType="lpstr">
      <vt:lpstr>Arial</vt:lpstr>
      <vt:lpstr>Calibri</vt:lpstr>
      <vt:lpstr>Courier New</vt:lpstr>
      <vt:lpstr>Mylius Modern</vt:lpstr>
      <vt:lpstr>Section Heading</vt:lpstr>
      <vt:lpstr>Slide Body - Curious Blue (ABBA)</vt:lpstr>
      <vt:lpstr>British Airways</vt:lpstr>
      <vt:lpstr>Findings from predictive modeling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GDP Data Access Controls</dc:title>
  <dc:subject/>
  <dc:creator>Jake Pearce</dc:creator>
  <cp:keywords/>
  <dc:description/>
  <cp:lastModifiedBy>Nurlan İsmayıl</cp:lastModifiedBy>
  <cp:revision>32</cp:revision>
  <cp:lastPrinted>2022-06-09T07:44:13Z</cp:lastPrinted>
  <dcterms:created xsi:type="dcterms:W3CDTF">2022-02-22T07:39:05Z</dcterms:created>
  <dcterms:modified xsi:type="dcterms:W3CDTF">2023-08-24T16:22:17Z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0x01010082594255C9F47049B367F00913BED969</vt:lpwstr>
  </property>
</Properties>
</file>