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8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7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17/08/2023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17/08/2023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2022-11-09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28016"/>
            <a:ext cx="9141110" cy="63833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primary measurements</a:t>
            </a: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" y="1709057"/>
            <a:ext cx="3941064" cy="2131423"/>
          </a:xfrm>
        </p:spPr>
      </p:pic>
      <p:sp>
        <p:nvSpPr>
          <p:cNvPr id="4" name="Dikdörtgen 3"/>
          <p:cNvSpPr/>
          <p:nvPr/>
        </p:nvSpPr>
        <p:spPr>
          <a:xfrm>
            <a:off x="118872" y="1050689"/>
            <a:ext cx="2295144" cy="58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Star Rating : 4.68/10</a:t>
            </a:r>
          </a:p>
        </p:txBody>
      </p:sp>
      <p:sp>
        <p:nvSpPr>
          <p:cNvPr id="5" name="Dikdörtgen 4"/>
          <p:cNvSpPr/>
          <p:nvPr/>
        </p:nvSpPr>
        <p:spPr>
          <a:xfrm>
            <a:off x="2532888" y="1050689"/>
            <a:ext cx="1463040" cy="58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3447 reviews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" y="3840480"/>
            <a:ext cx="7172882" cy="2944368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9141110" y="1109786"/>
            <a:ext cx="2965546" cy="127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B0F0"/>
                </a:solidFill>
              </a:rPr>
              <a:t>There are some positive reviews about cabin crew such as friendly attentive, helpful and efficient friendly.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9141110" y="2551834"/>
            <a:ext cx="2965546" cy="1124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0000"/>
                </a:solidFill>
              </a:rPr>
              <a:t>Based on the reviews, we can say that the number of customers using business class is high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Dikdörtgen 11"/>
          <p:cNvSpPr/>
          <p:nvPr/>
        </p:nvSpPr>
        <p:spPr>
          <a:xfrm>
            <a:off x="7401169" y="3838001"/>
            <a:ext cx="1289539" cy="2946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Negative reviews are about customer service and it is required to improve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4123944" y="1050689"/>
            <a:ext cx="4928616" cy="2625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2060"/>
                </a:solidFill>
              </a:rPr>
              <a:t>Reviews for 1-4 star ratings : customer service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Reviews for 5-6 star ratings : flight delayed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Reviews for 7-10 star ratings : cabin crew</a:t>
            </a:r>
          </a:p>
        </p:txBody>
      </p:sp>
      <p:pic>
        <p:nvPicPr>
          <p:cNvPr id="9" name="Picture 8" descr="A blue and red graph">
            <a:extLst>
              <a:ext uri="{FF2B5EF4-FFF2-40B4-BE49-F238E27FC236}">
                <a16:creationId xmlns:a16="http://schemas.microsoft.com/office/drawing/2014/main" id="{5BFA5A9F-90B7-FAE0-8103-235105976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0573" y="3838000"/>
            <a:ext cx="3292556" cy="324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65166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1544</TotalTime>
  <Words>89</Words>
  <Application>Microsoft Office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primary measurements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Nurlan İsmayıl</cp:lastModifiedBy>
  <cp:revision>31</cp:revision>
  <cp:lastPrinted>2022-06-09T07:44:13Z</cp:lastPrinted>
  <dcterms:created xsi:type="dcterms:W3CDTF">2022-02-22T07:39:05Z</dcterms:created>
  <dcterms:modified xsi:type="dcterms:W3CDTF">2023-08-17T11:00:28Z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