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2" d="100"/>
          <a:sy n="102" d="100"/>
        </p:scale>
        <p:origin x="120" y="6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42A4C1-A80F-4D2C-AC02-351A72A7C972}"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2CA313F-4C64-4165-889C-A575803C67A5}">
      <dgm:prSet/>
      <dgm:spPr/>
      <dgm:t>
        <a:bodyPr/>
        <a:lstStyle/>
        <a:p>
          <a:pPr>
            <a:defRPr b="1"/>
          </a:pPr>
          <a:r>
            <a:rPr lang="en-US" b="1" i="0"/>
            <a:t>Dataset Overview</a:t>
          </a:r>
          <a:r>
            <a:rPr lang="en-US" b="0" i="0"/>
            <a:t>:</a:t>
          </a:r>
          <a:endParaRPr lang="en-US"/>
        </a:p>
      </dgm:t>
    </dgm:pt>
    <dgm:pt modelId="{4187A30E-31CD-4F64-B9A9-B7B097FE7C3B}" type="parTrans" cxnId="{9AFAC5F6-10F7-4D04-AAAA-C18F276EE5E9}">
      <dgm:prSet/>
      <dgm:spPr/>
      <dgm:t>
        <a:bodyPr/>
        <a:lstStyle/>
        <a:p>
          <a:endParaRPr lang="en-US"/>
        </a:p>
      </dgm:t>
    </dgm:pt>
    <dgm:pt modelId="{73E6A55D-26E4-45FD-9C03-5CAD08553F88}" type="sibTrans" cxnId="{9AFAC5F6-10F7-4D04-AAAA-C18F276EE5E9}">
      <dgm:prSet/>
      <dgm:spPr/>
      <dgm:t>
        <a:bodyPr/>
        <a:lstStyle/>
        <a:p>
          <a:endParaRPr lang="en-US"/>
        </a:p>
      </dgm:t>
    </dgm:pt>
    <dgm:pt modelId="{D94A785B-EFD5-441C-A686-EBD6BE8CDC99}">
      <dgm:prSet/>
      <dgm:spPr/>
      <dgm:t>
        <a:bodyPr/>
        <a:lstStyle/>
        <a:p>
          <a:r>
            <a:rPr lang="en-US" b="0" i="0"/>
            <a:t>Description: Analysis of telecom subscriber data including features like revenue, call minutes, and data usage.</a:t>
          </a:r>
          <a:endParaRPr lang="en-US"/>
        </a:p>
      </dgm:t>
    </dgm:pt>
    <dgm:pt modelId="{E2FA1D22-AD1D-4A86-8751-04C5F8A6B169}" type="parTrans" cxnId="{11153410-3C38-442E-9684-AE9114284A02}">
      <dgm:prSet/>
      <dgm:spPr/>
      <dgm:t>
        <a:bodyPr/>
        <a:lstStyle/>
        <a:p>
          <a:endParaRPr lang="en-US"/>
        </a:p>
      </dgm:t>
    </dgm:pt>
    <dgm:pt modelId="{0AB2D3B6-06BB-49D8-B80D-ABC26CC68D1D}" type="sibTrans" cxnId="{11153410-3C38-442E-9684-AE9114284A02}">
      <dgm:prSet/>
      <dgm:spPr/>
      <dgm:t>
        <a:bodyPr/>
        <a:lstStyle/>
        <a:p>
          <a:endParaRPr lang="en-US"/>
        </a:p>
      </dgm:t>
    </dgm:pt>
    <dgm:pt modelId="{052E8A4A-1F52-474E-A7A2-41FE93BFB142}">
      <dgm:prSet/>
      <dgm:spPr/>
      <dgm:t>
        <a:bodyPr/>
        <a:lstStyle/>
        <a:p>
          <a:r>
            <a:rPr lang="en-US" b="0" i="0"/>
            <a:t>Timeframe: Data from two specific months (e.g., August and September) are compared.</a:t>
          </a:r>
          <a:endParaRPr lang="en-US"/>
        </a:p>
      </dgm:t>
    </dgm:pt>
    <dgm:pt modelId="{D364A174-C228-4446-AF0B-ACC76D4A881C}" type="parTrans" cxnId="{D0229C18-804D-4C43-8AC0-08F62DB6F2DF}">
      <dgm:prSet/>
      <dgm:spPr/>
      <dgm:t>
        <a:bodyPr/>
        <a:lstStyle/>
        <a:p>
          <a:endParaRPr lang="en-US"/>
        </a:p>
      </dgm:t>
    </dgm:pt>
    <dgm:pt modelId="{9CDA0A39-AD9D-42EB-A09D-D3B6196C65B4}" type="sibTrans" cxnId="{D0229C18-804D-4C43-8AC0-08F62DB6F2DF}">
      <dgm:prSet/>
      <dgm:spPr/>
      <dgm:t>
        <a:bodyPr/>
        <a:lstStyle/>
        <a:p>
          <a:endParaRPr lang="en-US"/>
        </a:p>
      </dgm:t>
    </dgm:pt>
    <dgm:pt modelId="{56B9A178-5E02-4EAE-BEC4-8949D8DF54B3}">
      <dgm:prSet/>
      <dgm:spPr/>
      <dgm:t>
        <a:bodyPr/>
        <a:lstStyle/>
        <a:p>
          <a:pPr>
            <a:defRPr b="1"/>
          </a:pPr>
          <a:r>
            <a:rPr lang="en-US" b="1" i="0"/>
            <a:t>Goals of the Analysis</a:t>
          </a:r>
          <a:r>
            <a:rPr lang="en-US" b="0" i="0"/>
            <a:t>:</a:t>
          </a:r>
          <a:endParaRPr lang="en-US"/>
        </a:p>
      </dgm:t>
    </dgm:pt>
    <dgm:pt modelId="{42CD974A-9E6D-449C-BD32-756311C5C785}" type="parTrans" cxnId="{700FA568-EED3-4DE2-8B0A-66863F8BD816}">
      <dgm:prSet/>
      <dgm:spPr/>
      <dgm:t>
        <a:bodyPr/>
        <a:lstStyle/>
        <a:p>
          <a:endParaRPr lang="en-US"/>
        </a:p>
      </dgm:t>
    </dgm:pt>
    <dgm:pt modelId="{D1C60B9F-79B8-48D9-910A-A49ADD884CA6}" type="sibTrans" cxnId="{700FA568-EED3-4DE2-8B0A-66863F8BD816}">
      <dgm:prSet/>
      <dgm:spPr/>
      <dgm:t>
        <a:bodyPr/>
        <a:lstStyle/>
        <a:p>
          <a:endParaRPr lang="en-US"/>
        </a:p>
      </dgm:t>
    </dgm:pt>
    <dgm:pt modelId="{87D30DAF-88FA-4CE0-A41E-60A2DDB5635F}">
      <dgm:prSet/>
      <dgm:spPr/>
      <dgm:t>
        <a:bodyPr/>
        <a:lstStyle/>
        <a:p>
          <a:r>
            <a:rPr lang="en-US" b="0" i="0"/>
            <a:t>To explore subscriber behavior through PCA (Principal Component Analysis) and KMeans clustering.</a:t>
          </a:r>
          <a:endParaRPr lang="en-US"/>
        </a:p>
      </dgm:t>
    </dgm:pt>
    <dgm:pt modelId="{3E4DEEF5-410C-4D25-82B9-22481300B81D}" type="parTrans" cxnId="{2D74E280-47F7-46D4-94F8-4FEA5A41DF4C}">
      <dgm:prSet/>
      <dgm:spPr/>
      <dgm:t>
        <a:bodyPr/>
        <a:lstStyle/>
        <a:p>
          <a:endParaRPr lang="en-US"/>
        </a:p>
      </dgm:t>
    </dgm:pt>
    <dgm:pt modelId="{AEDB7C2F-F6FD-4BD2-A157-480D1E06DCE2}" type="sibTrans" cxnId="{2D74E280-47F7-46D4-94F8-4FEA5A41DF4C}">
      <dgm:prSet/>
      <dgm:spPr/>
      <dgm:t>
        <a:bodyPr/>
        <a:lstStyle/>
        <a:p>
          <a:endParaRPr lang="en-US"/>
        </a:p>
      </dgm:t>
    </dgm:pt>
    <dgm:pt modelId="{48ACDC2E-2432-4872-A80F-AC9C6FD33981}">
      <dgm:prSet/>
      <dgm:spPr/>
      <dgm:t>
        <a:bodyPr/>
        <a:lstStyle/>
        <a:p>
          <a:r>
            <a:rPr lang="en-US" b="0" i="0"/>
            <a:t>To identify distinct subscriber segments based on their usage and spending patterns.</a:t>
          </a:r>
          <a:endParaRPr lang="en-US"/>
        </a:p>
      </dgm:t>
    </dgm:pt>
    <dgm:pt modelId="{F8AD3AB4-7879-42D1-87B3-E0A48AFD95C5}" type="parTrans" cxnId="{CE6BDA1B-BFB2-4404-B234-F3B449C93E9D}">
      <dgm:prSet/>
      <dgm:spPr/>
      <dgm:t>
        <a:bodyPr/>
        <a:lstStyle/>
        <a:p>
          <a:endParaRPr lang="en-US"/>
        </a:p>
      </dgm:t>
    </dgm:pt>
    <dgm:pt modelId="{CEAD5525-DA1C-4C14-827A-0D39BED15407}" type="sibTrans" cxnId="{CE6BDA1B-BFB2-4404-B234-F3B449C93E9D}">
      <dgm:prSet/>
      <dgm:spPr/>
      <dgm:t>
        <a:bodyPr/>
        <a:lstStyle/>
        <a:p>
          <a:endParaRPr lang="en-US"/>
        </a:p>
      </dgm:t>
    </dgm:pt>
    <dgm:pt modelId="{7AB70169-E5A9-4B8F-BB25-6BA47EAB72A8}">
      <dgm:prSet/>
      <dgm:spPr/>
      <dgm:t>
        <a:bodyPr/>
        <a:lstStyle/>
        <a:p>
          <a:pPr>
            <a:defRPr b="1"/>
          </a:pPr>
          <a:r>
            <a:rPr lang="en-US" b="1" i="0"/>
            <a:t>Significance of the Analysis</a:t>
          </a:r>
          <a:r>
            <a:rPr lang="en-US" b="0" i="0"/>
            <a:t>:</a:t>
          </a:r>
          <a:endParaRPr lang="en-US"/>
        </a:p>
      </dgm:t>
    </dgm:pt>
    <dgm:pt modelId="{2E119AFF-31EC-458B-8995-62C13D3BADFA}" type="parTrans" cxnId="{98360638-C057-45B3-B335-ACCCA2926F31}">
      <dgm:prSet/>
      <dgm:spPr/>
      <dgm:t>
        <a:bodyPr/>
        <a:lstStyle/>
        <a:p>
          <a:endParaRPr lang="en-US"/>
        </a:p>
      </dgm:t>
    </dgm:pt>
    <dgm:pt modelId="{6CEA2319-D1DA-47FB-AA79-702890473921}" type="sibTrans" cxnId="{98360638-C057-45B3-B335-ACCCA2926F31}">
      <dgm:prSet/>
      <dgm:spPr/>
      <dgm:t>
        <a:bodyPr/>
        <a:lstStyle/>
        <a:p>
          <a:endParaRPr lang="en-US"/>
        </a:p>
      </dgm:t>
    </dgm:pt>
    <dgm:pt modelId="{012BB1BF-8210-4065-9DF8-FFB217786F58}">
      <dgm:prSet/>
      <dgm:spPr/>
      <dgm:t>
        <a:bodyPr/>
        <a:lstStyle/>
        <a:p>
          <a:r>
            <a:rPr lang="en-US" b="0" i="0"/>
            <a:t>Deep insights into subscriber behavior enable the development of more precise and effective marketing strategies. They also facilitate the refinement of service offerings, directly enhancing customer satisfaction and fostering stronger loyalty.</a:t>
          </a:r>
          <a:endParaRPr lang="en-US"/>
        </a:p>
      </dgm:t>
    </dgm:pt>
    <dgm:pt modelId="{FE357B61-38C8-4431-BC41-13E296109662}" type="parTrans" cxnId="{AAC82242-83E5-467F-9957-F72E5ABBC0F2}">
      <dgm:prSet/>
      <dgm:spPr/>
      <dgm:t>
        <a:bodyPr/>
        <a:lstStyle/>
        <a:p>
          <a:endParaRPr lang="en-US"/>
        </a:p>
      </dgm:t>
    </dgm:pt>
    <dgm:pt modelId="{CAAA101D-F6E5-4C4A-9A97-EB7C9A6B38CF}" type="sibTrans" cxnId="{AAC82242-83E5-467F-9957-F72E5ABBC0F2}">
      <dgm:prSet/>
      <dgm:spPr/>
      <dgm:t>
        <a:bodyPr/>
        <a:lstStyle/>
        <a:p>
          <a:endParaRPr lang="en-US"/>
        </a:p>
      </dgm:t>
    </dgm:pt>
    <dgm:pt modelId="{9FC14AC2-7D9A-4663-8286-D1F0E61A730D}" type="pres">
      <dgm:prSet presAssocID="{9242A4C1-A80F-4D2C-AC02-351A72A7C972}" presName="root" presStyleCnt="0">
        <dgm:presLayoutVars>
          <dgm:dir/>
          <dgm:resizeHandles val="exact"/>
        </dgm:presLayoutVars>
      </dgm:prSet>
      <dgm:spPr/>
    </dgm:pt>
    <dgm:pt modelId="{77F1B4AA-1EDE-4F43-83D5-8693C746C218}" type="pres">
      <dgm:prSet presAssocID="{32CA313F-4C64-4165-889C-A575803C67A5}" presName="compNode" presStyleCnt="0"/>
      <dgm:spPr/>
    </dgm:pt>
    <dgm:pt modelId="{A2F32607-6D4B-43CB-88A9-20BFC2CDB424}" type="pres">
      <dgm:prSet presAssocID="{32CA313F-4C64-4165-889C-A575803C67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FB1A630E-3548-47AC-8980-3F8B653DE234}" type="pres">
      <dgm:prSet presAssocID="{32CA313F-4C64-4165-889C-A575803C67A5}" presName="iconSpace" presStyleCnt="0"/>
      <dgm:spPr/>
    </dgm:pt>
    <dgm:pt modelId="{4E4CFBB3-C1D3-4338-8090-528877FC3242}" type="pres">
      <dgm:prSet presAssocID="{32CA313F-4C64-4165-889C-A575803C67A5}" presName="parTx" presStyleLbl="revTx" presStyleIdx="0" presStyleCnt="6">
        <dgm:presLayoutVars>
          <dgm:chMax val="0"/>
          <dgm:chPref val="0"/>
        </dgm:presLayoutVars>
      </dgm:prSet>
      <dgm:spPr/>
    </dgm:pt>
    <dgm:pt modelId="{68F82619-6E2E-4FD7-A58A-9F82482D6393}" type="pres">
      <dgm:prSet presAssocID="{32CA313F-4C64-4165-889C-A575803C67A5}" presName="txSpace" presStyleCnt="0"/>
      <dgm:spPr/>
    </dgm:pt>
    <dgm:pt modelId="{F70899C3-61EA-49EE-BDB7-DFE9E3BBC2CE}" type="pres">
      <dgm:prSet presAssocID="{32CA313F-4C64-4165-889C-A575803C67A5}" presName="desTx" presStyleLbl="revTx" presStyleIdx="1" presStyleCnt="6">
        <dgm:presLayoutVars/>
      </dgm:prSet>
      <dgm:spPr/>
    </dgm:pt>
    <dgm:pt modelId="{AEB41F55-9CE9-4DA5-A474-A531D23BB5F9}" type="pres">
      <dgm:prSet presAssocID="{73E6A55D-26E4-45FD-9C03-5CAD08553F88}" presName="sibTrans" presStyleCnt="0"/>
      <dgm:spPr/>
    </dgm:pt>
    <dgm:pt modelId="{2434C993-6B7F-49FE-A8FD-8F1C79AF3381}" type="pres">
      <dgm:prSet presAssocID="{56B9A178-5E02-4EAE-BEC4-8949D8DF54B3}" presName="compNode" presStyleCnt="0"/>
      <dgm:spPr/>
    </dgm:pt>
    <dgm:pt modelId="{D8432BB5-18B2-4B82-B633-6298B3B27B26}" type="pres">
      <dgm:prSet presAssocID="{56B9A178-5E02-4EAE-BEC4-8949D8DF54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8B33C05A-B129-4459-B62B-3CEAA912DCC1}" type="pres">
      <dgm:prSet presAssocID="{56B9A178-5E02-4EAE-BEC4-8949D8DF54B3}" presName="iconSpace" presStyleCnt="0"/>
      <dgm:spPr/>
    </dgm:pt>
    <dgm:pt modelId="{8D85D8D4-4D89-4D3B-8C68-F79340B41FAB}" type="pres">
      <dgm:prSet presAssocID="{56B9A178-5E02-4EAE-BEC4-8949D8DF54B3}" presName="parTx" presStyleLbl="revTx" presStyleIdx="2" presStyleCnt="6">
        <dgm:presLayoutVars>
          <dgm:chMax val="0"/>
          <dgm:chPref val="0"/>
        </dgm:presLayoutVars>
      </dgm:prSet>
      <dgm:spPr/>
    </dgm:pt>
    <dgm:pt modelId="{C9BB6BB9-CE9B-4726-A3D9-21E62C2B8472}" type="pres">
      <dgm:prSet presAssocID="{56B9A178-5E02-4EAE-BEC4-8949D8DF54B3}" presName="txSpace" presStyleCnt="0"/>
      <dgm:spPr/>
    </dgm:pt>
    <dgm:pt modelId="{C71788CA-A08C-4845-A551-940939E8BADC}" type="pres">
      <dgm:prSet presAssocID="{56B9A178-5E02-4EAE-BEC4-8949D8DF54B3}" presName="desTx" presStyleLbl="revTx" presStyleIdx="3" presStyleCnt="6">
        <dgm:presLayoutVars/>
      </dgm:prSet>
      <dgm:spPr/>
    </dgm:pt>
    <dgm:pt modelId="{61496533-2204-47AF-BE2B-002480CC62AD}" type="pres">
      <dgm:prSet presAssocID="{D1C60B9F-79B8-48D9-910A-A49ADD884CA6}" presName="sibTrans" presStyleCnt="0"/>
      <dgm:spPr/>
    </dgm:pt>
    <dgm:pt modelId="{69A2EE6A-81DD-48DB-9F53-41C1F2EC59A5}" type="pres">
      <dgm:prSet presAssocID="{7AB70169-E5A9-4B8F-BB25-6BA47EAB72A8}" presName="compNode" presStyleCnt="0"/>
      <dgm:spPr/>
    </dgm:pt>
    <dgm:pt modelId="{7218ABC7-6463-4868-84EE-6C7D72A78352}" type="pres">
      <dgm:prSet presAssocID="{7AB70169-E5A9-4B8F-BB25-6BA47EAB72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71907D54-CAEC-4EA4-B85A-DFB40F9D87B8}" type="pres">
      <dgm:prSet presAssocID="{7AB70169-E5A9-4B8F-BB25-6BA47EAB72A8}" presName="iconSpace" presStyleCnt="0"/>
      <dgm:spPr/>
    </dgm:pt>
    <dgm:pt modelId="{6651B656-4487-45A6-A2BB-56704F13B193}" type="pres">
      <dgm:prSet presAssocID="{7AB70169-E5A9-4B8F-BB25-6BA47EAB72A8}" presName="parTx" presStyleLbl="revTx" presStyleIdx="4" presStyleCnt="6">
        <dgm:presLayoutVars>
          <dgm:chMax val="0"/>
          <dgm:chPref val="0"/>
        </dgm:presLayoutVars>
      </dgm:prSet>
      <dgm:spPr/>
    </dgm:pt>
    <dgm:pt modelId="{AA98F6F5-5CF3-49F6-B06D-87B861E48FAB}" type="pres">
      <dgm:prSet presAssocID="{7AB70169-E5A9-4B8F-BB25-6BA47EAB72A8}" presName="txSpace" presStyleCnt="0"/>
      <dgm:spPr/>
    </dgm:pt>
    <dgm:pt modelId="{00988982-31D5-4F55-A82D-EBB09FF6F391}" type="pres">
      <dgm:prSet presAssocID="{7AB70169-E5A9-4B8F-BB25-6BA47EAB72A8}" presName="desTx" presStyleLbl="revTx" presStyleIdx="5" presStyleCnt="6">
        <dgm:presLayoutVars/>
      </dgm:prSet>
      <dgm:spPr/>
    </dgm:pt>
  </dgm:ptLst>
  <dgm:cxnLst>
    <dgm:cxn modelId="{11153410-3C38-442E-9684-AE9114284A02}" srcId="{32CA313F-4C64-4165-889C-A575803C67A5}" destId="{D94A785B-EFD5-441C-A686-EBD6BE8CDC99}" srcOrd="0" destOrd="0" parTransId="{E2FA1D22-AD1D-4A86-8751-04C5F8A6B169}" sibTransId="{0AB2D3B6-06BB-49D8-B80D-ABC26CC68D1D}"/>
    <dgm:cxn modelId="{D0229C18-804D-4C43-8AC0-08F62DB6F2DF}" srcId="{32CA313F-4C64-4165-889C-A575803C67A5}" destId="{052E8A4A-1F52-474E-A7A2-41FE93BFB142}" srcOrd="1" destOrd="0" parTransId="{D364A174-C228-4446-AF0B-ACC76D4A881C}" sibTransId="{9CDA0A39-AD9D-42EB-A09D-D3B6196C65B4}"/>
    <dgm:cxn modelId="{CE6BDA1B-BFB2-4404-B234-F3B449C93E9D}" srcId="{56B9A178-5E02-4EAE-BEC4-8949D8DF54B3}" destId="{48ACDC2E-2432-4872-A80F-AC9C6FD33981}" srcOrd="1" destOrd="0" parTransId="{F8AD3AB4-7879-42D1-87B3-E0A48AFD95C5}" sibTransId="{CEAD5525-DA1C-4C14-827A-0D39BED15407}"/>
    <dgm:cxn modelId="{98360638-C057-45B3-B335-ACCCA2926F31}" srcId="{9242A4C1-A80F-4D2C-AC02-351A72A7C972}" destId="{7AB70169-E5A9-4B8F-BB25-6BA47EAB72A8}" srcOrd="2" destOrd="0" parTransId="{2E119AFF-31EC-458B-8995-62C13D3BADFA}" sibTransId="{6CEA2319-D1DA-47FB-AA79-702890473921}"/>
    <dgm:cxn modelId="{AAC82242-83E5-467F-9957-F72E5ABBC0F2}" srcId="{7AB70169-E5A9-4B8F-BB25-6BA47EAB72A8}" destId="{012BB1BF-8210-4065-9DF8-FFB217786F58}" srcOrd="0" destOrd="0" parTransId="{FE357B61-38C8-4431-BC41-13E296109662}" sibTransId="{CAAA101D-F6E5-4C4A-9A97-EB7C9A6B38CF}"/>
    <dgm:cxn modelId="{66079F62-0596-46FF-AAD7-C29D3971E172}" type="presOf" srcId="{012BB1BF-8210-4065-9DF8-FFB217786F58}" destId="{00988982-31D5-4F55-A82D-EBB09FF6F391}" srcOrd="0" destOrd="0" presId="urn:microsoft.com/office/officeart/2018/2/layout/IconLabelDescriptionList"/>
    <dgm:cxn modelId="{F7C15C43-8BF0-49D9-8AFE-6AEB14B01F5D}" type="presOf" srcId="{48ACDC2E-2432-4872-A80F-AC9C6FD33981}" destId="{C71788CA-A08C-4845-A551-940939E8BADC}" srcOrd="0" destOrd="1" presId="urn:microsoft.com/office/officeart/2018/2/layout/IconLabelDescriptionList"/>
    <dgm:cxn modelId="{7C2A4867-CCD1-4F39-9D15-05BCD811AE3E}" type="presOf" srcId="{7AB70169-E5A9-4B8F-BB25-6BA47EAB72A8}" destId="{6651B656-4487-45A6-A2BB-56704F13B193}" srcOrd="0" destOrd="0" presId="urn:microsoft.com/office/officeart/2018/2/layout/IconLabelDescriptionList"/>
    <dgm:cxn modelId="{700FA568-EED3-4DE2-8B0A-66863F8BD816}" srcId="{9242A4C1-A80F-4D2C-AC02-351A72A7C972}" destId="{56B9A178-5E02-4EAE-BEC4-8949D8DF54B3}" srcOrd="1" destOrd="0" parTransId="{42CD974A-9E6D-449C-BD32-756311C5C785}" sibTransId="{D1C60B9F-79B8-48D9-910A-A49ADD884CA6}"/>
    <dgm:cxn modelId="{3D215151-9EA7-456A-9626-CBE2DDE07D03}" type="presOf" srcId="{052E8A4A-1F52-474E-A7A2-41FE93BFB142}" destId="{F70899C3-61EA-49EE-BDB7-DFE9E3BBC2CE}" srcOrd="0" destOrd="1" presId="urn:microsoft.com/office/officeart/2018/2/layout/IconLabelDescriptionList"/>
    <dgm:cxn modelId="{E8A7E87B-926D-4D0E-9B1D-E6FC9D7CFB1B}" type="presOf" srcId="{D94A785B-EFD5-441C-A686-EBD6BE8CDC99}" destId="{F70899C3-61EA-49EE-BDB7-DFE9E3BBC2CE}" srcOrd="0" destOrd="0" presId="urn:microsoft.com/office/officeart/2018/2/layout/IconLabelDescriptionList"/>
    <dgm:cxn modelId="{2D74E280-47F7-46D4-94F8-4FEA5A41DF4C}" srcId="{56B9A178-5E02-4EAE-BEC4-8949D8DF54B3}" destId="{87D30DAF-88FA-4CE0-A41E-60A2DDB5635F}" srcOrd="0" destOrd="0" parTransId="{3E4DEEF5-410C-4D25-82B9-22481300B81D}" sibTransId="{AEDB7C2F-F6FD-4BD2-A157-480D1E06DCE2}"/>
    <dgm:cxn modelId="{7DE8AE9C-7D98-4BA3-B236-44A8FBB6DB73}" type="presOf" srcId="{9242A4C1-A80F-4D2C-AC02-351A72A7C972}" destId="{9FC14AC2-7D9A-4663-8286-D1F0E61A730D}" srcOrd="0" destOrd="0" presId="urn:microsoft.com/office/officeart/2018/2/layout/IconLabelDescriptionList"/>
    <dgm:cxn modelId="{943362CC-60A6-4F46-98C0-EBD336872BD2}" type="presOf" srcId="{56B9A178-5E02-4EAE-BEC4-8949D8DF54B3}" destId="{8D85D8D4-4D89-4D3B-8C68-F79340B41FAB}" srcOrd="0" destOrd="0" presId="urn:microsoft.com/office/officeart/2018/2/layout/IconLabelDescriptionList"/>
    <dgm:cxn modelId="{DD1C63DD-770A-425A-9B7A-5D22F672C0A9}" type="presOf" srcId="{87D30DAF-88FA-4CE0-A41E-60A2DDB5635F}" destId="{C71788CA-A08C-4845-A551-940939E8BADC}" srcOrd="0" destOrd="0" presId="urn:microsoft.com/office/officeart/2018/2/layout/IconLabelDescriptionList"/>
    <dgm:cxn modelId="{10CF57EA-A2DE-434B-B4E4-D14991786D8E}" type="presOf" srcId="{32CA313F-4C64-4165-889C-A575803C67A5}" destId="{4E4CFBB3-C1D3-4338-8090-528877FC3242}" srcOrd="0" destOrd="0" presId="urn:microsoft.com/office/officeart/2018/2/layout/IconLabelDescriptionList"/>
    <dgm:cxn modelId="{9AFAC5F6-10F7-4D04-AAAA-C18F276EE5E9}" srcId="{9242A4C1-A80F-4D2C-AC02-351A72A7C972}" destId="{32CA313F-4C64-4165-889C-A575803C67A5}" srcOrd="0" destOrd="0" parTransId="{4187A30E-31CD-4F64-B9A9-B7B097FE7C3B}" sibTransId="{73E6A55D-26E4-45FD-9C03-5CAD08553F88}"/>
    <dgm:cxn modelId="{567D755F-7BFA-40F0-B4CD-D6AC2416E0E4}" type="presParOf" srcId="{9FC14AC2-7D9A-4663-8286-D1F0E61A730D}" destId="{77F1B4AA-1EDE-4F43-83D5-8693C746C218}" srcOrd="0" destOrd="0" presId="urn:microsoft.com/office/officeart/2018/2/layout/IconLabelDescriptionList"/>
    <dgm:cxn modelId="{2EF6895C-4A94-4FFE-AB68-3C2685A043B4}" type="presParOf" srcId="{77F1B4AA-1EDE-4F43-83D5-8693C746C218}" destId="{A2F32607-6D4B-43CB-88A9-20BFC2CDB424}" srcOrd="0" destOrd="0" presId="urn:microsoft.com/office/officeart/2018/2/layout/IconLabelDescriptionList"/>
    <dgm:cxn modelId="{81F26317-AD99-4ED3-95B8-AD8DF53792E0}" type="presParOf" srcId="{77F1B4AA-1EDE-4F43-83D5-8693C746C218}" destId="{FB1A630E-3548-47AC-8980-3F8B653DE234}" srcOrd="1" destOrd="0" presId="urn:microsoft.com/office/officeart/2018/2/layout/IconLabelDescriptionList"/>
    <dgm:cxn modelId="{B5A4C28C-4BDD-4256-BED6-78F32BE7EFC2}" type="presParOf" srcId="{77F1B4AA-1EDE-4F43-83D5-8693C746C218}" destId="{4E4CFBB3-C1D3-4338-8090-528877FC3242}" srcOrd="2" destOrd="0" presId="urn:microsoft.com/office/officeart/2018/2/layout/IconLabelDescriptionList"/>
    <dgm:cxn modelId="{0CC0445E-A6C2-49DA-BCBE-CD9B1A052126}" type="presParOf" srcId="{77F1B4AA-1EDE-4F43-83D5-8693C746C218}" destId="{68F82619-6E2E-4FD7-A58A-9F82482D6393}" srcOrd="3" destOrd="0" presId="urn:microsoft.com/office/officeart/2018/2/layout/IconLabelDescriptionList"/>
    <dgm:cxn modelId="{A9A833B3-6F5A-404B-A09F-CDC13D75C67F}" type="presParOf" srcId="{77F1B4AA-1EDE-4F43-83D5-8693C746C218}" destId="{F70899C3-61EA-49EE-BDB7-DFE9E3BBC2CE}" srcOrd="4" destOrd="0" presId="urn:microsoft.com/office/officeart/2018/2/layout/IconLabelDescriptionList"/>
    <dgm:cxn modelId="{B34D81E2-C860-4C81-825C-ECDAB78F0E58}" type="presParOf" srcId="{9FC14AC2-7D9A-4663-8286-D1F0E61A730D}" destId="{AEB41F55-9CE9-4DA5-A474-A531D23BB5F9}" srcOrd="1" destOrd="0" presId="urn:microsoft.com/office/officeart/2018/2/layout/IconLabelDescriptionList"/>
    <dgm:cxn modelId="{F35E81C7-1D9E-4A1F-B5DC-2A75058A64E4}" type="presParOf" srcId="{9FC14AC2-7D9A-4663-8286-D1F0E61A730D}" destId="{2434C993-6B7F-49FE-A8FD-8F1C79AF3381}" srcOrd="2" destOrd="0" presId="urn:microsoft.com/office/officeart/2018/2/layout/IconLabelDescriptionList"/>
    <dgm:cxn modelId="{423D4C1D-727D-42DF-B1A6-3CF1C2E0A263}" type="presParOf" srcId="{2434C993-6B7F-49FE-A8FD-8F1C79AF3381}" destId="{D8432BB5-18B2-4B82-B633-6298B3B27B26}" srcOrd="0" destOrd="0" presId="urn:microsoft.com/office/officeart/2018/2/layout/IconLabelDescriptionList"/>
    <dgm:cxn modelId="{2D0DF728-0571-4757-AE46-34309F05B11C}" type="presParOf" srcId="{2434C993-6B7F-49FE-A8FD-8F1C79AF3381}" destId="{8B33C05A-B129-4459-B62B-3CEAA912DCC1}" srcOrd="1" destOrd="0" presId="urn:microsoft.com/office/officeart/2018/2/layout/IconLabelDescriptionList"/>
    <dgm:cxn modelId="{0A397EAA-FB83-4665-9108-DA22FC0C784B}" type="presParOf" srcId="{2434C993-6B7F-49FE-A8FD-8F1C79AF3381}" destId="{8D85D8D4-4D89-4D3B-8C68-F79340B41FAB}" srcOrd="2" destOrd="0" presId="urn:microsoft.com/office/officeart/2018/2/layout/IconLabelDescriptionList"/>
    <dgm:cxn modelId="{A1AC62B7-BA85-45B5-B1B0-78C537318CF9}" type="presParOf" srcId="{2434C993-6B7F-49FE-A8FD-8F1C79AF3381}" destId="{C9BB6BB9-CE9B-4726-A3D9-21E62C2B8472}" srcOrd="3" destOrd="0" presId="urn:microsoft.com/office/officeart/2018/2/layout/IconLabelDescriptionList"/>
    <dgm:cxn modelId="{B1EA4B32-EE78-4616-B4E4-951CF961B879}" type="presParOf" srcId="{2434C993-6B7F-49FE-A8FD-8F1C79AF3381}" destId="{C71788CA-A08C-4845-A551-940939E8BADC}" srcOrd="4" destOrd="0" presId="urn:microsoft.com/office/officeart/2018/2/layout/IconLabelDescriptionList"/>
    <dgm:cxn modelId="{D414FC71-A0A1-45BF-91E2-34AF7447B964}" type="presParOf" srcId="{9FC14AC2-7D9A-4663-8286-D1F0E61A730D}" destId="{61496533-2204-47AF-BE2B-002480CC62AD}" srcOrd="3" destOrd="0" presId="urn:microsoft.com/office/officeart/2018/2/layout/IconLabelDescriptionList"/>
    <dgm:cxn modelId="{316AA75F-090B-4459-97E3-75A4CBE0B10D}" type="presParOf" srcId="{9FC14AC2-7D9A-4663-8286-D1F0E61A730D}" destId="{69A2EE6A-81DD-48DB-9F53-41C1F2EC59A5}" srcOrd="4" destOrd="0" presId="urn:microsoft.com/office/officeart/2018/2/layout/IconLabelDescriptionList"/>
    <dgm:cxn modelId="{BE6990E8-168D-4ABE-8C52-2B32FE95781F}" type="presParOf" srcId="{69A2EE6A-81DD-48DB-9F53-41C1F2EC59A5}" destId="{7218ABC7-6463-4868-84EE-6C7D72A78352}" srcOrd="0" destOrd="0" presId="urn:microsoft.com/office/officeart/2018/2/layout/IconLabelDescriptionList"/>
    <dgm:cxn modelId="{4469753F-74CC-4B43-9720-B7BC0A040F47}" type="presParOf" srcId="{69A2EE6A-81DD-48DB-9F53-41C1F2EC59A5}" destId="{71907D54-CAEC-4EA4-B85A-DFB40F9D87B8}" srcOrd="1" destOrd="0" presId="urn:microsoft.com/office/officeart/2018/2/layout/IconLabelDescriptionList"/>
    <dgm:cxn modelId="{C7AA9054-CA09-44D6-8446-854DDCA4FF03}" type="presParOf" srcId="{69A2EE6A-81DD-48DB-9F53-41C1F2EC59A5}" destId="{6651B656-4487-45A6-A2BB-56704F13B193}" srcOrd="2" destOrd="0" presId="urn:microsoft.com/office/officeart/2018/2/layout/IconLabelDescriptionList"/>
    <dgm:cxn modelId="{DF7464AF-17E2-4EF4-B3B0-D5DF092E0342}" type="presParOf" srcId="{69A2EE6A-81DD-48DB-9F53-41C1F2EC59A5}" destId="{AA98F6F5-5CF3-49F6-B06D-87B861E48FAB}" srcOrd="3" destOrd="0" presId="urn:microsoft.com/office/officeart/2018/2/layout/IconLabelDescriptionList"/>
    <dgm:cxn modelId="{A71754FB-68C2-4B2F-B7F9-E067549E9B8A}" type="presParOf" srcId="{69A2EE6A-81DD-48DB-9F53-41C1F2EC59A5}" destId="{00988982-31D5-4F55-A82D-EBB09FF6F39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6676BA-2B7F-40FF-8012-6D2221352F3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9242282-E050-4709-955B-CD74A6D96F36}">
      <dgm:prSet/>
      <dgm:spPr/>
      <dgm:t>
        <a:bodyPr/>
        <a:lstStyle/>
        <a:p>
          <a:pPr>
            <a:lnSpc>
              <a:spcPct val="100000"/>
            </a:lnSpc>
            <a:defRPr b="1"/>
          </a:pPr>
          <a:r>
            <a:rPr lang="en-US" b="1" i="0"/>
            <a:t>Data Preparation</a:t>
          </a:r>
          <a:r>
            <a:rPr lang="en-US" b="0" i="0"/>
            <a:t>:</a:t>
          </a:r>
          <a:endParaRPr lang="en-US"/>
        </a:p>
      </dgm:t>
    </dgm:pt>
    <dgm:pt modelId="{A688B943-264E-4D66-9C82-97FEABDDF628}" type="parTrans" cxnId="{F3751D32-EC99-4280-ABE7-B15F937AAE7B}">
      <dgm:prSet/>
      <dgm:spPr/>
      <dgm:t>
        <a:bodyPr/>
        <a:lstStyle/>
        <a:p>
          <a:endParaRPr lang="en-US"/>
        </a:p>
      </dgm:t>
    </dgm:pt>
    <dgm:pt modelId="{9953E1DE-8E3B-47B4-98CA-00752B186713}" type="sibTrans" cxnId="{F3751D32-EC99-4280-ABE7-B15F937AAE7B}">
      <dgm:prSet/>
      <dgm:spPr/>
      <dgm:t>
        <a:bodyPr/>
        <a:lstStyle/>
        <a:p>
          <a:endParaRPr lang="en-US"/>
        </a:p>
      </dgm:t>
    </dgm:pt>
    <dgm:pt modelId="{C87C929C-E602-4DD1-AEF4-6764190C9B9F}">
      <dgm:prSet/>
      <dgm:spPr/>
      <dgm:t>
        <a:bodyPr/>
        <a:lstStyle/>
        <a:p>
          <a:pPr>
            <a:lnSpc>
              <a:spcPct val="100000"/>
            </a:lnSpc>
          </a:pPr>
          <a:r>
            <a:rPr lang="en-US" b="0" i="0"/>
            <a:t>Merging data from different time frames (e.g., August and September).</a:t>
          </a:r>
          <a:endParaRPr lang="en-US"/>
        </a:p>
      </dgm:t>
    </dgm:pt>
    <dgm:pt modelId="{7676C4E9-A791-4196-9D91-4555F8D1CE1A}" type="parTrans" cxnId="{C4C7440B-18E0-4D10-9222-DA8570AB8D60}">
      <dgm:prSet/>
      <dgm:spPr/>
      <dgm:t>
        <a:bodyPr/>
        <a:lstStyle/>
        <a:p>
          <a:endParaRPr lang="en-US"/>
        </a:p>
      </dgm:t>
    </dgm:pt>
    <dgm:pt modelId="{8A093BCA-2CB6-4316-8FCC-8AFD869E4B81}" type="sibTrans" cxnId="{C4C7440B-18E0-4D10-9222-DA8570AB8D60}">
      <dgm:prSet/>
      <dgm:spPr/>
      <dgm:t>
        <a:bodyPr/>
        <a:lstStyle/>
        <a:p>
          <a:endParaRPr lang="en-US"/>
        </a:p>
      </dgm:t>
    </dgm:pt>
    <dgm:pt modelId="{12E2FFAC-1D15-4B46-A647-A74D5E974C45}">
      <dgm:prSet/>
      <dgm:spPr/>
      <dgm:t>
        <a:bodyPr/>
        <a:lstStyle/>
        <a:p>
          <a:pPr>
            <a:lnSpc>
              <a:spcPct val="100000"/>
            </a:lnSpc>
          </a:pPr>
          <a:r>
            <a:rPr lang="en-US" b="0" i="0"/>
            <a:t>Handling numerical and non-numerical data.</a:t>
          </a:r>
          <a:endParaRPr lang="en-US"/>
        </a:p>
      </dgm:t>
    </dgm:pt>
    <dgm:pt modelId="{77C07E1A-5657-42FE-84D2-4C1915EFB8E3}" type="parTrans" cxnId="{4B25DC17-8402-473D-8797-A3649F0DD28D}">
      <dgm:prSet/>
      <dgm:spPr/>
      <dgm:t>
        <a:bodyPr/>
        <a:lstStyle/>
        <a:p>
          <a:endParaRPr lang="en-US"/>
        </a:p>
      </dgm:t>
    </dgm:pt>
    <dgm:pt modelId="{DFE61DC4-ED6C-4B76-A6D6-FBBC1B47A404}" type="sibTrans" cxnId="{4B25DC17-8402-473D-8797-A3649F0DD28D}">
      <dgm:prSet/>
      <dgm:spPr/>
      <dgm:t>
        <a:bodyPr/>
        <a:lstStyle/>
        <a:p>
          <a:endParaRPr lang="en-US"/>
        </a:p>
      </dgm:t>
    </dgm:pt>
    <dgm:pt modelId="{FC0CB1AA-B5A4-43BB-BC79-341F776F0460}">
      <dgm:prSet/>
      <dgm:spPr/>
      <dgm:t>
        <a:bodyPr/>
        <a:lstStyle/>
        <a:p>
          <a:pPr>
            <a:lnSpc>
              <a:spcPct val="100000"/>
            </a:lnSpc>
          </a:pPr>
          <a:r>
            <a:rPr lang="en-US" b="0" i="0"/>
            <a:t>Addressing missing values using mean imputation.</a:t>
          </a:r>
          <a:endParaRPr lang="en-US"/>
        </a:p>
      </dgm:t>
    </dgm:pt>
    <dgm:pt modelId="{F5F21B18-BBEA-4380-8156-C12A1FB06500}" type="parTrans" cxnId="{F8FAD697-8285-4D8F-B7F1-05D40C09D194}">
      <dgm:prSet/>
      <dgm:spPr/>
      <dgm:t>
        <a:bodyPr/>
        <a:lstStyle/>
        <a:p>
          <a:endParaRPr lang="en-US"/>
        </a:p>
      </dgm:t>
    </dgm:pt>
    <dgm:pt modelId="{D5C530D2-D9F7-47C1-BA48-BAAAF439C211}" type="sibTrans" cxnId="{F8FAD697-8285-4D8F-B7F1-05D40C09D194}">
      <dgm:prSet/>
      <dgm:spPr/>
      <dgm:t>
        <a:bodyPr/>
        <a:lstStyle/>
        <a:p>
          <a:endParaRPr lang="en-US"/>
        </a:p>
      </dgm:t>
    </dgm:pt>
    <dgm:pt modelId="{68EAF959-FE7E-4B6A-9A5B-41B432CB62C2}">
      <dgm:prSet/>
      <dgm:spPr/>
      <dgm:t>
        <a:bodyPr/>
        <a:lstStyle/>
        <a:p>
          <a:pPr>
            <a:lnSpc>
              <a:spcPct val="100000"/>
            </a:lnSpc>
          </a:pPr>
          <a:r>
            <a:rPr lang="en-US" b="0" i="0"/>
            <a:t>Outlier detection and removal for data consistency.</a:t>
          </a:r>
          <a:endParaRPr lang="en-US"/>
        </a:p>
      </dgm:t>
    </dgm:pt>
    <dgm:pt modelId="{5238096B-E8DE-4F8C-A395-EB3C8A1E1A6A}" type="parTrans" cxnId="{323FA95C-64E1-4C3C-8E61-7F1DAA004F96}">
      <dgm:prSet/>
      <dgm:spPr/>
      <dgm:t>
        <a:bodyPr/>
        <a:lstStyle/>
        <a:p>
          <a:endParaRPr lang="en-US"/>
        </a:p>
      </dgm:t>
    </dgm:pt>
    <dgm:pt modelId="{C047FA4D-B4A0-43BB-826C-A3524E420C4A}" type="sibTrans" cxnId="{323FA95C-64E1-4C3C-8E61-7F1DAA004F96}">
      <dgm:prSet/>
      <dgm:spPr/>
      <dgm:t>
        <a:bodyPr/>
        <a:lstStyle/>
        <a:p>
          <a:endParaRPr lang="en-US"/>
        </a:p>
      </dgm:t>
    </dgm:pt>
    <dgm:pt modelId="{1ECD65D4-D772-4C62-95A2-14447127162B}">
      <dgm:prSet/>
      <dgm:spPr/>
      <dgm:t>
        <a:bodyPr/>
        <a:lstStyle/>
        <a:p>
          <a:pPr>
            <a:lnSpc>
              <a:spcPct val="100000"/>
            </a:lnSpc>
            <a:defRPr b="1"/>
          </a:pPr>
          <a:r>
            <a:rPr lang="en-US" b="1" i="0"/>
            <a:t>Analytical Approach</a:t>
          </a:r>
          <a:r>
            <a:rPr lang="en-US" b="0" i="0"/>
            <a:t>:</a:t>
          </a:r>
          <a:endParaRPr lang="en-US"/>
        </a:p>
      </dgm:t>
    </dgm:pt>
    <dgm:pt modelId="{398F4D1F-58CF-4906-AB99-5FC953AB8E8D}" type="parTrans" cxnId="{7A148E0C-6E8B-4554-ACF2-28C76E0DB55B}">
      <dgm:prSet/>
      <dgm:spPr/>
      <dgm:t>
        <a:bodyPr/>
        <a:lstStyle/>
        <a:p>
          <a:endParaRPr lang="en-US"/>
        </a:p>
      </dgm:t>
    </dgm:pt>
    <dgm:pt modelId="{1C11E5B5-7986-448D-BF22-C3DB9183389C}" type="sibTrans" cxnId="{7A148E0C-6E8B-4554-ACF2-28C76E0DB55B}">
      <dgm:prSet/>
      <dgm:spPr/>
      <dgm:t>
        <a:bodyPr/>
        <a:lstStyle/>
        <a:p>
          <a:endParaRPr lang="en-US"/>
        </a:p>
      </dgm:t>
    </dgm:pt>
    <dgm:pt modelId="{94E3FE04-DDBC-4CCD-99DD-A54846FB1633}">
      <dgm:prSet/>
      <dgm:spPr/>
      <dgm:t>
        <a:bodyPr/>
        <a:lstStyle/>
        <a:p>
          <a:pPr>
            <a:lnSpc>
              <a:spcPct val="100000"/>
            </a:lnSpc>
          </a:pPr>
          <a:r>
            <a:rPr lang="en-US" b="0" i="0"/>
            <a:t>Standardization: Scaling features to neutralize variance.</a:t>
          </a:r>
          <a:endParaRPr lang="en-US"/>
        </a:p>
      </dgm:t>
    </dgm:pt>
    <dgm:pt modelId="{0F900BC4-D2D5-4DD3-B882-F10B4DB41C62}" type="parTrans" cxnId="{106148D5-3878-41D0-83C7-FCBD4295DB8E}">
      <dgm:prSet/>
      <dgm:spPr/>
      <dgm:t>
        <a:bodyPr/>
        <a:lstStyle/>
        <a:p>
          <a:endParaRPr lang="en-US"/>
        </a:p>
      </dgm:t>
    </dgm:pt>
    <dgm:pt modelId="{C398C26C-2124-40DF-AAD3-2AC6277B7900}" type="sibTrans" cxnId="{106148D5-3878-41D0-83C7-FCBD4295DB8E}">
      <dgm:prSet/>
      <dgm:spPr/>
      <dgm:t>
        <a:bodyPr/>
        <a:lstStyle/>
        <a:p>
          <a:endParaRPr lang="en-US"/>
        </a:p>
      </dgm:t>
    </dgm:pt>
    <dgm:pt modelId="{74D924D1-61D9-42D6-BCE4-6FCF659CEE8A}">
      <dgm:prSet/>
      <dgm:spPr/>
      <dgm:t>
        <a:bodyPr/>
        <a:lstStyle/>
        <a:p>
          <a:pPr>
            <a:lnSpc>
              <a:spcPct val="100000"/>
            </a:lnSpc>
          </a:pPr>
          <a:r>
            <a:rPr lang="en-US" b="0" i="0"/>
            <a:t>Principal Component Analysis (PCA): Reducing dimensions while capturing 95% of variance in data.</a:t>
          </a:r>
          <a:endParaRPr lang="en-US"/>
        </a:p>
      </dgm:t>
    </dgm:pt>
    <dgm:pt modelId="{1E462DB0-6A8E-41B5-B342-C346F0F9E692}" type="parTrans" cxnId="{FA22F5F0-D79F-400F-8613-135DDFCA04D3}">
      <dgm:prSet/>
      <dgm:spPr/>
      <dgm:t>
        <a:bodyPr/>
        <a:lstStyle/>
        <a:p>
          <a:endParaRPr lang="en-US"/>
        </a:p>
      </dgm:t>
    </dgm:pt>
    <dgm:pt modelId="{7222FCD8-C3BE-4D6A-8A43-0C565BCD406D}" type="sibTrans" cxnId="{FA22F5F0-D79F-400F-8613-135DDFCA04D3}">
      <dgm:prSet/>
      <dgm:spPr/>
      <dgm:t>
        <a:bodyPr/>
        <a:lstStyle/>
        <a:p>
          <a:endParaRPr lang="en-US"/>
        </a:p>
      </dgm:t>
    </dgm:pt>
    <dgm:pt modelId="{7DA9185D-3250-4B39-B5F3-18F102984E7A}">
      <dgm:prSet/>
      <dgm:spPr/>
      <dgm:t>
        <a:bodyPr/>
        <a:lstStyle/>
        <a:p>
          <a:pPr>
            <a:lnSpc>
              <a:spcPct val="100000"/>
            </a:lnSpc>
          </a:pPr>
          <a:r>
            <a:rPr lang="en-US" b="0" i="0"/>
            <a:t>KMeans Clustering: Identifying optimal clusters via the Elbow Method; applying KMeans to segment the subscriber base.</a:t>
          </a:r>
          <a:endParaRPr lang="en-US"/>
        </a:p>
      </dgm:t>
    </dgm:pt>
    <dgm:pt modelId="{1035384E-681F-4D1B-8B79-94E985B8DFF8}" type="parTrans" cxnId="{B0BEF5C2-1A60-423C-89E4-4C291E1E6AE2}">
      <dgm:prSet/>
      <dgm:spPr/>
      <dgm:t>
        <a:bodyPr/>
        <a:lstStyle/>
        <a:p>
          <a:endParaRPr lang="en-US"/>
        </a:p>
      </dgm:t>
    </dgm:pt>
    <dgm:pt modelId="{FDDDF93C-C587-414F-AFCE-ECAD16C1385A}" type="sibTrans" cxnId="{B0BEF5C2-1A60-423C-89E4-4C291E1E6AE2}">
      <dgm:prSet/>
      <dgm:spPr/>
      <dgm:t>
        <a:bodyPr/>
        <a:lstStyle/>
        <a:p>
          <a:endParaRPr lang="en-US"/>
        </a:p>
      </dgm:t>
    </dgm:pt>
    <dgm:pt modelId="{35934FB3-D673-43FE-88B5-79D9A792F4D4}" type="pres">
      <dgm:prSet presAssocID="{1C6676BA-2B7F-40FF-8012-6D2221352F34}" presName="root" presStyleCnt="0">
        <dgm:presLayoutVars>
          <dgm:dir/>
          <dgm:resizeHandles val="exact"/>
        </dgm:presLayoutVars>
      </dgm:prSet>
      <dgm:spPr/>
    </dgm:pt>
    <dgm:pt modelId="{C0B657D7-5F30-43E1-9719-3C5FDA52659D}" type="pres">
      <dgm:prSet presAssocID="{49242282-E050-4709-955B-CD74A6D96F36}" presName="compNode" presStyleCnt="0"/>
      <dgm:spPr/>
    </dgm:pt>
    <dgm:pt modelId="{FA32664F-F143-4C67-BFDD-CF90CF155B82}" type="pres">
      <dgm:prSet presAssocID="{49242282-E050-4709-955B-CD74A6D96F3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ze"/>
        </a:ext>
      </dgm:extLst>
    </dgm:pt>
    <dgm:pt modelId="{2A9A07F5-7211-48E0-AFEA-A69DCCD31D1D}" type="pres">
      <dgm:prSet presAssocID="{49242282-E050-4709-955B-CD74A6D96F36}" presName="iconSpace" presStyleCnt="0"/>
      <dgm:spPr/>
    </dgm:pt>
    <dgm:pt modelId="{EF168B77-2E03-4DFD-8853-E919FF9A3E46}" type="pres">
      <dgm:prSet presAssocID="{49242282-E050-4709-955B-CD74A6D96F36}" presName="parTx" presStyleLbl="revTx" presStyleIdx="0" presStyleCnt="4">
        <dgm:presLayoutVars>
          <dgm:chMax val="0"/>
          <dgm:chPref val="0"/>
        </dgm:presLayoutVars>
      </dgm:prSet>
      <dgm:spPr/>
    </dgm:pt>
    <dgm:pt modelId="{4B476226-40BD-4275-B812-FA107E2BF502}" type="pres">
      <dgm:prSet presAssocID="{49242282-E050-4709-955B-CD74A6D96F36}" presName="txSpace" presStyleCnt="0"/>
      <dgm:spPr/>
    </dgm:pt>
    <dgm:pt modelId="{68660CAD-7356-4305-8C9B-8D904A4CDA8F}" type="pres">
      <dgm:prSet presAssocID="{49242282-E050-4709-955B-CD74A6D96F36}" presName="desTx" presStyleLbl="revTx" presStyleIdx="1" presStyleCnt="4">
        <dgm:presLayoutVars/>
      </dgm:prSet>
      <dgm:spPr/>
    </dgm:pt>
    <dgm:pt modelId="{8A3E2B28-F4CD-41D7-9926-996ECCE76A06}" type="pres">
      <dgm:prSet presAssocID="{9953E1DE-8E3B-47B4-98CA-00752B186713}" presName="sibTrans" presStyleCnt="0"/>
      <dgm:spPr/>
    </dgm:pt>
    <dgm:pt modelId="{DB334B28-423A-4012-A887-EE2F91B7CD26}" type="pres">
      <dgm:prSet presAssocID="{1ECD65D4-D772-4C62-95A2-14447127162B}" presName="compNode" presStyleCnt="0"/>
      <dgm:spPr/>
    </dgm:pt>
    <dgm:pt modelId="{F34BFE27-DE6B-4069-8B38-3CB8351B6504}" type="pres">
      <dgm:prSet presAssocID="{1ECD65D4-D772-4C62-95A2-14447127162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AE2884AE-3E40-4F34-BDA7-483566AB7885}" type="pres">
      <dgm:prSet presAssocID="{1ECD65D4-D772-4C62-95A2-14447127162B}" presName="iconSpace" presStyleCnt="0"/>
      <dgm:spPr/>
    </dgm:pt>
    <dgm:pt modelId="{64DFAC98-8441-4466-9C95-65A0578A5204}" type="pres">
      <dgm:prSet presAssocID="{1ECD65D4-D772-4C62-95A2-14447127162B}" presName="parTx" presStyleLbl="revTx" presStyleIdx="2" presStyleCnt="4">
        <dgm:presLayoutVars>
          <dgm:chMax val="0"/>
          <dgm:chPref val="0"/>
        </dgm:presLayoutVars>
      </dgm:prSet>
      <dgm:spPr/>
    </dgm:pt>
    <dgm:pt modelId="{54AC408F-E394-4947-92DB-3BE554A3F614}" type="pres">
      <dgm:prSet presAssocID="{1ECD65D4-D772-4C62-95A2-14447127162B}" presName="txSpace" presStyleCnt="0"/>
      <dgm:spPr/>
    </dgm:pt>
    <dgm:pt modelId="{0CBD851A-04CC-4D05-B5CB-3AB8CA47682D}" type="pres">
      <dgm:prSet presAssocID="{1ECD65D4-D772-4C62-95A2-14447127162B}" presName="desTx" presStyleLbl="revTx" presStyleIdx="3" presStyleCnt="4">
        <dgm:presLayoutVars/>
      </dgm:prSet>
      <dgm:spPr/>
    </dgm:pt>
  </dgm:ptLst>
  <dgm:cxnLst>
    <dgm:cxn modelId="{EFCEE909-AA30-4FB1-8DF3-1B8271111B21}" type="presOf" srcId="{C87C929C-E602-4DD1-AEF4-6764190C9B9F}" destId="{68660CAD-7356-4305-8C9B-8D904A4CDA8F}" srcOrd="0" destOrd="0" presId="urn:microsoft.com/office/officeart/2018/5/layout/CenteredIconLabelDescriptionList"/>
    <dgm:cxn modelId="{C4C7440B-18E0-4D10-9222-DA8570AB8D60}" srcId="{49242282-E050-4709-955B-CD74A6D96F36}" destId="{C87C929C-E602-4DD1-AEF4-6764190C9B9F}" srcOrd="0" destOrd="0" parTransId="{7676C4E9-A791-4196-9D91-4555F8D1CE1A}" sibTransId="{8A093BCA-2CB6-4316-8FCC-8AFD869E4B81}"/>
    <dgm:cxn modelId="{7A148E0C-6E8B-4554-ACF2-28C76E0DB55B}" srcId="{1C6676BA-2B7F-40FF-8012-6D2221352F34}" destId="{1ECD65D4-D772-4C62-95A2-14447127162B}" srcOrd="1" destOrd="0" parTransId="{398F4D1F-58CF-4906-AB99-5FC953AB8E8D}" sibTransId="{1C11E5B5-7986-448D-BF22-C3DB9183389C}"/>
    <dgm:cxn modelId="{4B25DC17-8402-473D-8797-A3649F0DD28D}" srcId="{49242282-E050-4709-955B-CD74A6D96F36}" destId="{12E2FFAC-1D15-4B46-A647-A74D5E974C45}" srcOrd="1" destOrd="0" parTransId="{77C07E1A-5657-42FE-84D2-4C1915EFB8E3}" sibTransId="{DFE61DC4-ED6C-4B76-A6D6-FBBC1B47A404}"/>
    <dgm:cxn modelId="{F3751D32-EC99-4280-ABE7-B15F937AAE7B}" srcId="{1C6676BA-2B7F-40FF-8012-6D2221352F34}" destId="{49242282-E050-4709-955B-CD74A6D96F36}" srcOrd="0" destOrd="0" parTransId="{A688B943-264E-4D66-9C82-97FEABDDF628}" sibTransId="{9953E1DE-8E3B-47B4-98CA-00752B186713}"/>
    <dgm:cxn modelId="{CC6A653C-C303-421E-9AA0-CE72F2A4BFEE}" type="presOf" srcId="{7DA9185D-3250-4B39-B5F3-18F102984E7A}" destId="{0CBD851A-04CC-4D05-B5CB-3AB8CA47682D}" srcOrd="0" destOrd="2" presId="urn:microsoft.com/office/officeart/2018/5/layout/CenteredIconLabelDescriptionList"/>
    <dgm:cxn modelId="{FC71833D-1A37-48DD-954A-C49B494FD481}" type="presOf" srcId="{12E2FFAC-1D15-4B46-A647-A74D5E974C45}" destId="{68660CAD-7356-4305-8C9B-8D904A4CDA8F}" srcOrd="0" destOrd="1" presId="urn:microsoft.com/office/officeart/2018/5/layout/CenteredIconLabelDescriptionList"/>
    <dgm:cxn modelId="{323FA95C-64E1-4C3C-8E61-7F1DAA004F96}" srcId="{49242282-E050-4709-955B-CD74A6D96F36}" destId="{68EAF959-FE7E-4B6A-9A5B-41B432CB62C2}" srcOrd="3" destOrd="0" parTransId="{5238096B-E8DE-4F8C-A395-EB3C8A1E1A6A}" sibTransId="{C047FA4D-B4A0-43BB-826C-A3524E420C4A}"/>
    <dgm:cxn modelId="{55AACD45-02E8-441A-885C-EF47E2919AF5}" type="presOf" srcId="{1ECD65D4-D772-4C62-95A2-14447127162B}" destId="{64DFAC98-8441-4466-9C95-65A0578A5204}" srcOrd="0" destOrd="0" presId="urn:microsoft.com/office/officeart/2018/5/layout/CenteredIconLabelDescriptionList"/>
    <dgm:cxn modelId="{69FB1285-F781-46C2-B93B-57361DA08030}" type="presOf" srcId="{FC0CB1AA-B5A4-43BB-BC79-341F776F0460}" destId="{68660CAD-7356-4305-8C9B-8D904A4CDA8F}" srcOrd="0" destOrd="2" presId="urn:microsoft.com/office/officeart/2018/5/layout/CenteredIconLabelDescriptionList"/>
    <dgm:cxn modelId="{72411685-EE23-4894-8BE4-922F34668B45}" type="presOf" srcId="{1C6676BA-2B7F-40FF-8012-6D2221352F34}" destId="{35934FB3-D673-43FE-88B5-79D9A792F4D4}" srcOrd="0" destOrd="0" presId="urn:microsoft.com/office/officeart/2018/5/layout/CenteredIconLabelDescriptionList"/>
    <dgm:cxn modelId="{F8FAD697-8285-4D8F-B7F1-05D40C09D194}" srcId="{49242282-E050-4709-955B-CD74A6D96F36}" destId="{FC0CB1AA-B5A4-43BB-BC79-341F776F0460}" srcOrd="2" destOrd="0" parTransId="{F5F21B18-BBEA-4380-8156-C12A1FB06500}" sibTransId="{D5C530D2-D9F7-47C1-BA48-BAAAF439C211}"/>
    <dgm:cxn modelId="{4B7BFC9E-2A95-44C0-8EA5-B015DEF9402F}" type="presOf" srcId="{74D924D1-61D9-42D6-BCE4-6FCF659CEE8A}" destId="{0CBD851A-04CC-4D05-B5CB-3AB8CA47682D}" srcOrd="0" destOrd="1" presId="urn:microsoft.com/office/officeart/2018/5/layout/CenteredIconLabelDescriptionList"/>
    <dgm:cxn modelId="{B0BEF5C2-1A60-423C-89E4-4C291E1E6AE2}" srcId="{1ECD65D4-D772-4C62-95A2-14447127162B}" destId="{7DA9185D-3250-4B39-B5F3-18F102984E7A}" srcOrd="2" destOrd="0" parTransId="{1035384E-681F-4D1B-8B79-94E985B8DFF8}" sibTransId="{FDDDF93C-C587-414F-AFCE-ECAD16C1385A}"/>
    <dgm:cxn modelId="{2E2C66C5-8B9D-458A-BADE-D0EBBBBEC311}" type="presOf" srcId="{49242282-E050-4709-955B-CD74A6D96F36}" destId="{EF168B77-2E03-4DFD-8853-E919FF9A3E46}" srcOrd="0" destOrd="0" presId="urn:microsoft.com/office/officeart/2018/5/layout/CenteredIconLabelDescriptionList"/>
    <dgm:cxn modelId="{106148D5-3878-41D0-83C7-FCBD4295DB8E}" srcId="{1ECD65D4-D772-4C62-95A2-14447127162B}" destId="{94E3FE04-DDBC-4CCD-99DD-A54846FB1633}" srcOrd="0" destOrd="0" parTransId="{0F900BC4-D2D5-4DD3-B882-F10B4DB41C62}" sibTransId="{C398C26C-2124-40DF-AAD3-2AC6277B7900}"/>
    <dgm:cxn modelId="{5D2A74E8-E4C9-450D-A00A-C1EAFD785B88}" type="presOf" srcId="{68EAF959-FE7E-4B6A-9A5B-41B432CB62C2}" destId="{68660CAD-7356-4305-8C9B-8D904A4CDA8F}" srcOrd="0" destOrd="3" presId="urn:microsoft.com/office/officeart/2018/5/layout/CenteredIconLabelDescriptionList"/>
    <dgm:cxn modelId="{FA22F5F0-D79F-400F-8613-135DDFCA04D3}" srcId="{1ECD65D4-D772-4C62-95A2-14447127162B}" destId="{74D924D1-61D9-42D6-BCE4-6FCF659CEE8A}" srcOrd="1" destOrd="0" parTransId="{1E462DB0-6A8E-41B5-B342-C346F0F9E692}" sibTransId="{7222FCD8-C3BE-4D6A-8A43-0C565BCD406D}"/>
    <dgm:cxn modelId="{524675F5-067D-4009-9446-A89CC4F7BCD6}" type="presOf" srcId="{94E3FE04-DDBC-4CCD-99DD-A54846FB1633}" destId="{0CBD851A-04CC-4D05-B5CB-3AB8CA47682D}" srcOrd="0" destOrd="0" presId="urn:microsoft.com/office/officeart/2018/5/layout/CenteredIconLabelDescriptionList"/>
    <dgm:cxn modelId="{B4FD60E9-71AE-4859-B591-23886D84E601}" type="presParOf" srcId="{35934FB3-D673-43FE-88B5-79D9A792F4D4}" destId="{C0B657D7-5F30-43E1-9719-3C5FDA52659D}" srcOrd="0" destOrd="0" presId="urn:microsoft.com/office/officeart/2018/5/layout/CenteredIconLabelDescriptionList"/>
    <dgm:cxn modelId="{E4D7FAD4-AF03-4944-A167-8EB1FD5E86A8}" type="presParOf" srcId="{C0B657D7-5F30-43E1-9719-3C5FDA52659D}" destId="{FA32664F-F143-4C67-BFDD-CF90CF155B82}" srcOrd="0" destOrd="0" presId="urn:microsoft.com/office/officeart/2018/5/layout/CenteredIconLabelDescriptionList"/>
    <dgm:cxn modelId="{E569313B-B788-45D8-A388-269C412C9CC3}" type="presParOf" srcId="{C0B657D7-5F30-43E1-9719-3C5FDA52659D}" destId="{2A9A07F5-7211-48E0-AFEA-A69DCCD31D1D}" srcOrd="1" destOrd="0" presId="urn:microsoft.com/office/officeart/2018/5/layout/CenteredIconLabelDescriptionList"/>
    <dgm:cxn modelId="{802BEB83-5AE0-45D4-A090-67DFCB451E83}" type="presParOf" srcId="{C0B657D7-5F30-43E1-9719-3C5FDA52659D}" destId="{EF168B77-2E03-4DFD-8853-E919FF9A3E46}" srcOrd="2" destOrd="0" presId="urn:microsoft.com/office/officeart/2018/5/layout/CenteredIconLabelDescriptionList"/>
    <dgm:cxn modelId="{96700135-4EC5-4976-8CB3-F0EBAC3312A1}" type="presParOf" srcId="{C0B657D7-5F30-43E1-9719-3C5FDA52659D}" destId="{4B476226-40BD-4275-B812-FA107E2BF502}" srcOrd="3" destOrd="0" presId="urn:microsoft.com/office/officeart/2018/5/layout/CenteredIconLabelDescriptionList"/>
    <dgm:cxn modelId="{B1E61559-F77F-45FF-9D9A-7321D5276A66}" type="presParOf" srcId="{C0B657D7-5F30-43E1-9719-3C5FDA52659D}" destId="{68660CAD-7356-4305-8C9B-8D904A4CDA8F}" srcOrd="4" destOrd="0" presId="urn:microsoft.com/office/officeart/2018/5/layout/CenteredIconLabelDescriptionList"/>
    <dgm:cxn modelId="{519F3439-6217-4588-9122-159E33711346}" type="presParOf" srcId="{35934FB3-D673-43FE-88B5-79D9A792F4D4}" destId="{8A3E2B28-F4CD-41D7-9926-996ECCE76A06}" srcOrd="1" destOrd="0" presId="urn:microsoft.com/office/officeart/2018/5/layout/CenteredIconLabelDescriptionList"/>
    <dgm:cxn modelId="{11A689C8-2677-4554-89DA-7EE78B70217E}" type="presParOf" srcId="{35934FB3-D673-43FE-88B5-79D9A792F4D4}" destId="{DB334B28-423A-4012-A887-EE2F91B7CD26}" srcOrd="2" destOrd="0" presId="urn:microsoft.com/office/officeart/2018/5/layout/CenteredIconLabelDescriptionList"/>
    <dgm:cxn modelId="{03511260-2C93-4165-9813-8F33E8C2571F}" type="presParOf" srcId="{DB334B28-423A-4012-A887-EE2F91B7CD26}" destId="{F34BFE27-DE6B-4069-8B38-3CB8351B6504}" srcOrd="0" destOrd="0" presId="urn:microsoft.com/office/officeart/2018/5/layout/CenteredIconLabelDescriptionList"/>
    <dgm:cxn modelId="{38C927D4-2E05-4E56-A551-25BAF5280C82}" type="presParOf" srcId="{DB334B28-423A-4012-A887-EE2F91B7CD26}" destId="{AE2884AE-3E40-4F34-BDA7-483566AB7885}" srcOrd="1" destOrd="0" presId="urn:microsoft.com/office/officeart/2018/5/layout/CenteredIconLabelDescriptionList"/>
    <dgm:cxn modelId="{9E73B780-9871-4E06-897A-8D1E8D5AD95C}" type="presParOf" srcId="{DB334B28-423A-4012-A887-EE2F91B7CD26}" destId="{64DFAC98-8441-4466-9C95-65A0578A5204}" srcOrd="2" destOrd="0" presId="urn:microsoft.com/office/officeart/2018/5/layout/CenteredIconLabelDescriptionList"/>
    <dgm:cxn modelId="{F35AAE20-D386-4418-80E8-CA43F46CDF7D}" type="presParOf" srcId="{DB334B28-423A-4012-A887-EE2F91B7CD26}" destId="{54AC408F-E394-4947-92DB-3BE554A3F614}" srcOrd="3" destOrd="0" presId="urn:microsoft.com/office/officeart/2018/5/layout/CenteredIconLabelDescriptionList"/>
    <dgm:cxn modelId="{F2F952A0-7FA9-4ED9-A7F6-CC7160B7AFD7}" type="presParOf" srcId="{DB334B28-423A-4012-A887-EE2F91B7CD26}" destId="{0CBD851A-04CC-4D05-B5CB-3AB8CA47682D}"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20EE19-2A97-4666-8EAF-8852FF07CC1E}"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518B8923-B753-4F25-94E8-DA24B87461CE}">
      <dgm:prSet/>
      <dgm:spPr/>
      <dgm:t>
        <a:bodyPr/>
        <a:lstStyle/>
        <a:p>
          <a:r>
            <a:rPr lang="en-US" b="1"/>
            <a:t>Introduction to PCA: </a:t>
          </a:r>
          <a:r>
            <a:rPr lang="en-US"/>
            <a:t>PCA is a statistical technique used to simplify the complexity in high-dimensional data while retaining trends and patterns. It does this by transforming the original variables into a new set of variables, the principal components, which are orthogonal and uncorrelated.</a:t>
          </a:r>
        </a:p>
      </dgm:t>
    </dgm:pt>
    <dgm:pt modelId="{0B05EB60-442F-4B9C-A6FD-0BF34490386F}" type="parTrans" cxnId="{EB592620-6E21-4F08-8AA7-D8DAF56C2342}">
      <dgm:prSet/>
      <dgm:spPr/>
      <dgm:t>
        <a:bodyPr/>
        <a:lstStyle/>
        <a:p>
          <a:endParaRPr lang="en-US"/>
        </a:p>
      </dgm:t>
    </dgm:pt>
    <dgm:pt modelId="{0998957A-E546-4FDF-9593-83D472975151}" type="sibTrans" cxnId="{EB592620-6E21-4F08-8AA7-D8DAF56C2342}">
      <dgm:prSet/>
      <dgm:spPr/>
      <dgm:t>
        <a:bodyPr/>
        <a:lstStyle/>
        <a:p>
          <a:endParaRPr lang="en-US"/>
        </a:p>
      </dgm:t>
    </dgm:pt>
    <dgm:pt modelId="{4B2C53AE-23B9-48AD-AF1E-F590A29CBC6D}">
      <dgm:prSet/>
      <dgm:spPr/>
      <dgm:t>
        <a:bodyPr/>
        <a:lstStyle/>
        <a:p>
          <a:r>
            <a:rPr lang="en-US" b="1"/>
            <a:t>Number of Principal Components (PCs): </a:t>
          </a:r>
          <a:r>
            <a:rPr lang="en-US"/>
            <a:t>8 indicates that seven principal components were retained after applying PCA. This number of components is enough to explain 95% of the variance in your data, given the cumulative sum of the variance explained by these components. </a:t>
          </a:r>
        </a:p>
      </dgm:t>
    </dgm:pt>
    <dgm:pt modelId="{1C54CAA9-6120-48D4-9BF1-161A27F13706}" type="parTrans" cxnId="{C7B961F9-289B-4333-BB0D-C7BF22EAC567}">
      <dgm:prSet/>
      <dgm:spPr/>
      <dgm:t>
        <a:bodyPr/>
        <a:lstStyle/>
        <a:p>
          <a:endParaRPr lang="en-US"/>
        </a:p>
      </dgm:t>
    </dgm:pt>
    <dgm:pt modelId="{C5190EAD-7FC1-43AC-A54E-5C972A38F4CA}" type="sibTrans" cxnId="{C7B961F9-289B-4333-BB0D-C7BF22EAC567}">
      <dgm:prSet/>
      <dgm:spPr/>
      <dgm:t>
        <a:bodyPr/>
        <a:lstStyle/>
        <a:p>
          <a:endParaRPr lang="en-US"/>
        </a:p>
      </dgm:t>
    </dgm:pt>
    <dgm:pt modelId="{F73F914B-052F-4812-B2AC-048EB576E716}">
      <dgm:prSet/>
      <dgm:spPr/>
      <dgm:t>
        <a:bodyPr/>
        <a:lstStyle/>
        <a:p>
          <a:r>
            <a:rPr lang="en-US" b="1"/>
            <a:t>Explained Variance Ratio: </a:t>
          </a:r>
          <a:r>
            <a:rPr lang="en-US"/>
            <a:t>The array of values represents the proportion of the dataset's variance that each principal component accounts for. For example, the first principal component (PC1) explains approximately 34.89% of the variance in the dataset, and the second (PC2) explains about 18.90%, and so on. The sum of these values should be close to 0.95 (or 95%), which is the amount of total variance you aimed to capture with PCA. </a:t>
          </a:r>
        </a:p>
      </dgm:t>
    </dgm:pt>
    <dgm:pt modelId="{B996967D-21C3-44CB-9A7E-EDE1F431723A}" type="parTrans" cxnId="{C2C87C56-60CF-47C8-9B72-66405FFE6B8F}">
      <dgm:prSet/>
      <dgm:spPr/>
      <dgm:t>
        <a:bodyPr/>
        <a:lstStyle/>
        <a:p>
          <a:endParaRPr lang="en-US"/>
        </a:p>
      </dgm:t>
    </dgm:pt>
    <dgm:pt modelId="{C7335A9C-3A82-47E3-BE38-234B02AC4709}" type="sibTrans" cxnId="{C2C87C56-60CF-47C8-9B72-66405FFE6B8F}">
      <dgm:prSet/>
      <dgm:spPr/>
      <dgm:t>
        <a:bodyPr/>
        <a:lstStyle/>
        <a:p>
          <a:endParaRPr lang="en-US"/>
        </a:p>
      </dgm:t>
    </dgm:pt>
    <dgm:pt modelId="{793790E6-04C8-455B-9802-8968761B52F0}" type="pres">
      <dgm:prSet presAssocID="{D220EE19-2A97-4666-8EAF-8852FF07CC1E}" presName="outerComposite" presStyleCnt="0">
        <dgm:presLayoutVars>
          <dgm:chMax val="5"/>
          <dgm:dir/>
          <dgm:resizeHandles val="exact"/>
        </dgm:presLayoutVars>
      </dgm:prSet>
      <dgm:spPr/>
    </dgm:pt>
    <dgm:pt modelId="{04B835B0-6986-491B-A82E-276B3FD45597}" type="pres">
      <dgm:prSet presAssocID="{D220EE19-2A97-4666-8EAF-8852FF07CC1E}" presName="dummyMaxCanvas" presStyleCnt="0">
        <dgm:presLayoutVars/>
      </dgm:prSet>
      <dgm:spPr/>
    </dgm:pt>
    <dgm:pt modelId="{DAA7BFA4-800B-4602-A35F-40A75844AB04}" type="pres">
      <dgm:prSet presAssocID="{D220EE19-2A97-4666-8EAF-8852FF07CC1E}" presName="ThreeNodes_1" presStyleLbl="node1" presStyleIdx="0" presStyleCnt="3">
        <dgm:presLayoutVars>
          <dgm:bulletEnabled val="1"/>
        </dgm:presLayoutVars>
      </dgm:prSet>
      <dgm:spPr/>
    </dgm:pt>
    <dgm:pt modelId="{ED444B38-FFB1-4DB5-A691-38813512FDBA}" type="pres">
      <dgm:prSet presAssocID="{D220EE19-2A97-4666-8EAF-8852FF07CC1E}" presName="ThreeNodes_2" presStyleLbl="node1" presStyleIdx="1" presStyleCnt="3">
        <dgm:presLayoutVars>
          <dgm:bulletEnabled val="1"/>
        </dgm:presLayoutVars>
      </dgm:prSet>
      <dgm:spPr/>
    </dgm:pt>
    <dgm:pt modelId="{52B9E6C1-499D-4687-AE4A-9ADA17AD13D5}" type="pres">
      <dgm:prSet presAssocID="{D220EE19-2A97-4666-8EAF-8852FF07CC1E}" presName="ThreeNodes_3" presStyleLbl="node1" presStyleIdx="2" presStyleCnt="3">
        <dgm:presLayoutVars>
          <dgm:bulletEnabled val="1"/>
        </dgm:presLayoutVars>
      </dgm:prSet>
      <dgm:spPr/>
    </dgm:pt>
    <dgm:pt modelId="{F17094FC-D03D-4D7C-B929-C2E4389A841E}" type="pres">
      <dgm:prSet presAssocID="{D220EE19-2A97-4666-8EAF-8852FF07CC1E}" presName="ThreeConn_1-2" presStyleLbl="fgAccFollowNode1" presStyleIdx="0" presStyleCnt="2">
        <dgm:presLayoutVars>
          <dgm:bulletEnabled val="1"/>
        </dgm:presLayoutVars>
      </dgm:prSet>
      <dgm:spPr/>
    </dgm:pt>
    <dgm:pt modelId="{AF9C1299-462F-4940-92D2-5AA5561DE309}" type="pres">
      <dgm:prSet presAssocID="{D220EE19-2A97-4666-8EAF-8852FF07CC1E}" presName="ThreeConn_2-3" presStyleLbl="fgAccFollowNode1" presStyleIdx="1" presStyleCnt="2">
        <dgm:presLayoutVars>
          <dgm:bulletEnabled val="1"/>
        </dgm:presLayoutVars>
      </dgm:prSet>
      <dgm:spPr/>
    </dgm:pt>
    <dgm:pt modelId="{0B35585B-8147-46C0-BC54-109E0D80E34D}" type="pres">
      <dgm:prSet presAssocID="{D220EE19-2A97-4666-8EAF-8852FF07CC1E}" presName="ThreeNodes_1_text" presStyleLbl="node1" presStyleIdx="2" presStyleCnt="3">
        <dgm:presLayoutVars>
          <dgm:bulletEnabled val="1"/>
        </dgm:presLayoutVars>
      </dgm:prSet>
      <dgm:spPr/>
    </dgm:pt>
    <dgm:pt modelId="{5925661F-A603-4179-8146-F24046000DD6}" type="pres">
      <dgm:prSet presAssocID="{D220EE19-2A97-4666-8EAF-8852FF07CC1E}" presName="ThreeNodes_2_text" presStyleLbl="node1" presStyleIdx="2" presStyleCnt="3">
        <dgm:presLayoutVars>
          <dgm:bulletEnabled val="1"/>
        </dgm:presLayoutVars>
      </dgm:prSet>
      <dgm:spPr/>
    </dgm:pt>
    <dgm:pt modelId="{243ACC60-BE6E-4B33-AAF3-3B54F40183C2}" type="pres">
      <dgm:prSet presAssocID="{D220EE19-2A97-4666-8EAF-8852FF07CC1E}" presName="ThreeNodes_3_text" presStyleLbl="node1" presStyleIdx="2" presStyleCnt="3">
        <dgm:presLayoutVars>
          <dgm:bulletEnabled val="1"/>
        </dgm:presLayoutVars>
      </dgm:prSet>
      <dgm:spPr/>
    </dgm:pt>
  </dgm:ptLst>
  <dgm:cxnLst>
    <dgm:cxn modelId="{EB592620-6E21-4F08-8AA7-D8DAF56C2342}" srcId="{D220EE19-2A97-4666-8EAF-8852FF07CC1E}" destId="{518B8923-B753-4F25-94E8-DA24B87461CE}" srcOrd="0" destOrd="0" parTransId="{0B05EB60-442F-4B9C-A6FD-0BF34490386F}" sibTransId="{0998957A-E546-4FDF-9593-83D472975151}"/>
    <dgm:cxn modelId="{5A587638-D4AA-4D92-B557-A345CE5C7648}" type="presOf" srcId="{F73F914B-052F-4812-B2AC-048EB576E716}" destId="{243ACC60-BE6E-4B33-AAF3-3B54F40183C2}" srcOrd="1" destOrd="0" presId="urn:microsoft.com/office/officeart/2005/8/layout/vProcess5"/>
    <dgm:cxn modelId="{57F97975-1870-483A-B3C7-CBE79415F9A9}" type="presOf" srcId="{4B2C53AE-23B9-48AD-AF1E-F590A29CBC6D}" destId="{5925661F-A603-4179-8146-F24046000DD6}" srcOrd="1" destOrd="0" presId="urn:microsoft.com/office/officeart/2005/8/layout/vProcess5"/>
    <dgm:cxn modelId="{73903476-D775-4634-A53F-718401FFF100}" type="presOf" srcId="{4B2C53AE-23B9-48AD-AF1E-F590A29CBC6D}" destId="{ED444B38-FFB1-4DB5-A691-38813512FDBA}" srcOrd="0" destOrd="0" presId="urn:microsoft.com/office/officeart/2005/8/layout/vProcess5"/>
    <dgm:cxn modelId="{C2C87C56-60CF-47C8-9B72-66405FFE6B8F}" srcId="{D220EE19-2A97-4666-8EAF-8852FF07CC1E}" destId="{F73F914B-052F-4812-B2AC-048EB576E716}" srcOrd="2" destOrd="0" parTransId="{B996967D-21C3-44CB-9A7E-EDE1F431723A}" sibTransId="{C7335A9C-3A82-47E3-BE38-234B02AC4709}"/>
    <dgm:cxn modelId="{57478756-4A4C-46C8-91B2-176A7FC801CE}" type="presOf" srcId="{F73F914B-052F-4812-B2AC-048EB576E716}" destId="{52B9E6C1-499D-4687-AE4A-9ADA17AD13D5}" srcOrd="0" destOrd="0" presId="urn:microsoft.com/office/officeart/2005/8/layout/vProcess5"/>
    <dgm:cxn modelId="{3E616A8B-BC03-41F1-B837-6EEA6FB0407C}" type="presOf" srcId="{0998957A-E546-4FDF-9593-83D472975151}" destId="{F17094FC-D03D-4D7C-B929-C2E4389A841E}" srcOrd="0" destOrd="0" presId="urn:microsoft.com/office/officeart/2005/8/layout/vProcess5"/>
    <dgm:cxn modelId="{E9DF3194-7D9F-43F5-A98C-4150C026CF15}" type="presOf" srcId="{D220EE19-2A97-4666-8EAF-8852FF07CC1E}" destId="{793790E6-04C8-455B-9802-8968761B52F0}" srcOrd="0" destOrd="0" presId="urn:microsoft.com/office/officeart/2005/8/layout/vProcess5"/>
    <dgm:cxn modelId="{33735EBE-4E66-47D9-AA27-641B13F5AA6A}" type="presOf" srcId="{518B8923-B753-4F25-94E8-DA24B87461CE}" destId="{0B35585B-8147-46C0-BC54-109E0D80E34D}" srcOrd="1" destOrd="0" presId="urn:microsoft.com/office/officeart/2005/8/layout/vProcess5"/>
    <dgm:cxn modelId="{7D362BC6-178C-42F5-953C-0DA7F3804E86}" type="presOf" srcId="{518B8923-B753-4F25-94E8-DA24B87461CE}" destId="{DAA7BFA4-800B-4602-A35F-40A75844AB04}" srcOrd="0" destOrd="0" presId="urn:microsoft.com/office/officeart/2005/8/layout/vProcess5"/>
    <dgm:cxn modelId="{4C20A9E9-2D83-4C7F-A75B-CD67A8F801C0}" type="presOf" srcId="{C5190EAD-7FC1-43AC-A54E-5C972A38F4CA}" destId="{AF9C1299-462F-4940-92D2-5AA5561DE309}" srcOrd="0" destOrd="0" presId="urn:microsoft.com/office/officeart/2005/8/layout/vProcess5"/>
    <dgm:cxn modelId="{C7B961F9-289B-4333-BB0D-C7BF22EAC567}" srcId="{D220EE19-2A97-4666-8EAF-8852FF07CC1E}" destId="{4B2C53AE-23B9-48AD-AF1E-F590A29CBC6D}" srcOrd="1" destOrd="0" parTransId="{1C54CAA9-6120-48D4-9BF1-161A27F13706}" sibTransId="{C5190EAD-7FC1-43AC-A54E-5C972A38F4CA}"/>
    <dgm:cxn modelId="{DBEFB07E-6E94-4ED3-9F23-0C1B46EF7896}" type="presParOf" srcId="{793790E6-04C8-455B-9802-8968761B52F0}" destId="{04B835B0-6986-491B-A82E-276B3FD45597}" srcOrd="0" destOrd="0" presId="urn:microsoft.com/office/officeart/2005/8/layout/vProcess5"/>
    <dgm:cxn modelId="{70954C6A-A94A-42DD-8278-98A4F921EE0F}" type="presParOf" srcId="{793790E6-04C8-455B-9802-8968761B52F0}" destId="{DAA7BFA4-800B-4602-A35F-40A75844AB04}" srcOrd="1" destOrd="0" presId="urn:microsoft.com/office/officeart/2005/8/layout/vProcess5"/>
    <dgm:cxn modelId="{1C174FCF-8907-42D0-A406-659399BDC619}" type="presParOf" srcId="{793790E6-04C8-455B-9802-8968761B52F0}" destId="{ED444B38-FFB1-4DB5-A691-38813512FDBA}" srcOrd="2" destOrd="0" presId="urn:microsoft.com/office/officeart/2005/8/layout/vProcess5"/>
    <dgm:cxn modelId="{5943C339-BB3A-4F07-9F64-B6FCC869E097}" type="presParOf" srcId="{793790E6-04C8-455B-9802-8968761B52F0}" destId="{52B9E6C1-499D-4687-AE4A-9ADA17AD13D5}" srcOrd="3" destOrd="0" presId="urn:microsoft.com/office/officeart/2005/8/layout/vProcess5"/>
    <dgm:cxn modelId="{CA6CDCC7-3054-4BF6-A5DC-5B490EFBB946}" type="presParOf" srcId="{793790E6-04C8-455B-9802-8968761B52F0}" destId="{F17094FC-D03D-4D7C-B929-C2E4389A841E}" srcOrd="4" destOrd="0" presId="urn:microsoft.com/office/officeart/2005/8/layout/vProcess5"/>
    <dgm:cxn modelId="{1AB6698C-14E5-4C71-A979-D67178F99B95}" type="presParOf" srcId="{793790E6-04C8-455B-9802-8968761B52F0}" destId="{AF9C1299-462F-4940-92D2-5AA5561DE309}" srcOrd="5" destOrd="0" presId="urn:microsoft.com/office/officeart/2005/8/layout/vProcess5"/>
    <dgm:cxn modelId="{5F396014-D0DA-49D9-A0A2-AD42C5AD92A0}" type="presParOf" srcId="{793790E6-04C8-455B-9802-8968761B52F0}" destId="{0B35585B-8147-46C0-BC54-109E0D80E34D}" srcOrd="6" destOrd="0" presId="urn:microsoft.com/office/officeart/2005/8/layout/vProcess5"/>
    <dgm:cxn modelId="{CCBD4829-EEEB-43DB-8F92-E28EB4DEADA5}" type="presParOf" srcId="{793790E6-04C8-455B-9802-8968761B52F0}" destId="{5925661F-A603-4179-8146-F24046000DD6}" srcOrd="7" destOrd="0" presId="urn:microsoft.com/office/officeart/2005/8/layout/vProcess5"/>
    <dgm:cxn modelId="{E546F0AE-1E9A-4055-A108-7049A0072BC9}" type="presParOf" srcId="{793790E6-04C8-455B-9802-8968761B52F0}" destId="{243ACC60-BE6E-4B33-AAF3-3B54F40183C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11DEF2-4C3E-4E4E-8F4C-41ECD33682C3}" type="doc">
      <dgm:prSet loTypeId="urn:microsoft.com/office/officeart/2008/layout/LinedList" loCatId="list" qsTypeId="urn:microsoft.com/office/officeart/2005/8/quickstyle/simple2" qsCatId="simple" csTypeId="urn:microsoft.com/office/officeart/2005/8/colors/accent0_3" csCatId="mainScheme" phldr="1"/>
      <dgm:spPr/>
      <dgm:t>
        <a:bodyPr/>
        <a:lstStyle/>
        <a:p>
          <a:endParaRPr lang="en-US"/>
        </a:p>
      </dgm:t>
    </dgm:pt>
    <dgm:pt modelId="{F5AA7459-BD88-4EE8-B02C-10B7330F200F}">
      <dgm:prSet/>
      <dgm:spPr/>
      <dgm:t>
        <a:bodyPr/>
        <a:lstStyle/>
        <a:p>
          <a:r>
            <a:rPr lang="en-US" b="1" i="0"/>
            <a:t>Clustering on PCA Data</a:t>
          </a:r>
          <a:r>
            <a:rPr lang="en-US" b="0" i="0"/>
            <a:t>: Apply K-means clustering to the PCA-reduced data to ensure efficiency and clarity in high-dimensional datasets. This step involves initializing centroids, assigning data points to the nearest centroid, and iteratively adjusting the centroids.</a:t>
          </a:r>
          <a:endParaRPr lang="en-US"/>
        </a:p>
      </dgm:t>
    </dgm:pt>
    <dgm:pt modelId="{8C4EE5A5-730E-49D6-BF8C-B569A27616D2}" type="parTrans" cxnId="{4E8EB190-222B-4F92-99A3-168D238C24F4}">
      <dgm:prSet/>
      <dgm:spPr/>
      <dgm:t>
        <a:bodyPr/>
        <a:lstStyle/>
        <a:p>
          <a:endParaRPr lang="en-US"/>
        </a:p>
      </dgm:t>
    </dgm:pt>
    <dgm:pt modelId="{F7E96124-0675-4220-AC3A-4A00FA42961A}" type="sibTrans" cxnId="{4E8EB190-222B-4F92-99A3-168D238C24F4}">
      <dgm:prSet/>
      <dgm:spPr/>
      <dgm:t>
        <a:bodyPr/>
        <a:lstStyle/>
        <a:p>
          <a:endParaRPr lang="en-US"/>
        </a:p>
      </dgm:t>
    </dgm:pt>
    <dgm:pt modelId="{E66577FF-04B6-489E-AD21-9F416F477FC5}">
      <dgm:prSet/>
      <dgm:spPr/>
      <dgm:t>
        <a:bodyPr/>
        <a:lstStyle/>
        <a:p>
          <a:r>
            <a:rPr lang="en-US" b="1" i="0"/>
            <a:t>Cluster Interpretation</a:t>
          </a:r>
          <a:r>
            <a:rPr lang="en-US" b="0" i="0"/>
            <a:t>: Analyze each cluster's characteristics by examining the central values of the features within the cluster. This helps to identify distinct groups within the data, such as different customer segments based on behavior or preferences.</a:t>
          </a:r>
          <a:endParaRPr lang="en-US"/>
        </a:p>
      </dgm:t>
    </dgm:pt>
    <dgm:pt modelId="{25D29E48-07AD-4637-85EE-9C5D212458BE}" type="parTrans" cxnId="{559EEEA7-64C9-4DF8-BF7D-FE25C346B878}">
      <dgm:prSet/>
      <dgm:spPr/>
      <dgm:t>
        <a:bodyPr/>
        <a:lstStyle/>
        <a:p>
          <a:endParaRPr lang="en-US"/>
        </a:p>
      </dgm:t>
    </dgm:pt>
    <dgm:pt modelId="{B8D3C671-09E4-4C22-BDCC-3348FCC436F7}" type="sibTrans" cxnId="{559EEEA7-64C9-4DF8-BF7D-FE25C346B878}">
      <dgm:prSet/>
      <dgm:spPr/>
      <dgm:t>
        <a:bodyPr/>
        <a:lstStyle/>
        <a:p>
          <a:endParaRPr lang="en-US"/>
        </a:p>
      </dgm:t>
    </dgm:pt>
    <dgm:pt modelId="{E59A7BE5-0F03-45FC-BBE1-58027D957AF4}" type="pres">
      <dgm:prSet presAssocID="{A211DEF2-4C3E-4E4E-8F4C-41ECD33682C3}" presName="vert0" presStyleCnt="0">
        <dgm:presLayoutVars>
          <dgm:dir/>
          <dgm:animOne val="branch"/>
          <dgm:animLvl val="lvl"/>
        </dgm:presLayoutVars>
      </dgm:prSet>
      <dgm:spPr/>
    </dgm:pt>
    <dgm:pt modelId="{2C4BADBA-FC99-4D75-9DB7-B5A2286720AA}" type="pres">
      <dgm:prSet presAssocID="{F5AA7459-BD88-4EE8-B02C-10B7330F200F}" presName="thickLine" presStyleLbl="alignNode1" presStyleIdx="0" presStyleCnt="2"/>
      <dgm:spPr/>
    </dgm:pt>
    <dgm:pt modelId="{72C92043-C5BA-4A05-8EA2-E433814EFBCB}" type="pres">
      <dgm:prSet presAssocID="{F5AA7459-BD88-4EE8-B02C-10B7330F200F}" presName="horz1" presStyleCnt="0"/>
      <dgm:spPr/>
    </dgm:pt>
    <dgm:pt modelId="{8E8AE1CD-CFAD-4F92-9DF8-D44D1F51C3C1}" type="pres">
      <dgm:prSet presAssocID="{F5AA7459-BD88-4EE8-B02C-10B7330F200F}" presName="tx1" presStyleLbl="revTx" presStyleIdx="0" presStyleCnt="2"/>
      <dgm:spPr/>
    </dgm:pt>
    <dgm:pt modelId="{FD44045A-DD17-42E2-9B6B-6490D43B1DED}" type="pres">
      <dgm:prSet presAssocID="{F5AA7459-BD88-4EE8-B02C-10B7330F200F}" presName="vert1" presStyleCnt="0"/>
      <dgm:spPr/>
    </dgm:pt>
    <dgm:pt modelId="{4B51C610-6D3B-44DD-9973-DF91B1032DC9}" type="pres">
      <dgm:prSet presAssocID="{E66577FF-04B6-489E-AD21-9F416F477FC5}" presName="thickLine" presStyleLbl="alignNode1" presStyleIdx="1" presStyleCnt="2"/>
      <dgm:spPr/>
    </dgm:pt>
    <dgm:pt modelId="{964B9B5E-D0A6-45BC-9C23-E4BC229DCD7A}" type="pres">
      <dgm:prSet presAssocID="{E66577FF-04B6-489E-AD21-9F416F477FC5}" presName="horz1" presStyleCnt="0"/>
      <dgm:spPr/>
    </dgm:pt>
    <dgm:pt modelId="{14043BBC-861E-4A5B-941A-D0C9D08A0946}" type="pres">
      <dgm:prSet presAssocID="{E66577FF-04B6-489E-AD21-9F416F477FC5}" presName="tx1" presStyleLbl="revTx" presStyleIdx="1" presStyleCnt="2"/>
      <dgm:spPr/>
    </dgm:pt>
    <dgm:pt modelId="{EBDAAB6D-8A01-4305-BCD4-789A12403E6C}" type="pres">
      <dgm:prSet presAssocID="{E66577FF-04B6-489E-AD21-9F416F477FC5}" presName="vert1" presStyleCnt="0"/>
      <dgm:spPr/>
    </dgm:pt>
  </dgm:ptLst>
  <dgm:cxnLst>
    <dgm:cxn modelId="{CE120837-FF94-4652-A2BF-3D547C0839A5}" type="presOf" srcId="{A211DEF2-4C3E-4E4E-8F4C-41ECD33682C3}" destId="{E59A7BE5-0F03-45FC-BBE1-58027D957AF4}" srcOrd="0" destOrd="0" presId="urn:microsoft.com/office/officeart/2008/layout/LinedList"/>
    <dgm:cxn modelId="{4E8EB190-222B-4F92-99A3-168D238C24F4}" srcId="{A211DEF2-4C3E-4E4E-8F4C-41ECD33682C3}" destId="{F5AA7459-BD88-4EE8-B02C-10B7330F200F}" srcOrd="0" destOrd="0" parTransId="{8C4EE5A5-730E-49D6-BF8C-B569A27616D2}" sibTransId="{F7E96124-0675-4220-AC3A-4A00FA42961A}"/>
    <dgm:cxn modelId="{525CF9A2-5222-477C-BADC-981495570F9A}" type="presOf" srcId="{E66577FF-04B6-489E-AD21-9F416F477FC5}" destId="{14043BBC-861E-4A5B-941A-D0C9D08A0946}" srcOrd="0" destOrd="0" presId="urn:microsoft.com/office/officeart/2008/layout/LinedList"/>
    <dgm:cxn modelId="{559EEEA7-64C9-4DF8-BF7D-FE25C346B878}" srcId="{A211DEF2-4C3E-4E4E-8F4C-41ECD33682C3}" destId="{E66577FF-04B6-489E-AD21-9F416F477FC5}" srcOrd="1" destOrd="0" parTransId="{25D29E48-07AD-4637-85EE-9C5D212458BE}" sibTransId="{B8D3C671-09E4-4C22-BDCC-3348FCC436F7}"/>
    <dgm:cxn modelId="{AD5452EC-A51C-45BC-8532-57BEE52ADAD8}" type="presOf" srcId="{F5AA7459-BD88-4EE8-B02C-10B7330F200F}" destId="{8E8AE1CD-CFAD-4F92-9DF8-D44D1F51C3C1}" srcOrd="0" destOrd="0" presId="urn:microsoft.com/office/officeart/2008/layout/LinedList"/>
    <dgm:cxn modelId="{42AF06BF-18D9-465A-8DBE-1DDF1C841A62}" type="presParOf" srcId="{E59A7BE5-0F03-45FC-BBE1-58027D957AF4}" destId="{2C4BADBA-FC99-4D75-9DB7-B5A2286720AA}" srcOrd="0" destOrd="0" presId="urn:microsoft.com/office/officeart/2008/layout/LinedList"/>
    <dgm:cxn modelId="{4F193C4B-A68F-4E00-92B5-A2688181F70A}" type="presParOf" srcId="{E59A7BE5-0F03-45FC-BBE1-58027D957AF4}" destId="{72C92043-C5BA-4A05-8EA2-E433814EFBCB}" srcOrd="1" destOrd="0" presId="urn:microsoft.com/office/officeart/2008/layout/LinedList"/>
    <dgm:cxn modelId="{F1D06227-A4EE-4404-8FCA-261074E7B3FE}" type="presParOf" srcId="{72C92043-C5BA-4A05-8EA2-E433814EFBCB}" destId="{8E8AE1CD-CFAD-4F92-9DF8-D44D1F51C3C1}" srcOrd="0" destOrd="0" presId="urn:microsoft.com/office/officeart/2008/layout/LinedList"/>
    <dgm:cxn modelId="{4FAA8F77-C282-4F49-9738-B1608B6A25E0}" type="presParOf" srcId="{72C92043-C5BA-4A05-8EA2-E433814EFBCB}" destId="{FD44045A-DD17-42E2-9B6B-6490D43B1DED}" srcOrd="1" destOrd="0" presId="urn:microsoft.com/office/officeart/2008/layout/LinedList"/>
    <dgm:cxn modelId="{3D33571A-635C-4C5C-95D7-51C07DCA523A}" type="presParOf" srcId="{E59A7BE5-0F03-45FC-BBE1-58027D957AF4}" destId="{4B51C610-6D3B-44DD-9973-DF91B1032DC9}" srcOrd="2" destOrd="0" presId="urn:microsoft.com/office/officeart/2008/layout/LinedList"/>
    <dgm:cxn modelId="{50ACB6B8-0891-472B-9763-A41FCD4B0589}" type="presParOf" srcId="{E59A7BE5-0F03-45FC-BBE1-58027D957AF4}" destId="{964B9B5E-D0A6-45BC-9C23-E4BC229DCD7A}" srcOrd="3" destOrd="0" presId="urn:microsoft.com/office/officeart/2008/layout/LinedList"/>
    <dgm:cxn modelId="{C342C26F-0D4B-4B62-874E-EE0CB51EDA44}" type="presParOf" srcId="{964B9B5E-D0A6-45BC-9C23-E4BC229DCD7A}" destId="{14043BBC-861E-4A5B-941A-D0C9D08A0946}" srcOrd="0" destOrd="0" presId="urn:microsoft.com/office/officeart/2008/layout/LinedList"/>
    <dgm:cxn modelId="{07F86C3F-286E-4757-BD3B-26F990782DF3}" type="presParOf" srcId="{964B9B5E-D0A6-45BC-9C23-E4BC229DCD7A}" destId="{EBDAAB6D-8A01-4305-BCD4-789A12403E6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954A26-BB8C-4290-AAC9-C2C5C060264F}"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8B375540-53FC-40E4-8D96-BD2EFEDCB53C}">
      <dgm:prSet/>
      <dgm:spPr/>
      <dgm:t>
        <a:bodyPr/>
        <a:lstStyle/>
        <a:p>
          <a:r>
            <a:rPr lang="en-US" b="1"/>
            <a:t>Cluster 0 (Low Utilization Cluster): </a:t>
          </a:r>
          <a:endParaRPr lang="en-US"/>
        </a:p>
      </dgm:t>
    </dgm:pt>
    <dgm:pt modelId="{09243BFF-4211-45B5-9BA2-9A73A34DFF84}" type="parTrans" cxnId="{DF382304-5F96-4E9D-A6DA-16A29D42BC90}">
      <dgm:prSet/>
      <dgm:spPr/>
      <dgm:t>
        <a:bodyPr/>
        <a:lstStyle/>
        <a:p>
          <a:endParaRPr lang="en-US"/>
        </a:p>
      </dgm:t>
    </dgm:pt>
    <dgm:pt modelId="{491DD1B5-C14F-4233-9C97-57607C356938}" type="sibTrans" cxnId="{DF382304-5F96-4E9D-A6DA-16A29D42BC90}">
      <dgm:prSet/>
      <dgm:spPr/>
      <dgm:t>
        <a:bodyPr/>
        <a:lstStyle/>
        <a:p>
          <a:endParaRPr lang="en-US"/>
        </a:p>
      </dgm:t>
    </dgm:pt>
    <dgm:pt modelId="{44761A47-5AFF-41B1-8389-9E8548CA5582}">
      <dgm:prSet/>
      <dgm:spPr/>
      <dgm:t>
        <a:bodyPr/>
        <a:lstStyle/>
        <a:p>
          <a:r>
            <a:rPr lang="en-US" b="1"/>
            <a:t>Characteristics: </a:t>
          </a:r>
          <a:r>
            <a:rPr lang="en-US"/>
            <a:t>This cluster has negative mean values for almost all features, indicating lower usage and expenditure across the board compared to the other clusters. </a:t>
          </a:r>
        </a:p>
      </dgm:t>
    </dgm:pt>
    <dgm:pt modelId="{091A3D84-0608-487C-83C8-6402308C8269}" type="parTrans" cxnId="{1756801A-E8D0-4207-A0BA-7F164CC0A8AA}">
      <dgm:prSet/>
      <dgm:spPr/>
      <dgm:t>
        <a:bodyPr/>
        <a:lstStyle/>
        <a:p>
          <a:endParaRPr lang="en-US"/>
        </a:p>
      </dgm:t>
    </dgm:pt>
    <dgm:pt modelId="{92972C03-ADF2-4528-8011-148359283830}" type="sibTrans" cxnId="{1756801A-E8D0-4207-A0BA-7F164CC0A8AA}">
      <dgm:prSet/>
      <dgm:spPr/>
      <dgm:t>
        <a:bodyPr/>
        <a:lstStyle/>
        <a:p>
          <a:endParaRPr lang="en-US"/>
        </a:p>
      </dgm:t>
    </dgm:pt>
    <dgm:pt modelId="{ADDFF61A-053E-4274-B8EB-0224F0A8C8DF}">
      <dgm:prSet/>
      <dgm:spPr/>
      <dgm:t>
        <a:bodyPr/>
        <a:lstStyle/>
        <a:p>
          <a:r>
            <a:rPr lang="en-US" b="1"/>
            <a:t>Hypothesis: </a:t>
          </a:r>
          <a:r>
            <a:rPr lang="en-US"/>
            <a:t>Subscribers in this cluster might represent a segment with minimal usage or lower engagement with services. They might be more cost-conscious or occasional users. </a:t>
          </a:r>
        </a:p>
      </dgm:t>
    </dgm:pt>
    <dgm:pt modelId="{ADB057FC-6EB5-49AC-80E3-A19C01CB5B90}" type="parTrans" cxnId="{71AB9838-43C6-4A63-8D2A-D402E6F0B19B}">
      <dgm:prSet/>
      <dgm:spPr/>
      <dgm:t>
        <a:bodyPr/>
        <a:lstStyle/>
        <a:p>
          <a:endParaRPr lang="en-US"/>
        </a:p>
      </dgm:t>
    </dgm:pt>
    <dgm:pt modelId="{BECCE49B-4971-4F2A-9D4F-AF2D3E412A77}" type="sibTrans" cxnId="{71AB9838-43C6-4A63-8D2A-D402E6F0B19B}">
      <dgm:prSet/>
      <dgm:spPr/>
      <dgm:t>
        <a:bodyPr/>
        <a:lstStyle/>
        <a:p>
          <a:endParaRPr lang="en-US"/>
        </a:p>
      </dgm:t>
    </dgm:pt>
    <dgm:pt modelId="{2085E90A-B91A-4735-907E-44ACB5D620BE}">
      <dgm:prSet/>
      <dgm:spPr/>
      <dgm:t>
        <a:bodyPr/>
        <a:lstStyle/>
        <a:p>
          <a:r>
            <a:rPr lang="en-US" b="1"/>
            <a:t>Conclusion: </a:t>
          </a:r>
          <a:r>
            <a:rPr lang="en-US"/>
            <a:t>Targeting this group could involve strategies to increase engagement or upsell additional services. </a:t>
          </a:r>
        </a:p>
      </dgm:t>
    </dgm:pt>
    <dgm:pt modelId="{05166FB9-EAFD-4DFA-966C-1894570C1D2D}" type="parTrans" cxnId="{EDB719C4-D275-4C94-B0D2-A984B95201A1}">
      <dgm:prSet/>
      <dgm:spPr/>
      <dgm:t>
        <a:bodyPr/>
        <a:lstStyle/>
        <a:p>
          <a:endParaRPr lang="en-US"/>
        </a:p>
      </dgm:t>
    </dgm:pt>
    <dgm:pt modelId="{F8F846F7-70B6-4099-9129-1CD5257FF857}" type="sibTrans" cxnId="{EDB719C4-D275-4C94-B0D2-A984B95201A1}">
      <dgm:prSet/>
      <dgm:spPr/>
      <dgm:t>
        <a:bodyPr/>
        <a:lstStyle/>
        <a:p>
          <a:endParaRPr lang="en-US"/>
        </a:p>
      </dgm:t>
    </dgm:pt>
    <dgm:pt modelId="{588AF054-1B58-415C-B565-B156C7BB7B49}">
      <dgm:prSet/>
      <dgm:spPr/>
      <dgm:t>
        <a:bodyPr/>
        <a:lstStyle/>
        <a:p>
          <a:r>
            <a:rPr lang="en-US" b="1"/>
            <a:t>Cluster 1 (High Spending on Voice Services Cluster): </a:t>
          </a:r>
          <a:endParaRPr lang="en-US"/>
        </a:p>
      </dgm:t>
    </dgm:pt>
    <dgm:pt modelId="{CED31D4B-18E6-4470-ACFA-26F1E6FAC912}" type="parTrans" cxnId="{42DAABC4-F5E8-4E57-81D6-65FBFF09D54A}">
      <dgm:prSet/>
      <dgm:spPr/>
      <dgm:t>
        <a:bodyPr/>
        <a:lstStyle/>
        <a:p>
          <a:endParaRPr lang="en-US"/>
        </a:p>
      </dgm:t>
    </dgm:pt>
    <dgm:pt modelId="{7FEA28B3-69FD-4348-BAF9-46537AA09CC9}" type="sibTrans" cxnId="{42DAABC4-F5E8-4E57-81D6-65FBFF09D54A}">
      <dgm:prSet/>
      <dgm:spPr/>
      <dgm:t>
        <a:bodyPr/>
        <a:lstStyle/>
        <a:p>
          <a:endParaRPr lang="en-US"/>
        </a:p>
      </dgm:t>
    </dgm:pt>
    <dgm:pt modelId="{038A4E52-6AEB-472C-A7B3-A9D2FA90E120}">
      <dgm:prSet/>
      <dgm:spPr/>
      <dgm:t>
        <a:bodyPr/>
        <a:lstStyle/>
        <a:p>
          <a:r>
            <a:rPr lang="en-US" b="1"/>
            <a:t>Characteristics</a:t>
          </a:r>
          <a:r>
            <a:rPr lang="en-US"/>
            <a:t>: This cluster shows particularly high mean values for REVENUE_VOICE_sep, REVENUE_TOTAL_aug, and TRAFFIC_DATA_aug, indicating significant spending on voice services and high data traffic in August. </a:t>
          </a:r>
        </a:p>
      </dgm:t>
    </dgm:pt>
    <dgm:pt modelId="{3B518A20-3BF3-4ACA-A4C0-36E971270B23}" type="parTrans" cxnId="{E23B6899-5E5E-41A5-A005-FF7974FF168A}">
      <dgm:prSet/>
      <dgm:spPr/>
      <dgm:t>
        <a:bodyPr/>
        <a:lstStyle/>
        <a:p>
          <a:endParaRPr lang="en-US"/>
        </a:p>
      </dgm:t>
    </dgm:pt>
    <dgm:pt modelId="{299A0271-659D-4B38-9B63-4AD9E7D43BEC}" type="sibTrans" cxnId="{E23B6899-5E5E-41A5-A005-FF7974FF168A}">
      <dgm:prSet/>
      <dgm:spPr/>
      <dgm:t>
        <a:bodyPr/>
        <a:lstStyle/>
        <a:p>
          <a:endParaRPr lang="en-US"/>
        </a:p>
      </dgm:t>
    </dgm:pt>
    <dgm:pt modelId="{492D3DE2-CA4B-43D9-B796-5409CF5A1A5D}">
      <dgm:prSet/>
      <dgm:spPr/>
      <dgm:t>
        <a:bodyPr/>
        <a:lstStyle/>
        <a:p>
          <a:r>
            <a:rPr lang="en-US" b="1"/>
            <a:t>Hypothesis: </a:t>
          </a:r>
          <a:r>
            <a:rPr lang="en-US"/>
            <a:t>Subscribers in this cluster are likely heavy users of voice services and possibly have a higher willingness to pay for these services. </a:t>
          </a:r>
        </a:p>
      </dgm:t>
    </dgm:pt>
    <dgm:pt modelId="{01204BED-EF16-4106-9232-00FEABAAE630}" type="parTrans" cxnId="{95F2EDDD-DFAC-4BD3-BB25-7769A2BCF3D8}">
      <dgm:prSet/>
      <dgm:spPr/>
      <dgm:t>
        <a:bodyPr/>
        <a:lstStyle/>
        <a:p>
          <a:endParaRPr lang="en-US"/>
        </a:p>
      </dgm:t>
    </dgm:pt>
    <dgm:pt modelId="{70326413-B956-4396-9963-933769168E3C}" type="sibTrans" cxnId="{95F2EDDD-DFAC-4BD3-BB25-7769A2BCF3D8}">
      <dgm:prSet/>
      <dgm:spPr/>
      <dgm:t>
        <a:bodyPr/>
        <a:lstStyle/>
        <a:p>
          <a:endParaRPr lang="en-US"/>
        </a:p>
      </dgm:t>
    </dgm:pt>
    <dgm:pt modelId="{8C30D1D8-EAA7-4CD3-B858-09DC2C44BD31}">
      <dgm:prSet/>
      <dgm:spPr/>
      <dgm:t>
        <a:bodyPr/>
        <a:lstStyle/>
        <a:p>
          <a:r>
            <a:rPr lang="en-US" b="1"/>
            <a:t>Conclusion: </a:t>
          </a:r>
          <a:r>
            <a:rPr lang="en-US"/>
            <a:t>This segment could be targeted with premium voice service packages or loyalty rewards to maintain their high usage levels. </a:t>
          </a:r>
        </a:p>
      </dgm:t>
    </dgm:pt>
    <dgm:pt modelId="{ED744531-4D27-481F-A340-363C5AB615F8}" type="parTrans" cxnId="{4B448AFD-9C59-47C6-9982-0B1A4569CE2C}">
      <dgm:prSet/>
      <dgm:spPr/>
      <dgm:t>
        <a:bodyPr/>
        <a:lstStyle/>
        <a:p>
          <a:endParaRPr lang="en-US"/>
        </a:p>
      </dgm:t>
    </dgm:pt>
    <dgm:pt modelId="{6993B82C-7DAC-4C03-8B22-A9B3501845E0}" type="sibTrans" cxnId="{4B448AFD-9C59-47C6-9982-0B1A4569CE2C}">
      <dgm:prSet/>
      <dgm:spPr/>
      <dgm:t>
        <a:bodyPr/>
        <a:lstStyle/>
        <a:p>
          <a:endParaRPr lang="en-US"/>
        </a:p>
      </dgm:t>
    </dgm:pt>
    <dgm:pt modelId="{C2684C55-3215-4251-8ACD-EFFF4C86BA1B}">
      <dgm:prSet/>
      <dgm:spPr/>
      <dgm:t>
        <a:bodyPr/>
        <a:lstStyle/>
        <a:p>
          <a:r>
            <a:rPr lang="en-US" b="1"/>
            <a:t>Cluster 2 (High Data Usage Cluster): </a:t>
          </a:r>
          <a:endParaRPr lang="en-US"/>
        </a:p>
      </dgm:t>
    </dgm:pt>
    <dgm:pt modelId="{34DD248A-ADE1-49CA-9F72-5DAC97720A7B}" type="parTrans" cxnId="{2A071034-F24E-45D9-A807-BAA39D5672A9}">
      <dgm:prSet/>
      <dgm:spPr/>
      <dgm:t>
        <a:bodyPr/>
        <a:lstStyle/>
        <a:p>
          <a:endParaRPr lang="en-US"/>
        </a:p>
      </dgm:t>
    </dgm:pt>
    <dgm:pt modelId="{9ADA51AE-A088-446F-B687-3C64590E56A3}" type="sibTrans" cxnId="{2A071034-F24E-45D9-A807-BAA39D5672A9}">
      <dgm:prSet/>
      <dgm:spPr/>
      <dgm:t>
        <a:bodyPr/>
        <a:lstStyle/>
        <a:p>
          <a:endParaRPr lang="en-US"/>
        </a:p>
      </dgm:t>
    </dgm:pt>
    <dgm:pt modelId="{EC9778E6-0302-4B05-8580-369DC7B0519F}">
      <dgm:prSet/>
      <dgm:spPr/>
      <dgm:t>
        <a:bodyPr/>
        <a:lstStyle/>
        <a:p>
          <a:r>
            <a:rPr lang="en-US" b="1"/>
            <a:t>Characteristics: </a:t>
          </a:r>
          <a:r>
            <a:rPr lang="en-US"/>
            <a:t>Exhibits high mean values for REVENUE_DATA_aug, TRAFFIC_DATA_sep, and MOU_sep, suggesting high expenditure on data services and significant data traffic. </a:t>
          </a:r>
        </a:p>
      </dgm:t>
    </dgm:pt>
    <dgm:pt modelId="{653A8780-C689-4DE7-80CC-C6A74BC85B1E}" type="parTrans" cxnId="{811591A0-F182-4D33-8A5C-9B7D9C7C389F}">
      <dgm:prSet/>
      <dgm:spPr/>
      <dgm:t>
        <a:bodyPr/>
        <a:lstStyle/>
        <a:p>
          <a:endParaRPr lang="en-US"/>
        </a:p>
      </dgm:t>
    </dgm:pt>
    <dgm:pt modelId="{819F274A-F571-4F20-9F3B-AD5396786960}" type="sibTrans" cxnId="{811591A0-F182-4D33-8A5C-9B7D9C7C389F}">
      <dgm:prSet/>
      <dgm:spPr/>
      <dgm:t>
        <a:bodyPr/>
        <a:lstStyle/>
        <a:p>
          <a:endParaRPr lang="en-US"/>
        </a:p>
      </dgm:t>
    </dgm:pt>
    <dgm:pt modelId="{72EAE880-CE2D-4DE0-959A-CC7F9C1C0D8F}">
      <dgm:prSet/>
      <dgm:spPr/>
      <dgm:t>
        <a:bodyPr/>
        <a:lstStyle/>
        <a:p>
          <a:r>
            <a:rPr lang="en-US" b="1"/>
            <a:t>Hypothesis: </a:t>
          </a:r>
          <a:r>
            <a:rPr lang="en-US"/>
            <a:t>These subscribers are possibly heavy internet users, likely utilizing data-intensive applications. </a:t>
          </a:r>
        </a:p>
      </dgm:t>
    </dgm:pt>
    <dgm:pt modelId="{78110D66-62F2-4956-88E1-C500E5750378}" type="parTrans" cxnId="{248C7076-C3FF-4791-B71B-25594EF28DF8}">
      <dgm:prSet/>
      <dgm:spPr/>
      <dgm:t>
        <a:bodyPr/>
        <a:lstStyle/>
        <a:p>
          <a:endParaRPr lang="en-US"/>
        </a:p>
      </dgm:t>
    </dgm:pt>
    <dgm:pt modelId="{624FE7CA-389F-44F6-9B4A-7C754955ECD7}" type="sibTrans" cxnId="{248C7076-C3FF-4791-B71B-25594EF28DF8}">
      <dgm:prSet/>
      <dgm:spPr/>
      <dgm:t>
        <a:bodyPr/>
        <a:lstStyle/>
        <a:p>
          <a:endParaRPr lang="en-US"/>
        </a:p>
      </dgm:t>
    </dgm:pt>
    <dgm:pt modelId="{69528C85-A760-4265-9F06-2191FA9811CF}">
      <dgm:prSet/>
      <dgm:spPr/>
      <dgm:t>
        <a:bodyPr/>
        <a:lstStyle/>
        <a:p>
          <a:r>
            <a:rPr lang="en-US" b="1"/>
            <a:t>Conclusion</a:t>
          </a:r>
          <a:r>
            <a:rPr lang="en-US"/>
            <a:t>: Offering data-centric plans or promotions, especially for high-speed or unlimited data, could appeal to this segment.</a:t>
          </a:r>
        </a:p>
      </dgm:t>
    </dgm:pt>
    <dgm:pt modelId="{821CCB5A-7783-479E-BC1C-DEACE56B2332}" type="parTrans" cxnId="{1FC0373C-49B4-4006-A496-E0973CA09682}">
      <dgm:prSet/>
      <dgm:spPr/>
      <dgm:t>
        <a:bodyPr/>
        <a:lstStyle/>
        <a:p>
          <a:endParaRPr lang="en-US"/>
        </a:p>
      </dgm:t>
    </dgm:pt>
    <dgm:pt modelId="{5778D728-8BCC-48C1-ADA4-8C4A502543CB}" type="sibTrans" cxnId="{1FC0373C-49B4-4006-A496-E0973CA09682}">
      <dgm:prSet/>
      <dgm:spPr/>
      <dgm:t>
        <a:bodyPr/>
        <a:lstStyle/>
        <a:p>
          <a:endParaRPr lang="en-US"/>
        </a:p>
      </dgm:t>
    </dgm:pt>
    <dgm:pt modelId="{844F338D-C24C-4645-ABC7-20CBB8F76E85}" type="pres">
      <dgm:prSet presAssocID="{1F954A26-BB8C-4290-AAC9-C2C5C060264F}" presName="vert0" presStyleCnt="0">
        <dgm:presLayoutVars>
          <dgm:dir/>
          <dgm:animOne val="branch"/>
          <dgm:animLvl val="lvl"/>
        </dgm:presLayoutVars>
      </dgm:prSet>
      <dgm:spPr/>
    </dgm:pt>
    <dgm:pt modelId="{86AEF7D2-8CDC-461E-A0FF-DF8B574669EE}" type="pres">
      <dgm:prSet presAssocID="{8B375540-53FC-40E4-8D96-BD2EFEDCB53C}" presName="thickLine" presStyleLbl="alignNode1" presStyleIdx="0" presStyleCnt="3"/>
      <dgm:spPr/>
    </dgm:pt>
    <dgm:pt modelId="{E87059A8-51ED-4D02-9329-1A6E8B992EFF}" type="pres">
      <dgm:prSet presAssocID="{8B375540-53FC-40E4-8D96-BD2EFEDCB53C}" presName="horz1" presStyleCnt="0"/>
      <dgm:spPr/>
    </dgm:pt>
    <dgm:pt modelId="{63E7B7F8-70E4-4046-AF85-42DEE24B56AF}" type="pres">
      <dgm:prSet presAssocID="{8B375540-53FC-40E4-8D96-BD2EFEDCB53C}" presName="tx1" presStyleLbl="revTx" presStyleIdx="0" presStyleCnt="12"/>
      <dgm:spPr/>
    </dgm:pt>
    <dgm:pt modelId="{7017B09F-2C51-4D68-AE20-319BE396ABB4}" type="pres">
      <dgm:prSet presAssocID="{8B375540-53FC-40E4-8D96-BD2EFEDCB53C}" presName="vert1" presStyleCnt="0"/>
      <dgm:spPr/>
    </dgm:pt>
    <dgm:pt modelId="{A72A2C4E-FBEE-4CDF-A41F-829412DFC6D4}" type="pres">
      <dgm:prSet presAssocID="{44761A47-5AFF-41B1-8389-9E8548CA5582}" presName="vertSpace2a" presStyleCnt="0"/>
      <dgm:spPr/>
    </dgm:pt>
    <dgm:pt modelId="{FD24CFCE-34EE-4F35-BBDA-68E8CBF17409}" type="pres">
      <dgm:prSet presAssocID="{44761A47-5AFF-41B1-8389-9E8548CA5582}" presName="horz2" presStyleCnt="0"/>
      <dgm:spPr/>
    </dgm:pt>
    <dgm:pt modelId="{1A045694-0514-4023-9C77-CE744AFBE435}" type="pres">
      <dgm:prSet presAssocID="{44761A47-5AFF-41B1-8389-9E8548CA5582}" presName="horzSpace2" presStyleCnt="0"/>
      <dgm:spPr/>
    </dgm:pt>
    <dgm:pt modelId="{60385C85-5759-4C27-91FB-9A5BD88CC0A3}" type="pres">
      <dgm:prSet presAssocID="{44761A47-5AFF-41B1-8389-9E8548CA5582}" presName="tx2" presStyleLbl="revTx" presStyleIdx="1" presStyleCnt="12"/>
      <dgm:spPr/>
    </dgm:pt>
    <dgm:pt modelId="{2EB44FE6-98DE-4C1B-95CA-F448426728E3}" type="pres">
      <dgm:prSet presAssocID="{44761A47-5AFF-41B1-8389-9E8548CA5582}" presName="vert2" presStyleCnt="0"/>
      <dgm:spPr/>
    </dgm:pt>
    <dgm:pt modelId="{828C59F6-C6AA-4E07-A2E0-4CCB3C9C0CBB}" type="pres">
      <dgm:prSet presAssocID="{44761A47-5AFF-41B1-8389-9E8548CA5582}" presName="thinLine2b" presStyleLbl="callout" presStyleIdx="0" presStyleCnt="9"/>
      <dgm:spPr/>
    </dgm:pt>
    <dgm:pt modelId="{E8A4EBC6-4A26-4EF2-AD46-8E81C3D40AA3}" type="pres">
      <dgm:prSet presAssocID="{44761A47-5AFF-41B1-8389-9E8548CA5582}" presName="vertSpace2b" presStyleCnt="0"/>
      <dgm:spPr/>
    </dgm:pt>
    <dgm:pt modelId="{3AE84697-5860-49FC-B5B0-3C2EC30CB56D}" type="pres">
      <dgm:prSet presAssocID="{ADDFF61A-053E-4274-B8EB-0224F0A8C8DF}" presName="horz2" presStyleCnt="0"/>
      <dgm:spPr/>
    </dgm:pt>
    <dgm:pt modelId="{409B2C5D-33D8-4FBB-8F89-ED582CA01640}" type="pres">
      <dgm:prSet presAssocID="{ADDFF61A-053E-4274-B8EB-0224F0A8C8DF}" presName="horzSpace2" presStyleCnt="0"/>
      <dgm:spPr/>
    </dgm:pt>
    <dgm:pt modelId="{64FA9069-4D6F-4986-B9ED-A8F56C0EDE10}" type="pres">
      <dgm:prSet presAssocID="{ADDFF61A-053E-4274-B8EB-0224F0A8C8DF}" presName="tx2" presStyleLbl="revTx" presStyleIdx="2" presStyleCnt="12"/>
      <dgm:spPr/>
    </dgm:pt>
    <dgm:pt modelId="{9915632F-3ADC-4FA7-B59A-E3FC79DC71EB}" type="pres">
      <dgm:prSet presAssocID="{ADDFF61A-053E-4274-B8EB-0224F0A8C8DF}" presName="vert2" presStyleCnt="0"/>
      <dgm:spPr/>
    </dgm:pt>
    <dgm:pt modelId="{B6CEDBD3-A1EC-4C37-8BD9-85B261A480D8}" type="pres">
      <dgm:prSet presAssocID="{ADDFF61A-053E-4274-B8EB-0224F0A8C8DF}" presName="thinLine2b" presStyleLbl="callout" presStyleIdx="1" presStyleCnt="9"/>
      <dgm:spPr/>
    </dgm:pt>
    <dgm:pt modelId="{72984D55-1DD5-4A4B-BF73-6916C452CDA9}" type="pres">
      <dgm:prSet presAssocID="{ADDFF61A-053E-4274-B8EB-0224F0A8C8DF}" presName="vertSpace2b" presStyleCnt="0"/>
      <dgm:spPr/>
    </dgm:pt>
    <dgm:pt modelId="{9158665C-EE32-4A66-BC83-F5CA4F00F0F4}" type="pres">
      <dgm:prSet presAssocID="{2085E90A-B91A-4735-907E-44ACB5D620BE}" presName="horz2" presStyleCnt="0"/>
      <dgm:spPr/>
    </dgm:pt>
    <dgm:pt modelId="{B7F88717-2E46-4368-B831-278B999C48C9}" type="pres">
      <dgm:prSet presAssocID="{2085E90A-B91A-4735-907E-44ACB5D620BE}" presName="horzSpace2" presStyleCnt="0"/>
      <dgm:spPr/>
    </dgm:pt>
    <dgm:pt modelId="{594C0228-CB59-4992-9971-7A47C758C3FD}" type="pres">
      <dgm:prSet presAssocID="{2085E90A-B91A-4735-907E-44ACB5D620BE}" presName="tx2" presStyleLbl="revTx" presStyleIdx="3" presStyleCnt="12"/>
      <dgm:spPr/>
    </dgm:pt>
    <dgm:pt modelId="{4C57E552-4EB2-4253-8B38-245EA51189F5}" type="pres">
      <dgm:prSet presAssocID="{2085E90A-B91A-4735-907E-44ACB5D620BE}" presName="vert2" presStyleCnt="0"/>
      <dgm:spPr/>
    </dgm:pt>
    <dgm:pt modelId="{C614D670-12D2-41D0-8A6C-56DC473A922E}" type="pres">
      <dgm:prSet presAssocID="{2085E90A-B91A-4735-907E-44ACB5D620BE}" presName="thinLine2b" presStyleLbl="callout" presStyleIdx="2" presStyleCnt="9"/>
      <dgm:spPr/>
    </dgm:pt>
    <dgm:pt modelId="{9C5BBA8A-E750-4544-A9B2-AC970E888590}" type="pres">
      <dgm:prSet presAssocID="{2085E90A-B91A-4735-907E-44ACB5D620BE}" presName="vertSpace2b" presStyleCnt="0"/>
      <dgm:spPr/>
    </dgm:pt>
    <dgm:pt modelId="{ECD2B000-0DF0-4E00-80BE-D1ED05855250}" type="pres">
      <dgm:prSet presAssocID="{588AF054-1B58-415C-B565-B156C7BB7B49}" presName="thickLine" presStyleLbl="alignNode1" presStyleIdx="1" presStyleCnt="3"/>
      <dgm:spPr/>
    </dgm:pt>
    <dgm:pt modelId="{093846FB-527D-4100-8027-E11C0E175683}" type="pres">
      <dgm:prSet presAssocID="{588AF054-1B58-415C-B565-B156C7BB7B49}" presName="horz1" presStyleCnt="0"/>
      <dgm:spPr/>
    </dgm:pt>
    <dgm:pt modelId="{9B5F50C1-6147-48DF-9326-22C0929F7317}" type="pres">
      <dgm:prSet presAssocID="{588AF054-1B58-415C-B565-B156C7BB7B49}" presName="tx1" presStyleLbl="revTx" presStyleIdx="4" presStyleCnt="12"/>
      <dgm:spPr/>
    </dgm:pt>
    <dgm:pt modelId="{4EC12E7F-1EE9-4936-891F-100B93830B69}" type="pres">
      <dgm:prSet presAssocID="{588AF054-1B58-415C-B565-B156C7BB7B49}" presName="vert1" presStyleCnt="0"/>
      <dgm:spPr/>
    </dgm:pt>
    <dgm:pt modelId="{F2C98610-7753-4F10-86D4-BA5E7D84A6D2}" type="pres">
      <dgm:prSet presAssocID="{038A4E52-6AEB-472C-A7B3-A9D2FA90E120}" presName="vertSpace2a" presStyleCnt="0"/>
      <dgm:spPr/>
    </dgm:pt>
    <dgm:pt modelId="{D931EE33-784F-483E-908C-0B6193B5C7BF}" type="pres">
      <dgm:prSet presAssocID="{038A4E52-6AEB-472C-A7B3-A9D2FA90E120}" presName="horz2" presStyleCnt="0"/>
      <dgm:spPr/>
    </dgm:pt>
    <dgm:pt modelId="{149E1F67-F1CA-49BF-A25F-1E654DBD3907}" type="pres">
      <dgm:prSet presAssocID="{038A4E52-6AEB-472C-A7B3-A9D2FA90E120}" presName="horzSpace2" presStyleCnt="0"/>
      <dgm:spPr/>
    </dgm:pt>
    <dgm:pt modelId="{459EAB9A-0036-4087-8FF7-1A3550C5B387}" type="pres">
      <dgm:prSet presAssocID="{038A4E52-6AEB-472C-A7B3-A9D2FA90E120}" presName="tx2" presStyleLbl="revTx" presStyleIdx="5" presStyleCnt="12"/>
      <dgm:spPr/>
    </dgm:pt>
    <dgm:pt modelId="{99C15187-EC86-478C-A3C6-5BE3B78CEA9F}" type="pres">
      <dgm:prSet presAssocID="{038A4E52-6AEB-472C-A7B3-A9D2FA90E120}" presName="vert2" presStyleCnt="0"/>
      <dgm:spPr/>
    </dgm:pt>
    <dgm:pt modelId="{ED908A40-42C6-4366-BF10-9C5FDE5A2FBA}" type="pres">
      <dgm:prSet presAssocID="{038A4E52-6AEB-472C-A7B3-A9D2FA90E120}" presName="thinLine2b" presStyleLbl="callout" presStyleIdx="3" presStyleCnt="9"/>
      <dgm:spPr/>
    </dgm:pt>
    <dgm:pt modelId="{EA67FD1C-B356-4C36-AB17-505CB51EDDC0}" type="pres">
      <dgm:prSet presAssocID="{038A4E52-6AEB-472C-A7B3-A9D2FA90E120}" presName="vertSpace2b" presStyleCnt="0"/>
      <dgm:spPr/>
    </dgm:pt>
    <dgm:pt modelId="{8AB40646-716F-4328-BCA2-05216B1BC94E}" type="pres">
      <dgm:prSet presAssocID="{492D3DE2-CA4B-43D9-B796-5409CF5A1A5D}" presName="horz2" presStyleCnt="0"/>
      <dgm:spPr/>
    </dgm:pt>
    <dgm:pt modelId="{BF5B6FC5-4AA8-4BF4-98B0-1BFF8662BB63}" type="pres">
      <dgm:prSet presAssocID="{492D3DE2-CA4B-43D9-B796-5409CF5A1A5D}" presName="horzSpace2" presStyleCnt="0"/>
      <dgm:spPr/>
    </dgm:pt>
    <dgm:pt modelId="{909696C6-4F70-47F5-A36C-1D79CEE95AB4}" type="pres">
      <dgm:prSet presAssocID="{492D3DE2-CA4B-43D9-B796-5409CF5A1A5D}" presName="tx2" presStyleLbl="revTx" presStyleIdx="6" presStyleCnt="12"/>
      <dgm:spPr/>
    </dgm:pt>
    <dgm:pt modelId="{FDBABB99-F93B-45EE-A16F-4B34BFABA852}" type="pres">
      <dgm:prSet presAssocID="{492D3DE2-CA4B-43D9-B796-5409CF5A1A5D}" presName="vert2" presStyleCnt="0"/>
      <dgm:spPr/>
    </dgm:pt>
    <dgm:pt modelId="{2E88AEC4-388A-43C7-B7A2-F00D05B28199}" type="pres">
      <dgm:prSet presAssocID="{492D3DE2-CA4B-43D9-B796-5409CF5A1A5D}" presName="thinLine2b" presStyleLbl="callout" presStyleIdx="4" presStyleCnt="9"/>
      <dgm:spPr/>
    </dgm:pt>
    <dgm:pt modelId="{0BBD3857-24C3-4EB9-93BA-AA1DFE24F446}" type="pres">
      <dgm:prSet presAssocID="{492D3DE2-CA4B-43D9-B796-5409CF5A1A5D}" presName="vertSpace2b" presStyleCnt="0"/>
      <dgm:spPr/>
    </dgm:pt>
    <dgm:pt modelId="{DC20C25F-6669-425B-96CD-EC06D4B98EB0}" type="pres">
      <dgm:prSet presAssocID="{8C30D1D8-EAA7-4CD3-B858-09DC2C44BD31}" presName="horz2" presStyleCnt="0"/>
      <dgm:spPr/>
    </dgm:pt>
    <dgm:pt modelId="{6EB50EB7-F952-426A-A5FD-3E349D04DBAB}" type="pres">
      <dgm:prSet presAssocID="{8C30D1D8-EAA7-4CD3-B858-09DC2C44BD31}" presName="horzSpace2" presStyleCnt="0"/>
      <dgm:spPr/>
    </dgm:pt>
    <dgm:pt modelId="{5EC1E416-DEEF-4FE5-9BED-249A2B104C31}" type="pres">
      <dgm:prSet presAssocID="{8C30D1D8-EAA7-4CD3-B858-09DC2C44BD31}" presName="tx2" presStyleLbl="revTx" presStyleIdx="7" presStyleCnt="12"/>
      <dgm:spPr/>
    </dgm:pt>
    <dgm:pt modelId="{48385A8C-1945-4C64-A51A-C818BB3B62A7}" type="pres">
      <dgm:prSet presAssocID="{8C30D1D8-EAA7-4CD3-B858-09DC2C44BD31}" presName="vert2" presStyleCnt="0"/>
      <dgm:spPr/>
    </dgm:pt>
    <dgm:pt modelId="{F69A6ABE-BFE7-4004-8345-A012DDA91BBB}" type="pres">
      <dgm:prSet presAssocID="{8C30D1D8-EAA7-4CD3-B858-09DC2C44BD31}" presName="thinLine2b" presStyleLbl="callout" presStyleIdx="5" presStyleCnt="9"/>
      <dgm:spPr/>
    </dgm:pt>
    <dgm:pt modelId="{F322AAF5-494A-43E5-986F-83E7AFF327C4}" type="pres">
      <dgm:prSet presAssocID="{8C30D1D8-EAA7-4CD3-B858-09DC2C44BD31}" presName="vertSpace2b" presStyleCnt="0"/>
      <dgm:spPr/>
    </dgm:pt>
    <dgm:pt modelId="{3CB67AAE-2975-4FE3-8C11-1B8E0E1C8051}" type="pres">
      <dgm:prSet presAssocID="{C2684C55-3215-4251-8ACD-EFFF4C86BA1B}" presName="thickLine" presStyleLbl="alignNode1" presStyleIdx="2" presStyleCnt="3"/>
      <dgm:spPr/>
    </dgm:pt>
    <dgm:pt modelId="{4A94F530-496D-4FE2-81C7-B44327717CE0}" type="pres">
      <dgm:prSet presAssocID="{C2684C55-3215-4251-8ACD-EFFF4C86BA1B}" presName="horz1" presStyleCnt="0"/>
      <dgm:spPr/>
    </dgm:pt>
    <dgm:pt modelId="{303E7A1F-9DA6-4407-AAAD-A57F03891DA7}" type="pres">
      <dgm:prSet presAssocID="{C2684C55-3215-4251-8ACD-EFFF4C86BA1B}" presName="tx1" presStyleLbl="revTx" presStyleIdx="8" presStyleCnt="12"/>
      <dgm:spPr/>
    </dgm:pt>
    <dgm:pt modelId="{5537AE1A-6EAC-4196-9AFA-9596D9C96775}" type="pres">
      <dgm:prSet presAssocID="{C2684C55-3215-4251-8ACD-EFFF4C86BA1B}" presName="vert1" presStyleCnt="0"/>
      <dgm:spPr/>
    </dgm:pt>
    <dgm:pt modelId="{2B4F6E4E-000D-46C4-8658-6832FD90EECB}" type="pres">
      <dgm:prSet presAssocID="{EC9778E6-0302-4B05-8580-369DC7B0519F}" presName="vertSpace2a" presStyleCnt="0"/>
      <dgm:spPr/>
    </dgm:pt>
    <dgm:pt modelId="{16197F53-58B5-4719-8D8B-EC8CC9168901}" type="pres">
      <dgm:prSet presAssocID="{EC9778E6-0302-4B05-8580-369DC7B0519F}" presName="horz2" presStyleCnt="0"/>
      <dgm:spPr/>
    </dgm:pt>
    <dgm:pt modelId="{344A8A96-252B-4AB4-9F9D-EEE48F8B45CF}" type="pres">
      <dgm:prSet presAssocID="{EC9778E6-0302-4B05-8580-369DC7B0519F}" presName="horzSpace2" presStyleCnt="0"/>
      <dgm:spPr/>
    </dgm:pt>
    <dgm:pt modelId="{BB7F8FB1-85A1-4048-A864-6D5E92E38541}" type="pres">
      <dgm:prSet presAssocID="{EC9778E6-0302-4B05-8580-369DC7B0519F}" presName="tx2" presStyleLbl="revTx" presStyleIdx="9" presStyleCnt="12"/>
      <dgm:spPr/>
    </dgm:pt>
    <dgm:pt modelId="{F6CA51BC-CB12-469B-9BC3-C182BD15C7E0}" type="pres">
      <dgm:prSet presAssocID="{EC9778E6-0302-4B05-8580-369DC7B0519F}" presName="vert2" presStyleCnt="0"/>
      <dgm:spPr/>
    </dgm:pt>
    <dgm:pt modelId="{D08CC692-B852-4D08-A84E-BA90CE64EC19}" type="pres">
      <dgm:prSet presAssocID="{EC9778E6-0302-4B05-8580-369DC7B0519F}" presName="thinLine2b" presStyleLbl="callout" presStyleIdx="6" presStyleCnt="9"/>
      <dgm:spPr/>
    </dgm:pt>
    <dgm:pt modelId="{AD2567FE-FF53-411E-B7AB-3DEC04EDD91B}" type="pres">
      <dgm:prSet presAssocID="{EC9778E6-0302-4B05-8580-369DC7B0519F}" presName="vertSpace2b" presStyleCnt="0"/>
      <dgm:spPr/>
    </dgm:pt>
    <dgm:pt modelId="{F32EED8A-FC1B-411E-BCCC-ED731D377311}" type="pres">
      <dgm:prSet presAssocID="{72EAE880-CE2D-4DE0-959A-CC7F9C1C0D8F}" presName="horz2" presStyleCnt="0"/>
      <dgm:spPr/>
    </dgm:pt>
    <dgm:pt modelId="{39CD907B-77A0-4D9B-BFB1-3921E83C7150}" type="pres">
      <dgm:prSet presAssocID="{72EAE880-CE2D-4DE0-959A-CC7F9C1C0D8F}" presName="horzSpace2" presStyleCnt="0"/>
      <dgm:spPr/>
    </dgm:pt>
    <dgm:pt modelId="{5E8782AD-5AB5-40BE-B23C-5D0BE6C282BD}" type="pres">
      <dgm:prSet presAssocID="{72EAE880-CE2D-4DE0-959A-CC7F9C1C0D8F}" presName="tx2" presStyleLbl="revTx" presStyleIdx="10" presStyleCnt="12"/>
      <dgm:spPr/>
    </dgm:pt>
    <dgm:pt modelId="{92FD3A25-00DE-45A0-8677-51D7685BCBB3}" type="pres">
      <dgm:prSet presAssocID="{72EAE880-CE2D-4DE0-959A-CC7F9C1C0D8F}" presName="vert2" presStyleCnt="0"/>
      <dgm:spPr/>
    </dgm:pt>
    <dgm:pt modelId="{C7239822-471F-4526-BD4D-1531A4D24155}" type="pres">
      <dgm:prSet presAssocID="{72EAE880-CE2D-4DE0-959A-CC7F9C1C0D8F}" presName="thinLine2b" presStyleLbl="callout" presStyleIdx="7" presStyleCnt="9"/>
      <dgm:spPr/>
    </dgm:pt>
    <dgm:pt modelId="{AB8D1BF7-5A29-4216-8C13-CD184EB7A4F5}" type="pres">
      <dgm:prSet presAssocID="{72EAE880-CE2D-4DE0-959A-CC7F9C1C0D8F}" presName="vertSpace2b" presStyleCnt="0"/>
      <dgm:spPr/>
    </dgm:pt>
    <dgm:pt modelId="{EB5F3913-72A4-490F-A76A-BD4A2A455A9A}" type="pres">
      <dgm:prSet presAssocID="{69528C85-A760-4265-9F06-2191FA9811CF}" presName="horz2" presStyleCnt="0"/>
      <dgm:spPr/>
    </dgm:pt>
    <dgm:pt modelId="{507FCBA9-978E-4D2E-AF26-FF698BD845E4}" type="pres">
      <dgm:prSet presAssocID="{69528C85-A760-4265-9F06-2191FA9811CF}" presName="horzSpace2" presStyleCnt="0"/>
      <dgm:spPr/>
    </dgm:pt>
    <dgm:pt modelId="{500E08A3-4720-4262-A511-7CBE03A7CBCA}" type="pres">
      <dgm:prSet presAssocID="{69528C85-A760-4265-9F06-2191FA9811CF}" presName="tx2" presStyleLbl="revTx" presStyleIdx="11" presStyleCnt="12"/>
      <dgm:spPr/>
    </dgm:pt>
    <dgm:pt modelId="{1FF968EC-BC8F-4FAC-9E61-C0E4245624A4}" type="pres">
      <dgm:prSet presAssocID="{69528C85-A760-4265-9F06-2191FA9811CF}" presName="vert2" presStyleCnt="0"/>
      <dgm:spPr/>
    </dgm:pt>
    <dgm:pt modelId="{2EAD9F2A-98B9-4B7C-BFA6-F4723FDA1323}" type="pres">
      <dgm:prSet presAssocID="{69528C85-A760-4265-9F06-2191FA9811CF}" presName="thinLine2b" presStyleLbl="callout" presStyleIdx="8" presStyleCnt="9"/>
      <dgm:spPr/>
    </dgm:pt>
    <dgm:pt modelId="{22B4E4D6-55C5-4E2F-B7DE-FD31552FC84F}" type="pres">
      <dgm:prSet presAssocID="{69528C85-A760-4265-9F06-2191FA9811CF}" presName="vertSpace2b" presStyleCnt="0"/>
      <dgm:spPr/>
    </dgm:pt>
  </dgm:ptLst>
  <dgm:cxnLst>
    <dgm:cxn modelId="{DF382304-5F96-4E9D-A6DA-16A29D42BC90}" srcId="{1F954A26-BB8C-4290-AAC9-C2C5C060264F}" destId="{8B375540-53FC-40E4-8D96-BD2EFEDCB53C}" srcOrd="0" destOrd="0" parTransId="{09243BFF-4211-45B5-9BA2-9A73A34DFF84}" sibTransId="{491DD1B5-C14F-4233-9C97-57607C356938}"/>
    <dgm:cxn modelId="{1756801A-E8D0-4207-A0BA-7F164CC0A8AA}" srcId="{8B375540-53FC-40E4-8D96-BD2EFEDCB53C}" destId="{44761A47-5AFF-41B1-8389-9E8548CA5582}" srcOrd="0" destOrd="0" parTransId="{091A3D84-0608-487C-83C8-6402308C8269}" sibTransId="{92972C03-ADF2-4528-8011-148359283830}"/>
    <dgm:cxn modelId="{2A071034-F24E-45D9-A807-BAA39D5672A9}" srcId="{1F954A26-BB8C-4290-AAC9-C2C5C060264F}" destId="{C2684C55-3215-4251-8ACD-EFFF4C86BA1B}" srcOrd="2" destOrd="0" parTransId="{34DD248A-ADE1-49CA-9F72-5DAC97720A7B}" sibTransId="{9ADA51AE-A088-446F-B687-3C64590E56A3}"/>
    <dgm:cxn modelId="{71AB9838-43C6-4A63-8D2A-D402E6F0B19B}" srcId="{8B375540-53FC-40E4-8D96-BD2EFEDCB53C}" destId="{ADDFF61A-053E-4274-B8EB-0224F0A8C8DF}" srcOrd="1" destOrd="0" parTransId="{ADB057FC-6EB5-49AC-80E3-A19C01CB5B90}" sibTransId="{BECCE49B-4971-4F2A-9D4F-AF2D3E412A77}"/>
    <dgm:cxn modelId="{1FC0373C-49B4-4006-A496-E0973CA09682}" srcId="{C2684C55-3215-4251-8ACD-EFFF4C86BA1B}" destId="{69528C85-A760-4265-9F06-2191FA9811CF}" srcOrd="2" destOrd="0" parTransId="{821CCB5A-7783-479E-BC1C-DEACE56B2332}" sibTransId="{5778D728-8BCC-48C1-ADA4-8C4A502543CB}"/>
    <dgm:cxn modelId="{6DF43B5B-6420-420E-83F2-1F59F0DC1B64}" type="presOf" srcId="{2085E90A-B91A-4735-907E-44ACB5D620BE}" destId="{594C0228-CB59-4992-9971-7A47C758C3FD}" srcOrd="0" destOrd="0" presId="urn:microsoft.com/office/officeart/2008/layout/LinedList"/>
    <dgm:cxn modelId="{FD76024A-05E8-4A64-9C5A-44BEB713B659}" type="presOf" srcId="{69528C85-A760-4265-9F06-2191FA9811CF}" destId="{500E08A3-4720-4262-A511-7CBE03A7CBCA}" srcOrd="0" destOrd="0" presId="urn:microsoft.com/office/officeart/2008/layout/LinedList"/>
    <dgm:cxn modelId="{248C7076-C3FF-4791-B71B-25594EF28DF8}" srcId="{C2684C55-3215-4251-8ACD-EFFF4C86BA1B}" destId="{72EAE880-CE2D-4DE0-959A-CC7F9C1C0D8F}" srcOrd="1" destOrd="0" parTransId="{78110D66-62F2-4956-88E1-C500E5750378}" sibTransId="{624FE7CA-389F-44F6-9B4A-7C754955ECD7}"/>
    <dgm:cxn modelId="{D5F7C087-8BD9-49A2-B55C-C32AC030782C}" type="presOf" srcId="{8B375540-53FC-40E4-8D96-BD2EFEDCB53C}" destId="{63E7B7F8-70E4-4046-AF85-42DEE24B56AF}" srcOrd="0" destOrd="0" presId="urn:microsoft.com/office/officeart/2008/layout/LinedList"/>
    <dgm:cxn modelId="{51BF2689-ABBA-4141-B7FC-DB9AA8FAE582}" type="presOf" srcId="{EC9778E6-0302-4B05-8580-369DC7B0519F}" destId="{BB7F8FB1-85A1-4048-A864-6D5E92E38541}" srcOrd="0" destOrd="0" presId="urn:microsoft.com/office/officeart/2008/layout/LinedList"/>
    <dgm:cxn modelId="{41594091-6753-40A2-893C-A826CEE30AFE}" type="presOf" srcId="{038A4E52-6AEB-472C-A7B3-A9D2FA90E120}" destId="{459EAB9A-0036-4087-8FF7-1A3550C5B387}" srcOrd="0" destOrd="0" presId="urn:microsoft.com/office/officeart/2008/layout/LinedList"/>
    <dgm:cxn modelId="{E23B6899-5E5E-41A5-A005-FF7974FF168A}" srcId="{588AF054-1B58-415C-B565-B156C7BB7B49}" destId="{038A4E52-6AEB-472C-A7B3-A9D2FA90E120}" srcOrd="0" destOrd="0" parTransId="{3B518A20-3BF3-4ACA-A4C0-36E971270B23}" sibTransId="{299A0271-659D-4B38-9B63-4AD9E7D43BEC}"/>
    <dgm:cxn modelId="{C0D3169B-2BF9-48BD-B70D-6132CEADA1A6}" type="presOf" srcId="{C2684C55-3215-4251-8ACD-EFFF4C86BA1B}" destId="{303E7A1F-9DA6-4407-AAAD-A57F03891DA7}" srcOrd="0" destOrd="0" presId="urn:microsoft.com/office/officeart/2008/layout/LinedList"/>
    <dgm:cxn modelId="{6EB3709F-ED14-46F5-BBA7-947076D9056F}" type="presOf" srcId="{1F954A26-BB8C-4290-AAC9-C2C5C060264F}" destId="{844F338D-C24C-4645-ABC7-20CBB8F76E85}" srcOrd="0" destOrd="0" presId="urn:microsoft.com/office/officeart/2008/layout/LinedList"/>
    <dgm:cxn modelId="{811591A0-F182-4D33-8A5C-9B7D9C7C389F}" srcId="{C2684C55-3215-4251-8ACD-EFFF4C86BA1B}" destId="{EC9778E6-0302-4B05-8580-369DC7B0519F}" srcOrd="0" destOrd="0" parTransId="{653A8780-C689-4DE7-80CC-C6A74BC85B1E}" sibTransId="{819F274A-F571-4F20-9F3B-AD5396786960}"/>
    <dgm:cxn modelId="{7F8D76A1-C981-4962-A897-89B2DF7F37B0}" type="presOf" srcId="{8C30D1D8-EAA7-4CD3-B858-09DC2C44BD31}" destId="{5EC1E416-DEEF-4FE5-9BED-249A2B104C31}" srcOrd="0" destOrd="0" presId="urn:microsoft.com/office/officeart/2008/layout/LinedList"/>
    <dgm:cxn modelId="{6C72EDA9-6D3B-4081-B840-28C3E0602C23}" type="presOf" srcId="{492D3DE2-CA4B-43D9-B796-5409CF5A1A5D}" destId="{909696C6-4F70-47F5-A36C-1D79CEE95AB4}" srcOrd="0" destOrd="0" presId="urn:microsoft.com/office/officeart/2008/layout/LinedList"/>
    <dgm:cxn modelId="{B8B062B5-AAF8-4931-B294-A6FF11CEBC70}" type="presOf" srcId="{ADDFF61A-053E-4274-B8EB-0224F0A8C8DF}" destId="{64FA9069-4D6F-4986-B9ED-A8F56C0EDE10}" srcOrd="0" destOrd="0" presId="urn:microsoft.com/office/officeart/2008/layout/LinedList"/>
    <dgm:cxn modelId="{EDB719C4-D275-4C94-B0D2-A984B95201A1}" srcId="{8B375540-53FC-40E4-8D96-BD2EFEDCB53C}" destId="{2085E90A-B91A-4735-907E-44ACB5D620BE}" srcOrd="2" destOrd="0" parTransId="{05166FB9-EAFD-4DFA-966C-1894570C1D2D}" sibTransId="{F8F846F7-70B6-4099-9129-1CD5257FF857}"/>
    <dgm:cxn modelId="{42DAABC4-F5E8-4E57-81D6-65FBFF09D54A}" srcId="{1F954A26-BB8C-4290-AAC9-C2C5C060264F}" destId="{588AF054-1B58-415C-B565-B156C7BB7B49}" srcOrd="1" destOrd="0" parTransId="{CED31D4B-18E6-4470-ACFA-26F1E6FAC912}" sibTransId="{7FEA28B3-69FD-4348-BAF9-46537AA09CC9}"/>
    <dgm:cxn modelId="{5CB689D2-C55D-4685-9CD9-858BCB66AB98}" type="presOf" srcId="{588AF054-1B58-415C-B565-B156C7BB7B49}" destId="{9B5F50C1-6147-48DF-9326-22C0929F7317}" srcOrd="0" destOrd="0" presId="urn:microsoft.com/office/officeart/2008/layout/LinedList"/>
    <dgm:cxn modelId="{95F2EDDD-DFAC-4BD3-BB25-7769A2BCF3D8}" srcId="{588AF054-1B58-415C-B565-B156C7BB7B49}" destId="{492D3DE2-CA4B-43D9-B796-5409CF5A1A5D}" srcOrd="1" destOrd="0" parTransId="{01204BED-EF16-4106-9232-00FEABAAE630}" sibTransId="{70326413-B956-4396-9963-933769168E3C}"/>
    <dgm:cxn modelId="{CFA811F6-B5E6-4013-BCC6-2951866549AA}" type="presOf" srcId="{72EAE880-CE2D-4DE0-959A-CC7F9C1C0D8F}" destId="{5E8782AD-5AB5-40BE-B23C-5D0BE6C282BD}" srcOrd="0" destOrd="0" presId="urn:microsoft.com/office/officeart/2008/layout/LinedList"/>
    <dgm:cxn modelId="{4B448AFD-9C59-47C6-9982-0B1A4569CE2C}" srcId="{588AF054-1B58-415C-B565-B156C7BB7B49}" destId="{8C30D1D8-EAA7-4CD3-B858-09DC2C44BD31}" srcOrd="2" destOrd="0" parTransId="{ED744531-4D27-481F-A340-363C5AB615F8}" sibTransId="{6993B82C-7DAC-4C03-8B22-A9B3501845E0}"/>
    <dgm:cxn modelId="{95D2C4FD-D344-4AD4-AE8D-1E20CF396F6F}" type="presOf" srcId="{44761A47-5AFF-41B1-8389-9E8548CA5582}" destId="{60385C85-5759-4C27-91FB-9A5BD88CC0A3}" srcOrd="0" destOrd="0" presId="urn:microsoft.com/office/officeart/2008/layout/LinedList"/>
    <dgm:cxn modelId="{E06C2FA4-B10F-4CFB-BF0C-BA086980231E}" type="presParOf" srcId="{844F338D-C24C-4645-ABC7-20CBB8F76E85}" destId="{86AEF7D2-8CDC-461E-A0FF-DF8B574669EE}" srcOrd="0" destOrd="0" presId="urn:microsoft.com/office/officeart/2008/layout/LinedList"/>
    <dgm:cxn modelId="{F9AB9D38-3D22-4A5E-8F84-D3ABDA95EF91}" type="presParOf" srcId="{844F338D-C24C-4645-ABC7-20CBB8F76E85}" destId="{E87059A8-51ED-4D02-9329-1A6E8B992EFF}" srcOrd="1" destOrd="0" presId="urn:microsoft.com/office/officeart/2008/layout/LinedList"/>
    <dgm:cxn modelId="{C0BBCD7E-F3F7-4247-9A22-7A0F9DFDF9A1}" type="presParOf" srcId="{E87059A8-51ED-4D02-9329-1A6E8B992EFF}" destId="{63E7B7F8-70E4-4046-AF85-42DEE24B56AF}" srcOrd="0" destOrd="0" presId="urn:microsoft.com/office/officeart/2008/layout/LinedList"/>
    <dgm:cxn modelId="{8678942D-9E31-41DE-A71A-96917BCDB927}" type="presParOf" srcId="{E87059A8-51ED-4D02-9329-1A6E8B992EFF}" destId="{7017B09F-2C51-4D68-AE20-319BE396ABB4}" srcOrd="1" destOrd="0" presId="urn:microsoft.com/office/officeart/2008/layout/LinedList"/>
    <dgm:cxn modelId="{527E5B80-AD4F-4442-96B0-CC8B499C1B18}" type="presParOf" srcId="{7017B09F-2C51-4D68-AE20-319BE396ABB4}" destId="{A72A2C4E-FBEE-4CDF-A41F-829412DFC6D4}" srcOrd="0" destOrd="0" presId="urn:microsoft.com/office/officeart/2008/layout/LinedList"/>
    <dgm:cxn modelId="{A6F80A62-C2AE-4B91-B3DA-3F8BB5F83B75}" type="presParOf" srcId="{7017B09F-2C51-4D68-AE20-319BE396ABB4}" destId="{FD24CFCE-34EE-4F35-BBDA-68E8CBF17409}" srcOrd="1" destOrd="0" presId="urn:microsoft.com/office/officeart/2008/layout/LinedList"/>
    <dgm:cxn modelId="{CE0100A8-8DBF-4C85-8A59-07F516E9E6E8}" type="presParOf" srcId="{FD24CFCE-34EE-4F35-BBDA-68E8CBF17409}" destId="{1A045694-0514-4023-9C77-CE744AFBE435}" srcOrd="0" destOrd="0" presId="urn:microsoft.com/office/officeart/2008/layout/LinedList"/>
    <dgm:cxn modelId="{6D9283AE-C488-4FC1-B7EC-837A733CA185}" type="presParOf" srcId="{FD24CFCE-34EE-4F35-BBDA-68E8CBF17409}" destId="{60385C85-5759-4C27-91FB-9A5BD88CC0A3}" srcOrd="1" destOrd="0" presId="urn:microsoft.com/office/officeart/2008/layout/LinedList"/>
    <dgm:cxn modelId="{01BC9435-89D7-4AFE-BCF3-D2195EBE2C6B}" type="presParOf" srcId="{FD24CFCE-34EE-4F35-BBDA-68E8CBF17409}" destId="{2EB44FE6-98DE-4C1B-95CA-F448426728E3}" srcOrd="2" destOrd="0" presId="urn:microsoft.com/office/officeart/2008/layout/LinedList"/>
    <dgm:cxn modelId="{719CD87B-7A40-46ED-802D-8D96542CAE28}" type="presParOf" srcId="{7017B09F-2C51-4D68-AE20-319BE396ABB4}" destId="{828C59F6-C6AA-4E07-A2E0-4CCB3C9C0CBB}" srcOrd="2" destOrd="0" presId="urn:microsoft.com/office/officeart/2008/layout/LinedList"/>
    <dgm:cxn modelId="{F96E05FC-6452-4E82-B50B-08A912D04FA2}" type="presParOf" srcId="{7017B09F-2C51-4D68-AE20-319BE396ABB4}" destId="{E8A4EBC6-4A26-4EF2-AD46-8E81C3D40AA3}" srcOrd="3" destOrd="0" presId="urn:microsoft.com/office/officeart/2008/layout/LinedList"/>
    <dgm:cxn modelId="{0319D777-3C24-4318-90D0-73A536F67360}" type="presParOf" srcId="{7017B09F-2C51-4D68-AE20-319BE396ABB4}" destId="{3AE84697-5860-49FC-B5B0-3C2EC30CB56D}" srcOrd="4" destOrd="0" presId="urn:microsoft.com/office/officeart/2008/layout/LinedList"/>
    <dgm:cxn modelId="{C23598C8-C5AF-44A8-8B49-EDDC65425B48}" type="presParOf" srcId="{3AE84697-5860-49FC-B5B0-3C2EC30CB56D}" destId="{409B2C5D-33D8-4FBB-8F89-ED582CA01640}" srcOrd="0" destOrd="0" presId="urn:microsoft.com/office/officeart/2008/layout/LinedList"/>
    <dgm:cxn modelId="{3AD084A8-795E-4F1E-B53E-557061962B2F}" type="presParOf" srcId="{3AE84697-5860-49FC-B5B0-3C2EC30CB56D}" destId="{64FA9069-4D6F-4986-B9ED-A8F56C0EDE10}" srcOrd="1" destOrd="0" presId="urn:microsoft.com/office/officeart/2008/layout/LinedList"/>
    <dgm:cxn modelId="{D658ADA8-F9AF-4C4E-9BFB-04657DD1537D}" type="presParOf" srcId="{3AE84697-5860-49FC-B5B0-3C2EC30CB56D}" destId="{9915632F-3ADC-4FA7-B59A-E3FC79DC71EB}" srcOrd="2" destOrd="0" presId="urn:microsoft.com/office/officeart/2008/layout/LinedList"/>
    <dgm:cxn modelId="{07EE7895-F0A1-4160-ADEA-8A0B3BB4A678}" type="presParOf" srcId="{7017B09F-2C51-4D68-AE20-319BE396ABB4}" destId="{B6CEDBD3-A1EC-4C37-8BD9-85B261A480D8}" srcOrd="5" destOrd="0" presId="urn:microsoft.com/office/officeart/2008/layout/LinedList"/>
    <dgm:cxn modelId="{79136BC4-AD8C-4F61-B328-F51469CFDD80}" type="presParOf" srcId="{7017B09F-2C51-4D68-AE20-319BE396ABB4}" destId="{72984D55-1DD5-4A4B-BF73-6916C452CDA9}" srcOrd="6" destOrd="0" presId="urn:microsoft.com/office/officeart/2008/layout/LinedList"/>
    <dgm:cxn modelId="{F3B8FA36-6DAC-46A9-8031-BDD58C2D1BA6}" type="presParOf" srcId="{7017B09F-2C51-4D68-AE20-319BE396ABB4}" destId="{9158665C-EE32-4A66-BC83-F5CA4F00F0F4}" srcOrd="7" destOrd="0" presId="urn:microsoft.com/office/officeart/2008/layout/LinedList"/>
    <dgm:cxn modelId="{BAB18ADC-7BA6-4017-BFBA-AF7E8EDD5BAB}" type="presParOf" srcId="{9158665C-EE32-4A66-BC83-F5CA4F00F0F4}" destId="{B7F88717-2E46-4368-B831-278B999C48C9}" srcOrd="0" destOrd="0" presId="urn:microsoft.com/office/officeart/2008/layout/LinedList"/>
    <dgm:cxn modelId="{8C7A9737-E9AE-4368-9290-26FD0EEB5302}" type="presParOf" srcId="{9158665C-EE32-4A66-BC83-F5CA4F00F0F4}" destId="{594C0228-CB59-4992-9971-7A47C758C3FD}" srcOrd="1" destOrd="0" presId="urn:microsoft.com/office/officeart/2008/layout/LinedList"/>
    <dgm:cxn modelId="{6E20F101-C81B-48AA-AC87-A8A9458124A2}" type="presParOf" srcId="{9158665C-EE32-4A66-BC83-F5CA4F00F0F4}" destId="{4C57E552-4EB2-4253-8B38-245EA51189F5}" srcOrd="2" destOrd="0" presId="urn:microsoft.com/office/officeart/2008/layout/LinedList"/>
    <dgm:cxn modelId="{F43D986D-FBC8-44DF-AA54-416E01816915}" type="presParOf" srcId="{7017B09F-2C51-4D68-AE20-319BE396ABB4}" destId="{C614D670-12D2-41D0-8A6C-56DC473A922E}" srcOrd="8" destOrd="0" presId="urn:microsoft.com/office/officeart/2008/layout/LinedList"/>
    <dgm:cxn modelId="{B0F6FD49-6336-49E3-A238-733FE7CF1140}" type="presParOf" srcId="{7017B09F-2C51-4D68-AE20-319BE396ABB4}" destId="{9C5BBA8A-E750-4544-A9B2-AC970E888590}" srcOrd="9" destOrd="0" presId="urn:microsoft.com/office/officeart/2008/layout/LinedList"/>
    <dgm:cxn modelId="{8B0A71B9-9823-4269-A9EE-49F921C3F1B0}" type="presParOf" srcId="{844F338D-C24C-4645-ABC7-20CBB8F76E85}" destId="{ECD2B000-0DF0-4E00-80BE-D1ED05855250}" srcOrd="2" destOrd="0" presId="urn:microsoft.com/office/officeart/2008/layout/LinedList"/>
    <dgm:cxn modelId="{0B45D001-71FD-4F39-970F-8429242129C8}" type="presParOf" srcId="{844F338D-C24C-4645-ABC7-20CBB8F76E85}" destId="{093846FB-527D-4100-8027-E11C0E175683}" srcOrd="3" destOrd="0" presId="urn:microsoft.com/office/officeart/2008/layout/LinedList"/>
    <dgm:cxn modelId="{D1D6229E-8208-475E-9F52-2A2F362908EE}" type="presParOf" srcId="{093846FB-527D-4100-8027-E11C0E175683}" destId="{9B5F50C1-6147-48DF-9326-22C0929F7317}" srcOrd="0" destOrd="0" presId="urn:microsoft.com/office/officeart/2008/layout/LinedList"/>
    <dgm:cxn modelId="{A5000EE5-D0C7-4F24-A09D-F554D5715782}" type="presParOf" srcId="{093846FB-527D-4100-8027-E11C0E175683}" destId="{4EC12E7F-1EE9-4936-891F-100B93830B69}" srcOrd="1" destOrd="0" presId="urn:microsoft.com/office/officeart/2008/layout/LinedList"/>
    <dgm:cxn modelId="{59174C49-007C-40F7-99D4-DDABF96E7D59}" type="presParOf" srcId="{4EC12E7F-1EE9-4936-891F-100B93830B69}" destId="{F2C98610-7753-4F10-86D4-BA5E7D84A6D2}" srcOrd="0" destOrd="0" presId="urn:microsoft.com/office/officeart/2008/layout/LinedList"/>
    <dgm:cxn modelId="{2CA26B28-5E94-4901-8BB0-491C7294422B}" type="presParOf" srcId="{4EC12E7F-1EE9-4936-891F-100B93830B69}" destId="{D931EE33-784F-483E-908C-0B6193B5C7BF}" srcOrd="1" destOrd="0" presId="urn:microsoft.com/office/officeart/2008/layout/LinedList"/>
    <dgm:cxn modelId="{C4CCE081-9068-4113-BB00-D4872DAA86EB}" type="presParOf" srcId="{D931EE33-784F-483E-908C-0B6193B5C7BF}" destId="{149E1F67-F1CA-49BF-A25F-1E654DBD3907}" srcOrd="0" destOrd="0" presId="urn:microsoft.com/office/officeart/2008/layout/LinedList"/>
    <dgm:cxn modelId="{F93D89EC-267A-40AE-9455-8AFF1F103776}" type="presParOf" srcId="{D931EE33-784F-483E-908C-0B6193B5C7BF}" destId="{459EAB9A-0036-4087-8FF7-1A3550C5B387}" srcOrd="1" destOrd="0" presId="urn:microsoft.com/office/officeart/2008/layout/LinedList"/>
    <dgm:cxn modelId="{DDC28E1B-F2A3-4B3F-94C2-007E9E97C95C}" type="presParOf" srcId="{D931EE33-784F-483E-908C-0B6193B5C7BF}" destId="{99C15187-EC86-478C-A3C6-5BE3B78CEA9F}" srcOrd="2" destOrd="0" presId="urn:microsoft.com/office/officeart/2008/layout/LinedList"/>
    <dgm:cxn modelId="{4E7D8FF6-34EF-49C3-B81C-41ECC1E57B58}" type="presParOf" srcId="{4EC12E7F-1EE9-4936-891F-100B93830B69}" destId="{ED908A40-42C6-4366-BF10-9C5FDE5A2FBA}" srcOrd="2" destOrd="0" presId="urn:microsoft.com/office/officeart/2008/layout/LinedList"/>
    <dgm:cxn modelId="{8C6847F3-D1D0-42A7-8508-548D34BB320D}" type="presParOf" srcId="{4EC12E7F-1EE9-4936-891F-100B93830B69}" destId="{EA67FD1C-B356-4C36-AB17-505CB51EDDC0}" srcOrd="3" destOrd="0" presId="urn:microsoft.com/office/officeart/2008/layout/LinedList"/>
    <dgm:cxn modelId="{2EE93D5C-B510-4305-9FDB-8EA30E28B888}" type="presParOf" srcId="{4EC12E7F-1EE9-4936-891F-100B93830B69}" destId="{8AB40646-716F-4328-BCA2-05216B1BC94E}" srcOrd="4" destOrd="0" presId="urn:microsoft.com/office/officeart/2008/layout/LinedList"/>
    <dgm:cxn modelId="{19A6653F-C56F-43C6-A726-AC71B2B221E6}" type="presParOf" srcId="{8AB40646-716F-4328-BCA2-05216B1BC94E}" destId="{BF5B6FC5-4AA8-4BF4-98B0-1BFF8662BB63}" srcOrd="0" destOrd="0" presId="urn:microsoft.com/office/officeart/2008/layout/LinedList"/>
    <dgm:cxn modelId="{14FD5441-E772-412D-85D6-57DBB35ACD19}" type="presParOf" srcId="{8AB40646-716F-4328-BCA2-05216B1BC94E}" destId="{909696C6-4F70-47F5-A36C-1D79CEE95AB4}" srcOrd="1" destOrd="0" presId="urn:microsoft.com/office/officeart/2008/layout/LinedList"/>
    <dgm:cxn modelId="{784FFBFE-2B05-4CD6-8223-1E96889B8674}" type="presParOf" srcId="{8AB40646-716F-4328-BCA2-05216B1BC94E}" destId="{FDBABB99-F93B-45EE-A16F-4B34BFABA852}" srcOrd="2" destOrd="0" presId="urn:microsoft.com/office/officeart/2008/layout/LinedList"/>
    <dgm:cxn modelId="{1DA2EDD4-E552-45D9-AD03-D9E6EA589CBC}" type="presParOf" srcId="{4EC12E7F-1EE9-4936-891F-100B93830B69}" destId="{2E88AEC4-388A-43C7-B7A2-F00D05B28199}" srcOrd="5" destOrd="0" presId="urn:microsoft.com/office/officeart/2008/layout/LinedList"/>
    <dgm:cxn modelId="{EE6280A3-8CCC-4E1D-9BF7-FDA3E026823F}" type="presParOf" srcId="{4EC12E7F-1EE9-4936-891F-100B93830B69}" destId="{0BBD3857-24C3-4EB9-93BA-AA1DFE24F446}" srcOrd="6" destOrd="0" presId="urn:microsoft.com/office/officeart/2008/layout/LinedList"/>
    <dgm:cxn modelId="{C0936A24-AD97-4EDE-AD3C-71C9EA1FE6F1}" type="presParOf" srcId="{4EC12E7F-1EE9-4936-891F-100B93830B69}" destId="{DC20C25F-6669-425B-96CD-EC06D4B98EB0}" srcOrd="7" destOrd="0" presId="urn:microsoft.com/office/officeart/2008/layout/LinedList"/>
    <dgm:cxn modelId="{79C299E1-73F0-449C-8EC3-791BE87F8C25}" type="presParOf" srcId="{DC20C25F-6669-425B-96CD-EC06D4B98EB0}" destId="{6EB50EB7-F952-426A-A5FD-3E349D04DBAB}" srcOrd="0" destOrd="0" presId="urn:microsoft.com/office/officeart/2008/layout/LinedList"/>
    <dgm:cxn modelId="{BD3E1F2D-EF24-46A1-BAB7-845C2A78E265}" type="presParOf" srcId="{DC20C25F-6669-425B-96CD-EC06D4B98EB0}" destId="{5EC1E416-DEEF-4FE5-9BED-249A2B104C31}" srcOrd="1" destOrd="0" presId="urn:microsoft.com/office/officeart/2008/layout/LinedList"/>
    <dgm:cxn modelId="{2F3323D7-9036-47C3-AD42-D360D171E093}" type="presParOf" srcId="{DC20C25F-6669-425B-96CD-EC06D4B98EB0}" destId="{48385A8C-1945-4C64-A51A-C818BB3B62A7}" srcOrd="2" destOrd="0" presId="urn:microsoft.com/office/officeart/2008/layout/LinedList"/>
    <dgm:cxn modelId="{42C7335D-AE93-4971-A7D6-C4E84E22E961}" type="presParOf" srcId="{4EC12E7F-1EE9-4936-891F-100B93830B69}" destId="{F69A6ABE-BFE7-4004-8345-A012DDA91BBB}" srcOrd="8" destOrd="0" presId="urn:microsoft.com/office/officeart/2008/layout/LinedList"/>
    <dgm:cxn modelId="{6D768B1E-8730-49C3-A476-E0A90B5C5B53}" type="presParOf" srcId="{4EC12E7F-1EE9-4936-891F-100B93830B69}" destId="{F322AAF5-494A-43E5-986F-83E7AFF327C4}" srcOrd="9" destOrd="0" presId="urn:microsoft.com/office/officeart/2008/layout/LinedList"/>
    <dgm:cxn modelId="{A43BEF09-D759-44F7-8D00-015F79A92074}" type="presParOf" srcId="{844F338D-C24C-4645-ABC7-20CBB8F76E85}" destId="{3CB67AAE-2975-4FE3-8C11-1B8E0E1C8051}" srcOrd="4" destOrd="0" presId="urn:microsoft.com/office/officeart/2008/layout/LinedList"/>
    <dgm:cxn modelId="{CEB628A4-DD8E-4314-BFF1-83D117FDCE70}" type="presParOf" srcId="{844F338D-C24C-4645-ABC7-20CBB8F76E85}" destId="{4A94F530-496D-4FE2-81C7-B44327717CE0}" srcOrd="5" destOrd="0" presId="urn:microsoft.com/office/officeart/2008/layout/LinedList"/>
    <dgm:cxn modelId="{613C6055-5D67-4874-84A3-A506D5D50D67}" type="presParOf" srcId="{4A94F530-496D-4FE2-81C7-B44327717CE0}" destId="{303E7A1F-9DA6-4407-AAAD-A57F03891DA7}" srcOrd="0" destOrd="0" presId="urn:microsoft.com/office/officeart/2008/layout/LinedList"/>
    <dgm:cxn modelId="{32265796-0D44-4DD1-A3E2-AAF0A7CA8C3B}" type="presParOf" srcId="{4A94F530-496D-4FE2-81C7-B44327717CE0}" destId="{5537AE1A-6EAC-4196-9AFA-9596D9C96775}" srcOrd="1" destOrd="0" presId="urn:microsoft.com/office/officeart/2008/layout/LinedList"/>
    <dgm:cxn modelId="{5A0B7E16-00F1-47C1-857F-1785E9FE50AF}" type="presParOf" srcId="{5537AE1A-6EAC-4196-9AFA-9596D9C96775}" destId="{2B4F6E4E-000D-46C4-8658-6832FD90EECB}" srcOrd="0" destOrd="0" presId="urn:microsoft.com/office/officeart/2008/layout/LinedList"/>
    <dgm:cxn modelId="{47B2EBA0-4AE2-4343-9BB3-BA580C3EC496}" type="presParOf" srcId="{5537AE1A-6EAC-4196-9AFA-9596D9C96775}" destId="{16197F53-58B5-4719-8D8B-EC8CC9168901}" srcOrd="1" destOrd="0" presId="urn:microsoft.com/office/officeart/2008/layout/LinedList"/>
    <dgm:cxn modelId="{8BF1001A-5C17-44BC-B68C-D6D8823A1A54}" type="presParOf" srcId="{16197F53-58B5-4719-8D8B-EC8CC9168901}" destId="{344A8A96-252B-4AB4-9F9D-EEE48F8B45CF}" srcOrd="0" destOrd="0" presId="urn:microsoft.com/office/officeart/2008/layout/LinedList"/>
    <dgm:cxn modelId="{343565C8-2E9E-4E1E-BB4F-B16AFE401562}" type="presParOf" srcId="{16197F53-58B5-4719-8D8B-EC8CC9168901}" destId="{BB7F8FB1-85A1-4048-A864-6D5E92E38541}" srcOrd="1" destOrd="0" presId="urn:microsoft.com/office/officeart/2008/layout/LinedList"/>
    <dgm:cxn modelId="{B3CB4794-44A9-42BC-8419-57E270B1C59F}" type="presParOf" srcId="{16197F53-58B5-4719-8D8B-EC8CC9168901}" destId="{F6CA51BC-CB12-469B-9BC3-C182BD15C7E0}" srcOrd="2" destOrd="0" presId="urn:microsoft.com/office/officeart/2008/layout/LinedList"/>
    <dgm:cxn modelId="{AE76FDC7-181B-41F6-80D8-D33D00909A9B}" type="presParOf" srcId="{5537AE1A-6EAC-4196-9AFA-9596D9C96775}" destId="{D08CC692-B852-4D08-A84E-BA90CE64EC19}" srcOrd="2" destOrd="0" presId="urn:microsoft.com/office/officeart/2008/layout/LinedList"/>
    <dgm:cxn modelId="{3567A49A-710C-4C94-A5D4-3BEC986CF3DE}" type="presParOf" srcId="{5537AE1A-6EAC-4196-9AFA-9596D9C96775}" destId="{AD2567FE-FF53-411E-B7AB-3DEC04EDD91B}" srcOrd="3" destOrd="0" presId="urn:microsoft.com/office/officeart/2008/layout/LinedList"/>
    <dgm:cxn modelId="{A73B8570-76AB-4F42-9226-2302EC75BA61}" type="presParOf" srcId="{5537AE1A-6EAC-4196-9AFA-9596D9C96775}" destId="{F32EED8A-FC1B-411E-BCCC-ED731D377311}" srcOrd="4" destOrd="0" presId="urn:microsoft.com/office/officeart/2008/layout/LinedList"/>
    <dgm:cxn modelId="{AFBC29B3-A477-4298-B5F3-5A97C8819414}" type="presParOf" srcId="{F32EED8A-FC1B-411E-BCCC-ED731D377311}" destId="{39CD907B-77A0-4D9B-BFB1-3921E83C7150}" srcOrd="0" destOrd="0" presId="urn:microsoft.com/office/officeart/2008/layout/LinedList"/>
    <dgm:cxn modelId="{98DB51ED-1881-4240-94F1-7F178AC847C3}" type="presParOf" srcId="{F32EED8A-FC1B-411E-BCCC-ED731D377311}" destId="{5E8782AD-5AB5-40BE-B23C-5D0BE6C282BD}" srcOrd="1" destOrd="0" presId="urn:microsoft.com/office/officeart/2008/layout/LinedList"/>
    <dgm:cxn modelId="{5E4AFD2A-960D-4602-A16D-8ADDE6DC0B57}" type="presParOf" srcId="{F32EED8A-FC1B-411E-BCCC-ED731D377311}" destId="{92FD3A25-00DE-45A0-8677-51D7685BCBB3}" srcOrd="2" destOrd="0" presId="urn:microsoft.com/office/officeart/2008/layout/LinedList"/>
    <dgm:cxn modelId="{79DABC03-B4EB-4437-904D-9CC9CB707A5E}" type="presParOf" srcId="{5537AE1A-6EAC-4196-9AFA-9596D9C96775}" destId="{C7239822-471F-4526-BD4D-1531A4D24155}" srcOrd="5" destOrd="0" presId="urn:microsoft.com/office/officeart/2008/layout/LinedList"/>
    <dgm:cxn modelId="{561CA027-4D2C-4342-965C-30C72271A7FF}" type="presParOf" srcId="{5537AE1A-6EAC-4196-9AFA-9596D9C96775}" destId="{AB8D1BF7-5A29-4216-8C13-CD184EB7A4F5}" srcOrd="6" destOrd="0" presId="urn:microsoft.com/office/officeart/2008/layout/LinedList"/>
    <dgm:cxn modelId="{FFFFADA6-23A8-4475-B719-6284F6E4112B}" type="presParOf" srcId="{5537AE1A-6EAC-4196-9AFA-9596D9C96775}" destId="{EB5F3913-72A4-490F-A76A-BD4A2A455A9A}" srcOrd="7" destOrd="0" presId="urn:microsoft.com/office/officeart/2008/layout/LinedList"/>
    <dgm:cxn modelId="{739B74B9-0E6B-4357-A279-4B1428A462A1}" type="presParOf" srcId="{EB5F3913-72A4-490F-A76A-BD4A2A455A9A}" destId="{507FCBA9-978E-4D2E-AF26-FF698BD845E4}" srcOrd="0" destOrd="0" presId="urn:microsoft.com/office/officeart/2008/layout/LinedList"/>
    <dgm:cxn modelId="{8F44FEA9-EBBE-4C68-A149-B946A2F3D5A8}" type="presParOf" srcId="{EB5F3913-72A4-490F-A76A-BD4A2A455A9A}" destId="{500E08A3-4720-4262-A511-7CBE03A7CBCA}" srcOrd="1" destOrd="0" presId="urn:microsoft.com/office/officeart/2008/layout/LinedList"/>
    <dgm:cxn modelId="{67B10781-D5F6-4D6F-B961-4F54D8CBD8DF}" type="presParOf" srcId="{EB5F3913-72A4-490F-A76A-BD4A2A455A9A}" destId="{1FF968EC-BC8F-4FAC-9E61-C0E4245624A4}" srcOrd="2" destOrd="0" presId="urn:microsoft.com/office/officeart/2008/layout/LinedList"/>
    <dgm:cxn modelId="{CAA39936-0F9B-49F8-B1D8-330DEE60D692}" type="presParOf" srcId="{5537AE1A-6EAC-4196-9AFA-9596D9C96775}" destId="{2EAD9F2A-98B9-4B7C-BFA6-F4723FDA1323}" srcOrd="8" destOrd="0" presId="urn:microsoft.com/office/officeart/2008/layout/LinedList"/>
    <dgm:cxn modelId="{5332277C-A578-4D6B-A34D-1E000DC7DABE}" type="presParOf" srcId="{5537AE1A-6EAC-4196-9AFA-9596D9C96775}" destId="{22B4E4D6-55C5-4E2F-B7DE-FD31552FC84F}"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4A4CD9-83EA-4E79-9EA8-F1F49D892BB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DAC302A-248A-4EB3-8199-4EF7E3CDBFBA}">
      <dgm:prSet/>
      <dgm:spPr/>
      <dgm:t>
        <a:bodyPr/>
        <a:lstStyle/>
        <a:p>
          <a:pPr>
            <a:lnSpc>
              <a:spcPct val="100000"/>
            </a:lnSpc>
          </a:pPr>
          <a:r>
            <a:rPr lang="en-US" b="1" i="0"/>
            <a:t>Advanced Clustering Techniques</a:t>
          </a:r>
          <a:r>
            <a:rPr lang="en-US" b="0" i="0"/>
            <a:t>: Beyond K-means, methods like hierarchical clustering or density-based spatial clustering (DBSCAN) could provide deeper insights.</a:t>
          </a:r>
          <a:endParaRPr lang="en-US"/>
        </a:p>
      </dgm:t>
    </dgm:pt>
    <dgm:pt modelId="{4EA22D58-AF27-4D00-A983-DF4FDBE6240A}" type="parTrans" cxnId="{8C5AF22B-74E3-4BE1-AB90-FC34D486C198}">
      <dgm:prSet/>
      <dgm:spPr/>
      <dgm:t>
        <a:bodyPr/>
        <a:lstStyle/>
        <a:p>
          <a:endParaRPr lang="en-US"/>
        </a:p>
      </dgm:t>
    </dgm:pt>
    <dgm:pt modelId="{6398D629-C4E7-4606-9061-08D5C2687FD9}" type="sibTrans" cxnId="{8C5AF22B-74E3-4BE1-AB90-FC34D486C198}">
      <dgm:prSet/>
      <dgm:spPr/>
      <dgm:t>
        <a:bodyPr/>
        <a:lstStyle/>
        <a:p>
          <a:endParaRPr lang="en-US"/>
        </a:p>
      </dgm:t>
    </dgm:pt>
    <dgm:pt modelId="{59E419BE-FBFF-4413-8A8C-0A931153BC3B}">
      <dgm:prSet/>
      <dgm:spPr/>
      <dgm:t>
        <a:bodyPr/>
        <a:lstStyle/>
        <a:p>
          <a:pPr>
            <a:lnSpc>
              <a:spcPct val="100000"/>
            </a:lnSpc>
          </a:pPr>
          <a:r>
            <a:rPr lang="en-US" b="1" i="0"/>
            <a:t>Dynamic PCA</a:t>
          </a:r>
          <a:r>
            <a:rPr lang="en-US" b="0" i="0"/>
            <a:t>: Utilizing a rolling window for PCA could capture changes in behavior patterns over time more accurately.</a:t>
          </a:r>
          <a:endParaRPr lang="en-US"/>
        </a:p>
      </dgm:t>
    </dgm:pt>
    <dgm:pt modelId="{7774BED8-81FF-430D-8866-A4AC914F4940}" type="parTrans" cxnId="{383A9FA5-DB69-45EE-8C73-D191649E81FA}">
      <dgm:prSet/>
      <dgm:spPr/>
      <dgm:t>
        <a:bodyPr/>
        <a:lstStyle/>
        <a:p>
          <a:endParaRPr lang="en-US"/>
        </a:p>
      </dgm:t>
    </dgm:pt>
    <dgm:pt modelId="{037FDDF3-EDD2-49E1-9DFB-2694732E8EF9}" type="sibTrans" cxnId="{383A9FA5-DB69-45EE-8C73-D191649E81FA}">
      <dgm:prSet/>
      <dgm:spPr/>
      <dgm:t>
        <a:bodyPr/>
        <a:lstStyle/>
        <a:p>
          <a:endParaRPr lang="en-US"/>
        </a:p>
      </dgm:t>
    </dgm:pt>
    <dgm:pt modelId="{214D8525-9B36-41FB-946E-424114456537}">
      <dgm:prSet/>
      <dgm:spPr/>
      <dgm:t>
        <a:bodyPr/>
        <a:lstStyle/>
        <a:p>
          <a:pPr>
            <a:lnSpc>
              <a:spcPct val="100000"/>
            </a:lnSpc>
          </a:pPr>
          <a:r>
            <a:rPr lang="en-US" b="1" i="0"/>
            <a:t>Longitudinal Analysis</a:t>
          </a:r>
          <a:r>
            <a:rPr lang="en-US" b="0" i="0"/>
            <a:t>: Tracking the same subscribers over an extended period could reveal long-term trends and shifts in usage.</a:t>
          </a:r>
          <a:endParaRPr lang="en-US"/>
        </a:p>
      </dgm:t>
    </dgm:pt>
    <dgm:pt modelId="{C04AA765-66DC-4662-B404-EF856EABCD1C}" type="parTrans" cxnId="{A2421EA7-FB8E-4B01-839E-172AEAFE86A6}">
      <dgm:prSet/>
      <dgm:spPr/>
      <dgm:t>
        <a:bodyPr/>
        <a:lstStyle/>
        <a:p>
          <a:endParaRPr lang="en-US"/>
        </a:p>
      </dgm:t>
    </dgm:pt>
    <dgm:pt modelId="{6A1B8E08-3AF9-4CFC-97C0-DA3CAB5CB65D}" type="sibTrans" cxnId="{A2421EA7-FB8E-4B01-839E-172AEAFE86A6}">
      <dgm:prSet/>
      <dgm:spPr/>
      <dgm:t>
        <a:bodyPr/>
        <a:lstStyle/>
        <a:p>
          <a:endParaRPr lang="en-US"/>
        </a:p>
      </dgm:t>
    </dgm:pt>
    <dgm:pt modelId="{F85469CC-9B2E-4917-8E12-4B4C7C31CED7}">
      <dgm:prSet/>
      <dgm:spPr/>
      <dgm:t>
        <a:bodyPr/>
        <a:lstStyle/>
        <a:p>
          <a:pPr>
            <a:lnSpc>
              <a:spcPct val="100000"/>
            </a:lnSpc>
          </a:pPr>
          <a:r>
            <a:rPr lang="en-US" b="1" i="0"/>
            <a:t>Integration of Additional Data</a:t>
          </a:r>
          <a:r>
            <a:rPr lang="en-US" b="0" i="0"/>
            <a:t>: Including demographic or psychographic information to enrich the segmentation and provide more targeted insights.</a:t>
          </a:r>
          <a:endParaRPr lang="en-US"/>
        </a:p>
      </dgm:t>
    </dgm:pt>
    <dgm:pt modelId="{F1A759B9-3CFC-46F4-8D19-9E36ED8D19FF}" type="parTrans" cxnId="{F9143200-E650-493D-B6ED-55F40BE6610E}">
      <dgm:prSet/>
      <dgm:spPr/>
      <dgm:t>
        <a:bodyPr/>
        <a:lstStyle/>
        <a:p>
          <a:endParaRPr lang="en-US"/>
        </a:p>
      </dgm:t>
    </dgm:pt>
    <dgm:pt modelId="{D445F18B-2DA1-48F5-BBDF-58899EC58098}" type="sibTrans" cxnId="{F9143200-E650-493D-B6ED-55F40BE6610E}">
      <dgm:prSet/>
      <dgm:spPr/>
      <dgm:t>
        <a:bodyPr/>
        <a:lstStyle/>
        <a:p>
          <a:endParaRPr lang="en-US"/>
        </a:p>
      </dgm:t>
    </dgm:pt>
    <dgm:pt modelId="{CA4476F6-695E-46DB-BA82-0AAFF5D03800}">
      <dgm:prSet/>
      <dgm:spPr/>
      <dgm:t>
        <a:bodyPr/>
        <a:lstStyle/>
        <a:p>
          <a:pPr>
            <a:lnSpc>
              <a:spcPct val="100000"/>
            </a:lnSpc>
          </a:pPr>
          <a:r>
            <a:rPr lang="en-US" b="1" i="0"/>
            <a:t>Predictive Modeling</a:t>
          </a:r>
          <a:r>
            <a:rPr lang="en-US" b="0" i="0"/>
            <a:t>: Developing models to predict future spending or usage patterns based on the identified clusters and trends.</a:t>
          </a:r>
          <a:endParaRPr lang="en-US"/>
        </a:p>
      </dgm:t>
    </dgm:pt>
    <dgm:pt modelId="{048CC1CC-237F-47BF-BAAB-CC3F1211E336}" type="parTrans" cxnId="{79E964E7-AD73-41C3-B9D1-6EFCFD166CA5}">
      <dgm:prSet/>
      <dgm:spPr/>
      <dgm:t>
        <a:bodyPr/>
        <a:lstStyle/>
        <a:p>
          <a:endParaRPr lang="en-US"/>
        </a:p>
      </dgm:t>
    </dgm:pt>
    <dgm:pt modelId="{84B125C2-7ECE-4242-BE17-4EA689F9FA0D}" type="sibTrans" cxnId="{79E964E7-AD73-41C3-B9D1-6EFCFD166CA5}">
      <dgm:prSet/>
      <dgm:spPr/>
      <dgm:t>
        <a:bodyPr/>
        <a:lstStyle/>
        <a:p>
          <a:endParaRPr lang="en-US"/>
        </a:p>
      </dgm:t>
    </dgm:pt>
    <dgm:pt modelId="{8C9542B3-14D4-49A5-8273-729AD972B79A}" type="pres">
      <dgm:prSet presAssocID="{334A4CD9-83EA-4E79-9EA8-F1F49D892BB9}" presName="root" presStyleCnt="0">
        <dgm:presLayoutVars>
          <dgm:dir/>
          <dgm:resizeHandles val="exact"/>
        </dgm:presLayoutVars>
      </dgm:prSet>
      <dgm:spPr/>
    </dgm:pt>
    <dgm:pt modelId="{9B5472FC-1E2F-40D7-94C1-0C1FE4994FAA}" type="pres">
      <dgm:prSet presAssocID="{3DAC302A-248A-4EB3-8199-4EF7E3CDBFBA}" presName="compNode" presStyleCnt="0"/>
      <dgm:spPr/>
    </dgm:pt>
    <dgm:pt modelId="{CB7014B9-F778-4953-9223-BA9DCCCA8B0F}" type="pres">
      <dgm:prSet presAssocID="{3DAC302A-248A-4EB3-8199-4EF7E3CDBFBA}" presName="bgRect" presStyleLbl="bgShp" presStyleIdx="0" presStyleCnt="5"/>
      <dgm:spPr/>
    </dgm:pt>
    <dgm:pt modelId="{209105AB-565A-4B10-9395-95D40D70A67D}" type="pres">
      <dgm:prSet presAssocID="{3DAC302A-248A-4EB3-8199-4EF7E3CDBFB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8BAB4A2B-0000-49E8-8B5A-645F6EF52D80}" type="pres">
      <dgm:prSet presAssocID="{3DAC302A-248A-4EB3-8199-4EF7E3CDBFBA}" presName="spaceRect" presStyleCnt="0"/>
      <dgm:spPr/>
    </dgm:pt>
    <dgm:pt modelId="{716D23D1-C5D5-48A3-8CE6-974AF224F8DB}" type="pres">
      <dgm:prSet presAssocID="{3DAC302A-248A-4EB3-8199-4EF7E3CDBFBA}" presName="parTx" presStyleLbl="revTx" presStyleIdx="0" presStyleCnt="5">
        <dgm:presLayoutVars>
          <dgm:chMax val="0"/>
          <dgm:chPref val="0"/>
        </dgm:presLayoutVars>
      </dgm:prSet>
      <dgm:spPr/>
    </dgm:pt>
    <dgm:pt modelId="{4D732C60-0387-4BD3-9168-99195706546A}" type="pres">
      <dgm:prSet presAssocID="{6398D629-C4E7-4606-9061-08D5C2687FD9}" presName="sibTrans" presStyleCnt="0"/>
      <dgm:spPr/>
    </dgm:pt>
    <dgm:pt modelId="{40A39E40-49A9-4FE6-A050-02BCDB1CA845}" type="pres">
      <dgm:prSet presAssocID="{59E419BE-FBFF-4413-8A8C-0A931153BC3B}" presName="compNode" presStyleCnt="0"/>
      <dgm:spPr/>
    </dgm:pt>
    <dgm:pt modelId="{5AB8F9AD-AB5B-4ED5-A314-B0B93D95BB13}" type="pres">
      <dgm:prSet presAssocID="{59E419BE-FBFF-4413-8A8C-0A931153BC3B}" presName="bgRect" presStyleLbl="bgShp" presStyleIdx="1" presStyleCnt="5"/>
      <dgm:spPr/>
    </dgm:pt>
    <dgm:pt modelId="{62AD6680-DFCB-4E48-8258-68D17BDB51E7}" type="pres">
      <dgm:prSet presAssocID="{59E419BE-FBFF-4413-8A8C-0A931153BC3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8D50D63C-3343-4F3B-BB17-93E4CB106C8E}" type="pres">
      <dgm:prSet presAssocID="{59E419BE-FBFF-4413-8A8C-0A931153BC3B}" presName="spaceRect" presStyleCnt="0"/>
      <dgm:spPr/>
    </dgm:pt>
    <dgm:pt modelId="{259D346E-C06D-456F-8A4F-567C5203F667}" type="pres">
      <dgm:prSet presAssocID="{59E419BE-FBFF-4413-8A8C-0A931153BC3B}" presName="parTx" presStyleLbl="revTx" presStyleIdx="1" presStyleCnt="5">
        <dgm:presLayoutVars>
          <dgm:chMax val="0"/>
          <dgm:chPref val="0"/>
        </dgm:presLayoutVars>
      </dgm:prSet>
      <dgm:spPr/>
    </dgm:pt>
    <dgm:pt modelId="{8867CBE7-0E99-4806-B3D7-6FC2E0289225}" type="pres">
      <dgm:prSet presAssocID="{037FDDF3-EDD2-49E1-9DFB-2694732E8EF9}" presName="sibTrans" presStyleCnt="0"/>
      <dgm:spPr/>
    </dgm:pt>
    <dgm:pt modelId="{EC1CA2FA-8C87-4476-A9CD-9868186DD8F1}" type="pres">
      <dgm:prSet presAssocID="{214D8525-9B36-41FB-946E-424114456537}" presName="compNode" presStyleCnt="0"/>
      <dgm:spPr/>
    </dgm:pt>
    <dgm:pt modelId="{CAD0867D-FEE0-4450-A7E5-72CB4FEF20A8}" type="pres">
      <dgm:prSet presAssocID="{214D8525-9B36-41FB-946E-424114456537}" presName="bgRect" presStyleLbl="bgShp" presStyleIdx="2" presStyleCnt="5"/>
      <dgm:spPr/>
    </dgm:pt>
    <dgm:pt modelId="{4E7BC70F-6464-4471-9584-4A8847E7B072}" type="pres">
      <dgm:prSet presAssocID="{214D8525-9B36-41FB-946E-42411445653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Zoom Out"/>
        </a:ext>
      </dgm:extLst>
    </dgm:pt>
    <dgm:pt modelId="{6B563A8B-1C42-4DD3-9BBD-EAF6CCA9CDE1}" type="pres">
      <dgm:prSet presAssocID="{214D8525-9B36-41FB-946E-424114456537}" presName="spaceRect" presStyleCnt="0"/>
      <dgm:spPr/>
    </dgm:pt>
    <dgm:pt modelId="{057E2B3F-843E-4CCD-9DB2-63A8777E2827}" type="pres">
      <dgm:prSet presAssocID="{214D8525-9B36-41FB-946E-424114456537}" presName="parTx" presStyleLbl="revTx" presStyleIdx="2" presStyleCnt="5">
        <dgm:presLayoutVars>
          <dgm:chMax val="0"/>
          <dgm:chPref val="0"/>
        </dgm:presLayoutVars>
      </dgm:prSet>
      <dgm:spPr/>
    </dgm:pt>
    <dgm:pt modelId="{4B27ECAE-B56A-471A-A970-9BE8F3B80A7A}" type="pres">
      <dgm:prSet presAssocID="{6A1B8E08-3AF9-4CFC-97C0-DA3CAB5CB65D}" presName="sibTrans" presStyleCnt="0"/>
      <dgm:spPr/>
    </dgm:pt>
    <dgm:pt modelId="{390ADF77-13E0-4802-83EA-9C532DB574CF}" type="pres">
      <dgm:prSet presAssocID="{F85469CC-9B2E-4917-8E12-4B4C7C31CED7}" presName="compNode" presStyleCnt="0"/>
      <dgm:spPr/>
    </dgm:pt>
    <dgm:pt modelId="{AD7957CD-1560-4434-9EC8-3A5335D45A0A}" type="pres">
      <dgm:prSet presAssocID="{F85469CC-9B2E-4917-8E12-4B4C7C31CED7}" presName="bgRect" presStyleLbl="bgShp" presStyleIdx="3" presStyleCnt="5"/>
      <dgm:spPr/>
    </dgm:pt>
    <dgm:pt modelId="{D89A7667-86F9-41A9-8076-82A65B0DAAD9}" type="pres">
      <dgm:prSet presAssocID="{F85469CC-9B2E-4917-8E12-4B4C7C31CED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arget Audience"/>
        </a:ext>
      </dgm:extLst>
    </dgm:pt>
    <dgm:pt modelId="{5289F0FC-3104-475B-8859-BF95309EDAA1}" type="pres">
      <dgm:prSet presAssocID="{F85469CC-9B2E-4917-8E12-4B4C7C31CED7}" presName="spaceRect" presStyleCnt="0"/>
      <dgm:spPr/>
    </dgm:pt>
    <dgm:pt modelId="{0CCBC580-95C3-4249-B70E-2BBB93DB1CCE}" type="pres">
      <dgm:prSet presAssocID="{F85469CC-9B2E-4917-8E12-4B4C7C31CED7}" presName="parTx" presStyleLbl="revTx" presStyleIdx="3" presStyleCnt="5">
        <dgm:presLayoutVars>
          <dgm:chMax val="0"/>
          <dgm:chPref val="0"/>
        </dgm:presLayoutVars>
      </dgm:prSet>
      <dgm:spPr/>
    </dgm:pt>
    <dgm:pt modelId="{CFF9FA7E-FCF3-437D-B794-CDB89EEC98E0}" type="pres">
      <dgm:prSet presAssocID="{D445F18B-2DA1-48F5-BBDF-58899EC58098}" presName="sibTrans" presStyleCnt="0"/>
      <dgm:spPr/>
    </dgm:pt>
    <dgm:pt modelId="{2BE4D164-5F67-4000-AA4D-D2373A5EC8F0}" type="pres">
      <dgm:prSet presAssocID="{CA4476F6-695E-46DB-BA82-0AAFF5D03800}" presName="compNode" presStyleCnt="0"/>
      <dgm:spPr/>
    </dgm:pt>
    <dgm:pt modelId="{70815323-4E9F-48F8-BBED-390C0E9F72C0}" type="pres">
      <dgm:prSet presAssocID="{CA4476F6-695E-46DB-BA82-0AAFF5D03800}" presName="bgRect" presStyleLbl="bgShp" presStyleIdx="4" presStyleCnt="5"/>
      <dgm:spPr/>
    </dgm:pt>
    <dgm:pt modelId="{8162DB85-B765-4BF5-8894-978E15E470A5}" type="pres">
      <dgm:prSet presAssocID="{CA4476F6-695E-46DB-BA82-0AAFF5D0380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tatistics"/>
        </a:ext>
      </dgm:extLst>
    </dgm:pt>
    <dgm:pt modelId="{0EC2422D-A24A-4E7E-99C6-37B7D1380D35}" type="pres">
      <dgm:prSet presAssocID="{CA4476F6-695E-46DB-BA82-0AAFF5D03800}" presName="spaceRect" presStyleCnt="0"/>
      <dgm:spPr/>
    </dgm:pt>
    <dgm:pt modelId="{318E43F6-72FF-4AE9-81AF-877252F7E1C1}" type="pres">
      <dgm:prSet presAssocID="{CA4476F6-695E-46DB-BA82-0AAFF5D03800}" presName="parTx" presStyleLbl="revTx" presStyleIdx="4" presStyleCnt="5">
        <dgm:presLayoutVars>
          <dgm:chMax val="0"/>
          <dgm:chPref val="0"/>
        </dgm:presLayoutVars>
      </dgm:prSet>
      <dgm:spPr/>
    </dgm:pt>
  </dgm:ptLst>
  <dgm:cxnLst>
    <dgm:cxn modelId="{F9143200-E650-493D-B6ED-55F40BE6610E}" srcId="{334A4CD9-83EA-4E79-9EA8-F1F49D892BB9}" destId="{F85469CC-9B2E-4917-8E12-4B4C7C31CED7}" srcOrd="3" destOrd="0" parTransId="{F1A759B9-3CFC-46F4-8D19-9E36ED8D19FF}" sibTransId="{D445F18B-2DA1-48F5-BBDF-58899EC58098}"/>
    <dgm:cxn modelId="{8C5AF22B-74E3-4BE1-AB90-FC34D486C198}" srcId="{334A4CD9-83EA-4E79-9EA8-F1F49D892BB9}" destId="{3DAC302A-248A-4EB3-8199-4EF7E3CDBFBA}" srcOrd="0" destOrd="0" parTransId="{4EA22D58-AF27-4D00-A983-DF4FDBE6240A}" sibTransId="{6398D629-C4E7-4606-9061-08D5C2687FD9}"/>
    <dgm:cxn modelId="{0505A66C-8583-4A6F-946E-73F2BAA84B55}" type="presOf" srcId="{F85469CC-9B2E-4917-8E12-4B4C7C31CED7}" destId="{0CCBC580-95C3-4249-B70E-2BBB93DB1CCE}" srcOrd="0" destOrd="0" presId="urn:microsoft.com/office/officeart/2018/2/layout/IconVerticalSolidList"/>
    <dgm:cxn modelId="{C1B1328F-D92F-4F9D-9E3D-A6B18C6A43A6}" type="presOf" srcId="{3DAC302A-248A-4EB3-8199-4EF7E3CDBFBA}" destId="{716D23D1-C5D5-48A3-8CE6-974AF224F8DB}" srcOrd="0" destOrd="0" presId="urn:microsoft.com/office/officeart/2018/2/layout/IconVerticalSolidList"/>
    <dgm:cxn modelId="{2D13899C-869A-4646-9FAA-77E9E81B701C}" type="presOf" srcId="{59E419BE-FBFF-4413-8A8C-0A931153BC3B}" destId="{259D346E-C06D-456F-8A4F-567C5203F667}" srcOrd="0" destOrd="0" presId="urn:microsoft.com/office/officeart/2018/2/layout/IconVerticalSolidList"/>
    <dgm:cxn modelId="{383A9FA5-DB69-45EE-8C73-D191649E81FA}" srcId="{334A4CD9-83EA-4E79-9EA8-F1F49D892BB9}" destId="{59E419BE-FBFF-4413-8A8C-0A931153BC3B}" srcOrd="1" destOrd="0" parTransId="{7774BED8-81FF-430D-8866-A4AC914F4940}" sibTransId="{037FDDF3-EDD2-49E1-9DFB-2694732E8EF9}"/>
    <dgm:cxn modelId="{A2421EA7-FB8E-4B01-839E-172AEAFE86A6}" srcId="{334A4CD9-83EA-4E79-9EA8-F1F49D892BB9}" destId="{214D8525-9B36-41FB-946E-424114456537}" srcOrd="2" destOrd="0" parTransId="{C04AA765-66DC-4662-B404-EF856EABCD1C}" sibTransId="{6A1B8E08-3AF9-4CFC-97C0-DA3CAB5CB65D}"/>
    <dgm:cxn modelId="{B37970C4-FAA6-4EF0-AF98-2A1DAB70883D}" type="presOf" srcId="{214D8525-9B36-41FB-946E-424114456537}" destId="{057E2B3F-843E-4CCD-9DB2-63A8777E2827}" srcOrd="0" destOrd="0" presId="urn:microsoft.com/office/officeart/2018/2/layout/IconVerticalSolidList"/>
    <dgm:cxn modelId="{A26330CD-56F4-4215-AC24-4E6DCDFF90BD}" type="presOf" srcId="{334A4CD9-83EA-4E79-9EA8-F1F49D892BB9}" destId="{8C9542B3-14D4-49A5-8273-729AD972B79A}" srcOrd="0" destOrd="0" presId="urn:microsoft.com/office/officeart/2018/2/layout/IconVerticalSolidList"/>
    <dgm:cxn modelId="{8E690AD4-8B30-4313-804E-37381E882370}" type="presOf" srcId="{CA4476F6-695E-46DB-BA82-0AAFF5D03800}" destId="{318E43F6-72FF-4AE9-81AF-877252F7E1C1}" srcOrd="0" destOrd="0" presId="urn:microsoft.com/office/officeart/2018/2/layout/IconVerticalSolidList"/>
    <dgm:cxn modelId="{79E964E7-AD73-41C3-B9D1-6EFCFD166CA5}" srcId="{334A4CD9-83EA-4E79-9EA8-F1F49D892BB9}" destId="{CA4476F6-695E-46DB-BA82-0AAFF5D03800}" srcOrd="4" destOrd="0" parTransId="{048CC1CC-237F-47BF-BAAB-CC3F1211E336}" sibTransId="{84B125C2-7ECE-4242-BE17-4EA689F9FA0D}"/>
    <dgm:cxn modelId="{2848E640-E8E2-4011-BF9C-D2A037199680}" type="presParOf" srcId="{8C9542B3-14D4-49A5-8273-729AD972B79A}" destId="{9B5472FC-1E2F-40D7-94C1-0C1FE4994FAA}" srcOrd="0" destOrd="0" presId="urn:microsoft.com/office/officeart/2018/2/layout/IconVerticalSolidList"/>
    <dgm:cxn modelId="{A3203486-8010-4948-9259-D12C74AD084E}" type="presParOf" srcId="{9B5472FC-1E2F-40D7-94C1-0C1FE4994FAA}" destId="{CB7014B9-F778-4953-9223-BA9DCCCA8B0F}" srcOrd="0" destOrd="0" presId="urn:microsoft.com/office/officeart/2018/2/layout/IconVerticalSolidList"/>
    <dgm:cxn modelId="{471B8D47-42CA-415A-B4B1-3971C27C0FA5}" type="presParOf" srcId="{9B5472FC-1E2F-40D7-94C1-0C1FE4994FAA}" destId="{209105AB-565A-4B10-9395-95D40D70A67D}" srcOrd="1" destOrd="0" presId="urn:microsoft.com/office/officeart/2018/2/layout/IconVerticalSolidList"/>
    <dgm:cxn modelId="{957348CB-9717-402D-8256-9828AD6B54EF}" type="presParOf" srcId="{9B5472FC-1E2F-40D7-94C1-0C1FE4994FAA}" destId="{8BAB4A2B-0000-49E8-8B5A-645F6EF52D80}" srcOrd="2" destOrd="0" presId="urn:microsoft.com/office/officeart/2018/2/layout/IconVerticalSolidList"/>
    <dgm:cxn modelId="{33CE132D-6B7D-4C22-ADFF-3BAB5FA04FEE}" type="presParOf" srcId="{9B5472FC-1E2F-40D7-94C1-0C1FE4994FAA}" destId="{716D23D1-C5D5-48A3-8CE6-974AF224F8DB}" srcOrd="3" destOrd="0" presId="urn:microsoft.com/office/officeart/2018/2/layout/IconVerticalSolidList"/>
    <dgm:cxn modelId="{80ECCF96-D058-47BA-8610-096E622C86A9}" type="presParOf" srcId="{8C9542B3-14D4-49A5-8273-729AD972B79A}" destId="{4D732C60-0387-4BD3-9168-99195706546A}" srcOrd="1" destOrd="0" presId="urn:microsoft.com/office/officeart/2018/2/layout/IconVerticalSolidList"/>
    <dgm:cxn modelId="{63458BFF-38D3-4105-8298-94CFCF64FAB8}" type="presParOf" srcId="{8C9542B3-14D4-49A5-8273-729AD972B79A}" destId="{40A39E40-49A9-4FE6-A050-02BCDB1CA845}" srcOrd="2" destOrd="0" presId="urn:microsoft.com/office/officeart/2018/2/layout/IconVerticalSolidList"/>
    <dgm:cxn modelId="{9F22D325-3894-4F1F-AFA5-791C8F9FED1C}" type="presParOf" srcId="{40A39E40-49A9-4FE6-A050-02BCDB1CA845}" destId="{5AB8F9AD-AB5B-4ED5-A314-B0B93D95BB13}" srcOrd="0" destOrd="0" presId="urn:microsoft.com/office/officeart/2018/2/layout/IconVerticalSolidList"/>
    <dgm:cxn modelId="{4A2C1761-D137-4E3F-89C3-F85C8F58BA65}" type="presParOf" srcId="{40A39E40-49A9-4FE6-A050-02BCDB1CA845}" destId="{62AD6680-DFCB-4E48-8258-68D17BDB51E7}" srcOrd="1" destOrd="0" presId="urn:microsoft.com/office/officeart/2018/2/layout/IconVerticalSolidList"/>
    <dgm:cxn modelId="{AB2CDD1F-FBCC-4E70-B081-A375628A8067}" type="presParOf" srcId="{40A39E40-49A9-4FE6-A050-02BCDB1CA845}" destId="{8D50D63C-3343-4F3B-BB17-93E4CB106C8E}" srcOrd="2" destOrd="0" presId="urn:microsoft.com/office/officeart/2018/2/layout/IconVerticalSolidList"/>
    <dgm:cxn modelId="{E5588632-A0DF-4F28-88D0-108DD2E414AC}" type="presParOf" srcId="{40A39E40-49A9-4FE6-A050-02BCDB1CA845}" destId="{259D346E-C06D-456F-8A4F-567C5203F667}" srcOrd="3" destOrd="0" presId="urn:microsoft.com/office/officeart/2018/2/layout/IconVerticalSolidList"/>
    <dgm:cxn modelId="{1D613DC3-51FE-4DEC-8D47-FBAE850D981B}" type="presParOf" srcId="{8C9542B3-14D4-49A5-8273-729AD972B79A}" destId="{8867CBE7-0E99-4806-B3D7-6FC2E0289225}" srcOrd="3" destOrd="0" presId="urn:microsoft.com/office/officeart/2018/2/layout/IconVerticalSolidList"/>
    <dgm:cxn modelId="{2C3E1D96-3324-4433-A39B-975D9568524C}" type="presParOf" srcId="{8C9542B3-14D4-49A5-8273-729AD972B79A}" destId="{EC1CA2FA-8C87-4476-A9CD-9868186DD8F1}" srcOrd="4" destOrd="0" presId="urn:microsoft.com/office/officeart/2018/2/layout/IconVerticalSolidList"/>
    <dgm:cxn modelId="{03522CFE-CC50-4A7A-A9FD-A87D7AE4E388}" type="presParOf" srcId="{EC1CA2FA-8C87-4476-A9CD-9868186DD8F1}" destId="{CAD0867D-FEE0-4450-A7E5-72CB4FEF20A8}" srcOrd="0" destOrd="0" presId="urn:microsoft.com/office/officeart/2018/2/layout/IconVerticalSolidList"/>
    <dgm:cxn modelId="{3B546E75-A78F-40B0-A284-577737CA14EE}" type="presParOf" srcId="{EC1CA2FA-8C87-4476-A9CD-9868186DD8F1}" destId="{4E7BC70F-6464-4471-9584-4A8847E7B072}" srcOrd="1" destOrd="0" presId="urn:microsoft.com/office/officeart/2018/2/layout/IconVerticalSolidList"/>
    <dgm:cxn modelId="{428AC168-A0C1-40BF-9E32-C3687200F879}" type="presParOf" srcId="{EC1CA2FA-8C87-4476-A9CD-9868186DD8F1}" destId="{6B563A8B-1C42-4DD3-9BBD-EAF6CCA9CDE1}" srcOrd="2" destOrd="0" presId="urn:microsoft.com/office/officeart/2018/2/layout/IconVerticalSolidList"/>
    <dgm:cxn modelId="{4FAD6249-2F46-4870-82EA-56B8D280EA22}" type="presParOf" srcId="{EC1CA2FA-8C87-4476-A9CD-9868186DD8F1}" destId="{057E2B3F-843E-4CCD-9DB2-63A8777E2827}" srcOrd="3" destOrd="0" presId="urn:microsoft.com/office/officeart/2018/2/layout/IconVerticalSolidList"/>
    <dgm:cxn modelId="{7BF9AB0D-635F-455E-BB8C-AADE6C119E71}" type="presParOf" srcId="{8C9542B3-14D4-49A5-8273-729AD972B79A}" destId="{4B27ECAE-B56A-471A-A970-9BE8F3B80A7A}" srcOrd="5" destOrd="0" presId="urn:microsoft.com/office/officeart/2018/2/layout/IconVerticalSolidList"/>
    <dgm:cxn modelId="{4D3E092F-EAC3-4466-B626-22CAE0AD68CA}" type="presParOf" srcId="{8C9542B3-14D4-49A5-8273-729AD972B79A}" destId="{390ADF77-13E0-4802-83EA-9C532DB574CF}" srcOrd="6" destOrd="0" presId="urn:microsoft.com/office/officeart/2018/2/layout/IconVerticalSolidList"/>
    <dgm:cxn modelId="{47D6E4B5-D160-4437-AE77-DFAE345A024D}" type="presParOf" srcId="{390ADF77-13E0-4802-83EA-9C532DB574CF}" destId="{AD7957CD-1560-4434-9EC8-3A5335D45A0A}" srcOrd="0" destOrd="0" presId="urn:microsoft.com/office/officeart/2018/2/layout/IconVerticalSolidList"/>
    <dgm:cxn modelId="{243CCF29-D4D3-489E-8D13-90320E60297C}" type="presParOf" srcId="{390ADF77-13E0-4802-83EA-9C532DB574CF}" destId="{D89A7667-86F9-41A9-8076-82A65B0DAAD9}" srcOrd="1" destOrd="0" presId="urn:microsoft.com/office/officeart/2018/2/layout/IconVerticalSolidList"/>
    <dgm:cxn modelId="{F34020D7-3E45-4BEE-96F3-0554194B5D63}" type="presParOf" srcId="{390ADF77-13E0-4802-83EA-9C532DB574CF}" destId="{5289F0FC-3104-475B-8859-BF95309EDAA1}" srcOrd="2" destOrd="0" presId="urn:microsoft.com/office/officeart/2018/2/layout/IconVerticalSolidList"/>
    <dgm:cxn modelId="{A0465322-56A8-4C8B-AD00-F817A9EF9418}" type="presParOf" srcId="{390ADF77-13E0-4802-83EA-9C532DB574CF}" destId="{0CCBC580-95C3-4249-B70E-2BBB93DB1CCE}" srcOrd="3" destOrd="0" presId="urn:microsoft.com/office/officeart/2018/2/layout/IconVerticalSolidList"/>
    <dgm:cxn modelId="{06C52602-7D56-4287-9C5F-6DF9857DB48B}" type="presParOf" srcId="{8C9542B3-14D4-49A5-8273-729AD972B79A}" destId="{CFF9FA7E-FCF3-437D-B794-CDB89EEC98E0}" srcOrd="7" destOrd="0" presId="urn:microsoft.com/office/officeart/2018/2/layout/IconVerticalSolidList"/>
    <dgm:cxn modelId="{CEB34960-E925-42C9-BF09-9C953B2E3E9D}" type="presParOf" srcId="{8C9542B3-14D4-49A5-8273-729AD972B79A}" destId="{2BE4D164-5F67-4000-AA4D-D2373A5EC8F0}" srcOrd="8" destOrd="0" presId="urn:microsoft.com/office/officeart/2018/2/layout/IconVerticalSolidList"/>
    <dgm:cxn modelId="{B3E95425-F992-42D2-8D5C-A3D4158446D0}" type="presParOf" srcId="{2BE4D164-5F67-4000-AA4D-D2373A5EC8F0}" destId="{70815323-4E9F-48F8-BBED-390C0E9F72C0}" srcOrd="0" destOrd="0" presId="urn:microsoft.com/office/officeart/2018/2/layout/IconVerticalSolidList"/>
    <dgm:cxn modelId="{2FD3F5D3-6E4B-4E2A-84A8-049206040934}" type="presParOf" srcId="{2BE4D164-5F67-4000-AA4D-D2373A5EC8F0}" destId="{8162DB85-B765-4BF5-8894-978E15E470A5}" srcOrd="1" destOrd="0" presId="urn:microsoft.com/office/officeart/2018/2/layout/IconVerticalSolidList"/>
    <dgm:cxn modelId="{55A66997-541E-467C-949F-802F50841490}" type="presParOf" srcId="{2BE4D164-5F67-4000-AA4D-D2373A5EC8F0}" destId="{0EC2422D-A24A-4E7E-99C6-37B7D1380D35}" srcOrd="2" destOrd="0" presId="urn:microsoft.com/office/officeart/2018/2/layout/IconVerticalSolidList"/>
    <dgm:cxn modelId="{20116CFA-DC87-4B32-9B6B-88C0E77D58F4}" type="presParOf" srcId="{2BE4D164-5F67-4000-AA4D-D2373A5EC8F0}" destId="{318E43F6-72FF-4AE9-81AF-877252F7E1C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32607-6D4B-43CB-88A9-20BFC2CDB424}">
      <dsp:nvSpPr>
        <dsp:cNvPr id="0" name=""/>
        <dsp:cNvSpPr/>
      </dsp:nvSpPr>
      <dsp:spPr>
        <a:xfrm>
          <a:off x="1582" y="392073"/>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4CFBB3-C1D3-4338-8090-528877FC3242}">
      <dsp:nvSpPr>
        <dsp:cNvPr id="0" name=""/>
        <dsp:cNvSpPr/>
      </dsp:nvSpPr>
      <dsp:spPr>
        <a:xfrm>
          <a:off x="1582" y="1680028"/>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b="1" i="0" kern="1200"/>
            <a:t>Dataset Overview</a:t>
          </a:r>
          <a:r>
            <a:rPr lang="en-US" sz="2200" b="0" i="0" kern="1200"/>
            <a:t>:</a:t>
          </a:r>
          <a:endParaRPr lang="en-US" sz="2200" kern="1200"/>
        </a:p>
      </dsp:txBody>
      <dsp:txXfrm>
        <a:off x="1582" y="1680028"/>
        <a:ext cx="3261093" cy="489164"/>
      </dsp:txXfrm>
    </dsp:sp>
    <dsp:sp modelId="{F70899C3-61EA-49EE-BDB7-DFE9E3BBC2CE}">
      <dsp:nvSpPr>
        <dsp:cNvPr id="0" name=""/>
        <dsp:cNvSpPr/>
      </dsp:nvSpPr>
      <dsp:spPr>
        <a:xfrm>
          <a:off x="1582" y="2237365"/>
          <a:ext cx="3261093" cy="1563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b="0" i="0" kern="1200"/>
            <a:t>Description: Analysis of telecom subscriber data including features like revenue, call minutes, and data usage.</a:t>
          </a:r>
          <a:endParaRPr lang="en-US" sz="1600" kern="1200"/>
        </a:p>
        <a:p>
          <a:pPr marL="0" lvl="0" indent="0" algn="l" defTabSz="711200">
            <a:lnSpc>
              <a:spcPct val="90000"/>
            </a:lnSpc>
            <a:spcBef>
              <a:spcPct val="0"/>
            </a:spcBef>
            <a:spcAft>
              <a:spcPct val="35000"/>
            </a:spcAft>
            <a:buNone/>
          </a:pPr>
          <a:r>
            <a:rPr lang="en-US" sz="1600" b="0" i="0" kern="1200"/>
            <a:t>Timeframe: Data from two specific months (e.g., August and September) are compared.</a:t>
          </a:r>
          <a:endParaRPr lang="en-US" sz="1600" kern="1200"/>
        </a:p>
      </dsp:txBody>
      <dsp:txXfrm>
        <a:off x="1582" y="2237365"/>
        <a:ext cx="3261093" cy="1563366"/>
      </dsp:txXfrm>
    </dsp:sp>
    <dsp:sp modelId="{D8432BB5-18B2-4B82-B633-6298B3B27B26}">
      <dsp:nvSpPr>
        <dsp:cNvPr id="0" name=""/>
        <dsp:cNvSpPr/>
      </dsp:nvSpPr>
      <dsp:spPr>
        <a:xfrm>
          <a:off x="3833367" y="392073"/>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85D8D4-4D89-4D3B-8C68-F79340B41FAB}">
      <dsp:nvSpPr>
        <dsp:cNvPr id="0" name=""/>
        <dsp:cNvSpPr/>
      </dsp:nvSpPr>
      <dsp:spPr>
        <a:xfrm>
          <a:off x="3833367" y="1680028"/>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b="1" i="0" kern="1200"/>
            <a:t>Goals of the Analysis</a:t>
          </a:r>
          <a:r>
            <a:rPr lang="en-US" sz="2200" b="0" i="0" kern="1200"/>
            <a:t>:</a:t>
          </a:r>
          <a:endParaRPr lang="en-US" sz="2200" kern="1200"/>
        </a:p>
      </dsp:txBody>
      <dsp:txXfrm>
        <a:off x="3833367" y="1680028"/>
        <a:ext cx="3261093" cy="489164"/>
      </dsp:txXfrm>
    </dsp:sp>
    <dsp:sp modelId="{C71788CA-A08C-4845-A551-940939E8BADC}">
      <dsp:nvSpPr>
        <dsp:cNvPr id="0" name=""/>
        <dsp:cNvSpPr/>
      </dsp:nvSpPr>
      <dsp:spPr>
        <a:xfrm>
          <a:off x="3833367" y="2237365"/>
          <a:ext cx="3261093" cy="1563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b="0" i="0" kern="1200"/>
            <a:t>To explore subscriber behavior through PCA (Principal Component Analysis) and KMeans clustering.</a:t>
          </a:r>
          <a:endParaRPr lang="en-US" sz="1600" kern="1200"/>
        </a:p>
        <a:p>
          <a:pPr marL="0" lvl="0" indent="0" algn="l" defTabSz="711200">
            <a:lnSpc>
              <a:spcPct val="90000"/>
            </a:lnSpc>
            <a:spcBef>
              <a:spcPct val="0"/>
            </a:spcBef>
            <a:spcAft>
              <a:spcPct val="35000"/>
            </a:spcAft>
            <a:buNone/>
          </a:pPr>
          <a:r>
            <a:rPr lang="en-US" sz="1600" b="0" i="0" kern="1200"/>
            <a:t>To identify distinct subscriber segments based on their usage and spending patterns.</a:t>
          </a:r>
          <a:endParaRPr lang="en-US" sz="1600" kern="1200"/>
        </a:p>
      </dsp:txBody>
      <dsp:txXfrm>
        <a:off x="3833367" y="2237365"/>
        <a:ext cx="3261093" cy="1563366"/>
      </dsp:txXfrm>
    </dsp:sp>
    <dsp:sp modelId="{7218ABC7-6463-4868-84EE-6C7D72A78352}">
      <dsp:nvSpPr>
        <dsp:cNvPr id="0" name=""/>
        <dsp:cNvSpPr/>
      </dsp:nvSpPr>
      <dsp:spPr>
        <a:xfrm>
          <a:off x="7665152" y="392073"/>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51B656-4487-45A6-A2BB-56704F13B193}">
      <dsp:nvSpPr>
        <dsp:cNvPr id="0" name=""/>
        <dsp:cNvSpPr/>
      </dsp:nvSpPr>
      <dsp:spPr>
        <a:xfrm>
          <a:off x="7665152" y="1680028"/>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US" sz="2200" b="1" i="0" kern="1200"/>
            <a:t>Significance of the Analysis</a:t>
          </a:r>
          <a:r>
            <a:rPr lang="en-US" sz="2200" b="0" i="0" kern="1200"/>
            <a:t>:</a:t>
          </a:r>
          <a:endParaRPr lang="en-US" sz="2200" kern="1200"/>
        </a:p>
      </dsp:txBody>
      <dsp:txXfrm>
        <a:off x="7665152" y="1680028"/>
        <a:ext cx="3261093" cy="489164"/>
      </dsp:txXfrm>
    </dsp:sp>
    <dsp:sp modelId="{00988982-31D5-4F55-A82D-EBB09FF6F391}">
      <dsp:nvSpPr>
        <dsp:cNvPr id="0" name=""/>
        <dsp:cNvSpPr/>
      </dsp:nvSpPr>
      <dsp:spPr>
        <a:xfrm>
          <a:off x="7665152" y="2237365"/>
          <a:ext cx="3261093" cy="1563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90000"/>
            </a:lnSpc>
            <a:spcBef>
              <a:spcPct val="0"/>
            </a:spcBef>
            <a:spcAft>
              <a:spcPct val="35000"/>
            </a:spcAft>
            <a:buNone/>
          </a:pPr>
          <a:r>
            <a:rPr lang="en-US" sz="1600" b="0" i="0" kern="1200"/>
            <a:t>Deep insights into subscriber behavior enable the development of more precise and effective marketing strategies. They also facilitate the refinement of service offerings, directly enhancing customer satisfaction and fostering stronger loyalty.</a:t>
          </a:r>
          <a:endParaRPr lang="en-US" sz="1600" kern="1200"/>
        </a:p>
      </dsp:txBody>
      <dsp:txXfrm>
        <a:off x="7665152" y="2237365"/>
        <a:ext cx="3261093" cy="15633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2664F-F143-4C67-BFDD-CF90CF155B82}">
      <dsp:nvSpPr>
        <dsp:cNvPr id="0" name=""/>
        <dsp:cNvSpPr/>
      </dsp:nvSpPr>
      <dsp:spPr>
        <a:xfrm>
          <a:off x="2176344" y="0"/>
          <a:ext cx="1509048" cy="13827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168B77-2E03-4DFD-8853-E919FF9A3E46}">
      <dsp:nvSpPr>
        <dsp:cNvPr id="0" name=""/>
        <dsp:cNvSpPr/>
      </dsp:nvSpPr>
      <dsp:spPr>
        <a:xfrm>
          <a:off x="775085" y="1547817"/>
          <a:ext cx="4311566" cy="592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1" i="0" kern="1200"/>
            <a:t>Data Preparation</a:t>
          </a:r>
          <a:r>
            <a:rPr lang="en-US" sz="3600" b="0" i="0" kern="1200"/>
            <a:t>:</a:t>
          </a:r>
          <a:endParaRPr lang="en-US" sz="3600" kern="1200"/>
        </a:p>
      </dsp:txBody>
      <dsp:txXfrm>
        <a:off x="775085" y="1547817"/>
        <a:ext cx="4311566" cy="592617"/>
      </dsp:txXfrm>
    </dsp:sp>
    <dsp:sp modelId="{68660CAD-7356-4305-8C9B-8D904A4CDA8F}">
      <dsp:nvSpPr>
        <dsp:cNvPr id="0" name=""/>
        <dsp:cNvSpPr/>
      </dsp:nvSpPr>
      <dsp:spPr>
        <a:xfrm>
          <a:off x="775085" y="2217199"/>
          <a:ext cx="4311566" cy="1975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Merging data from different time frames (e.g., August and September).</a:t>
          </a:r>
          <a:endParaRPr lang="en-US" sz="1700" kern="1200"/>
        </a:p>
        <a:p>
          <a:pPr marL="0" lvl="0" indent="0" algn="ctr" defTabSz="755650">
            <a:lnSpc>
              <a:spcPct val="100000"/>
            </a:lnSpc>
            <a:spcBef>
              <a:spcPct val="0"/>
            </a:spcBef>
            <a:spcAft>
              <a:spcPct val="35000"/>
            </a:spcAft>
            <a:buNone/>
          </a:pPr>
          <a:r>
            <a:rPr lang="en-US" sz="1700" b="0" i="0" kern="1200"/>
            <a:t>Handling numerical and non-numerical data.</a:t>
          </a:r>
          <a:endParaRPr lang="en-US" sz="1700" kern="1200"/>
        </a:p>
        <a:p>
          <a:pPr marL="0" lvl="0" indent="0" algn="ctr" defTabSz="755650">
            <a:lnSpc>
              <a:spcPct val="100000"/>
            </a:lnSpc>
            <a:spcBef>
              <a:spcPct val="0"/>
            </a:spcBef>
            <a:spcAft>
              <a:spcPct val="35000"/>
            </a:spcAft>
            <a:buNone/>
          </a:pPr>
          <a:r>
            <a:rPr lang="en-US" sz="1700" b="0" i="0" kern="1200"/>
            <a:t>Addressing missing values using mean imputation.</a:t>
          </a:r>
          <a:endParaRPr lang="en-US" sz="1700" kern="1200"/>
        </a:p>
        <a:p>
          <a:pPr marL="0" lvl="0" indent="0" algn="ctr" defTabSz="755650">
            <a:lnSpc>
              <a:spcPct val="100000"/>
            </a:lnSpc>
            <a:spcBef>
              <a:spcPct val="0"/>
            </a:spcBef>
            <a:spcAft>
              <a:spcPct val="35000"/>
            </a:spcAft>
            <a:buNone/>
          </a:pPr>
          <a:r>
            <a:rPr lang="en-US" sz="1700" b="0" i="0" kern="1200"/>
            <a:t>Outlier detection and removal for data consistency.</a:t>
          </a:r>
          <a:endParaRPr lang="en-US" sz="1700" kern="1200"/>
        </a:p>
      </dsp:txBody>
      <dsp:txXfrm>
        <a:off x="775085" y="2217199"/>
        <a:ext cx="4311566" cy="1975605"/>
      </dsp:txXfrm>
    </dsp:sp>
    <dsp:sp modelId="{F34BFE27-DE6B-4069-8B38-3CB8351B6504}">
      <dsp:nvSpPr>
        <dsp:cNvPr id="0" name=""/>
        <dsp:cNvSpPr/>
      </dsp:nvSpPr>
      <dsp:spPr>
        <a:xfrm>
          <a:off x="7242435" y="0"/>
          <a:ext cx="1509048" cy="13827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DFAC98-8441-4466-9C95-65A0578A5204}">
      <dsp:nvSpPr>
        <dsp:cNvPr id="0" name=""/>
        <dsp:cNvSpPr/>
      </dsp:nvSpPr>
      <dsp:spPr>
        <a:xfrm>
          <a:off x="5841176" y="1547817"/>
          <a:ext cx="4311566" cy="5926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b="1" i="0" kern="1200"/>
            <a:t>Analytical Approach</a:t>
          </a:r>
          <a:r>
            <a:rPr lang="en-US" sz="3600" b="0" i="0" kern="1200"/>
            <a:t>:</a:t>
          </a:r>
          <a:endParaRPr lang="en-US" sz="3600" kern="1200"/>
        </a:p>
      </dsp:txBody>
      <dsp:txXfrm>
        <a:off x="5841176" y="1547817"/>
        <a:ext cx="4311566" cy="592617"/>
      </dsp:txXfrm>
    </dsp:sp>
    <dsp:sp modelId="{0CBD851A-04CC-4D05-B5CB-3AB8CA47682D}">
      <dsp:nvSpPr>
        <dsp:cNvPr id="0" name=""/>
        <dsp:cNvSpPr/>
      </dsp:nvSpPr>
      <dsp:spPr>
        <a:xfrm>
          <a:off x="5841176" y="2217199"/>
          <a:ext cx="4311566" cy="1975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Standardization: Scaling features to neutralize variance.</a:t>
          </a:r>
          <a:endParaRPr lang="en-US" sz="1700" kern="1200"/>
        </a:p>
        <a:p>
          <a:pPr marL="0" lvl="0" indent="0" algn="ctr" defTabSz="755650">
            <a:lnSpc>
              <a:spcPct val="100000"/>
            </a:lnSpc>
            <a:spcBef>
              <a:spcPct val="0"/>
            </a:spcBef>
            <a:spcAft>
              <a:spcPct val="35000"/>
            </a:spcAft>
            <a:buNone/>
          </a:pPr>
          <a:r>
            <a:rPr lang="en-US" sz="1700" b="0" i="0" kern="1200"/>
            <a:t>Principal Component Analysis (PCA): Reducing dimensions while capturing 95% of variance in data.</a:t>
          </a:r>
          <a:endParaRPr lang="en-US" sz="1700" kern="1200"/>
        </a:p>
        <a:p>
          <a:pPr marL="0" lvl="0" indent="0" algn="ctr" defTabSz="755650">
            <a:lnSpc>
              <a:spcPct val="100000"/>
            </a:lnSpc>
            <a:spcBef>
              <a:spcPct val="0"/>
            </a:spcBef>
            <a:spcAft>
              <a:spcPct val="35000"/>
            </a:spcAft>
            <a:buNone/>
          </a:pPr>
          <a:r>
            <a:rPr lang="en-US" sz="1700" b="0" i="0" kern="1200"/>
            <a:t>KMeans Clustering: Identifying optimal clusters via the Elbow Method; applying KMeans to segment the subscriber base.</a:t>
          </a:r>
          <a:endParaRPr lang="en-US" sz="1700" kern="1200"/>
        </a:p>
      </dsp:txBody>
      <dsp:txXfrm>
        <a:off x="5841176" y="2217199"/>
        <a:ext cx="4311566" cy="1975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7BFA4-800B-4602-A35F-40A75844AB04}">
      <dsp:nvSpPr>
        <dsp:cNvPr id="0" name=""/>
        <dsp:cNvSpPr/>
      </dsp:nvSpPr>
      <dsp:spPr>
        <a:xfrm>
          <a:off x="0" y="0"/>
          <a:ext cx="9288654" cy="11068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Introduction to PCA: </a:t>
          </a:r>
          <a:r>
            <a:rPr lang="en-US" sz="1300" kern="1200"/>
            <a:t>PCA is a statistical technique used to simplify the complexity in high-dimensional data while retaining trends and patterns. It does this by transforming the original variables into a new set of variables, the principal components, which are orthogonal and uncorrelated.</a:t>
          </a:r>
        </a:p>
      </dsp:txBody>
      <dsp:txXfrm>
        <a:off x="32418" y="32418"/>
        <a:ext cx="8094307" cy="1041985"/>
      </dsp:txXfrm>
    </dsp:sp>
    <dsp:sp modelId="{ED444B38-FFB1-4DB5-A691-38813512FDBA}">
      <dsp:nvSpPr>
        <dsp:cNvPr id="0" name=""/>
        <dsp:cNvSpPr/>
      </dsp:nvSpPr>
      <dsp:spPr>
        <a:xfrm>
          <a:off x="819587" y="1291291"/>
          <a:ext cx="9288654" cy="110682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Number of Principal Components (PCs): </a:t>
          </a:r>
          <a:r>
            <a:rPr lang="en-US" sz="1300" kern="1200"/>
            <a:t>8 indicates that seven principal components were retained after applying PCA. This number of components is enough to explain 95% of the variance in your data, given the cumulative sum of the variance explained by these components. </a:t>
          </a:r>
        </a:p>
      </dsp:txBody>
      <dsp:txXfrm>
        <a:off x="852005" y="1323709"/>
        <a:ext cx="7684797" cy="1041985"/>
      </dsp:txXfrm>
    </dsp:sp>
    <dsp:sp modelId="{52B9E6C1-499D-4687-AE4A-9ADA17AD13D5}">
      <dsp:nvSpPr>
        <dsp:cNvPr id="0" name=""/>
        <dsp:cNvSpPr/>
      </dsp:nvSpPr>
      <dsp:spPr>
        <a:xfrm>
          <a:off x="1639174" y="2582583"/>
          <a:ext cx="9288654" cy="110682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Explained Variance Ratio: </a:t>
          </a:r>
          <a:r>
            <a:rPr lang="en-US" sz="1300" kern="1200"/>
            <a:t>The array of values represents the proportion of the dataset's variance that each principal component accounts for. For example, the first principal component (PC1) explains approximately 34.89% of the variance in the dataset, and the second (PC2) explains about 18.90%, and so on. The sum of these values should be close to 0.95 (or 95%), which is the amount of total variance you aimed to capture with PCA. </a:t>
          </a:r>
        </a:p>
      </dsp:txBody>
      <dsp:txXfrm>
        <a:off x="1671592" y="2615001"/>
        <a:ext cx="7684797" cy="1041985"/>
      </dsp:txXfrm>
    </dsp:sp>
    <dsp:sp modelId="{F17094FC-D03D-4D7C-B929-C2E4389A841E}">
      <dsp:nvSpPr>
        <dsp:cNvPr id="0" name=""/>
        <dsp:cNvSpPr/>
      </dsp:nvSpPr>
      <dsp:spPr>
        <a:xfrm>
          <a:off x="8569220" y="839339"/>
          <a:ext cx="719433" cy="71943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8731092" y="839339"/>
        <a:ext cx="395689" cy="541373"/>
      </dsp:txXfrm>
    </dsp:sp>
    <dsp:sp modelId="{AF9C1299-462F-4940-92D2-5AA5561DE309}">
      <dsp:nvSpPr>
        <dsp:cNvPr id="0" name=""/>
        <dsp:cNvSpPr/>
      </dsp:nvSpPr>
      <dsp:spPr>
        <a:xfrm>
          <a:off x="9388807" y="2123252"/>
          <a:ext cx="719433" cy="719433"/>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9550679" y="2123252"/>
        <a:ext cx="395689" cy="5413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4BADBA-FC99-4D75-9DB7-B5A2286720AA}">
      <dsp:nvSpPr>
        <dsp:cNvPr id="0" name=""/>
        <dsp:cNvSpPr/>
      </dsp:nvSpPr>
      <dsp:spPr>
        <a:xfrm>
          <a:off x="0" y="0"/>
          <a:ext cx="345582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E8AE1CD-CFAD-4F92-9DF8-D44D1F51C3C1}">
      <dsp:nvSpPr>
        <dsp:cNvPr id="0" name=""/>
        <dsp:cNvSpPr/>
      </dsp:nvSpPr>
      <dsp:spPr>
        <a:xfrm>
          <a:off x="0" y="0"/>
          <a:ext cx="3455821" cy="1723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a:t>Clustering on PCA Data</a:t>
          </a:r>
          <a:r>
            <a:rPr lang="en-US" sz="1600" b="0" i="0" kern="1200"/>
            <a:t>: Apply K-means clustering to the PCA-reduced data to ensure efficiency and clarity in high-dimensional datasets. This step involves initializing centroids, assigning data points to the nearest centroid, and iteratively adjusting the centroids.</a:t>
          </a:r>
          <a:endParaRPr lang="en-US" sz="1600" kern="1200"/>
        </a:p>
      </dsp:txBody>
      <dsp:txXfrm>
        <a:off x="0" y="0"/>
        <a:ext cx="3455821" cy="1723916"/>
      </dsp:txXfrm>
    </dsp:sp>
    <dsp:sp modelId="{4B51C610-6D3B-44DD-9973-DF91B1032DC9}">
      <dsp:nvSpPr>
        <dsp:cNvPr id="0" name=""/>
        <dsp:cNvSpPr/>
      </dsp:nvSpPr>
      <dsp:spPr>
        <a:xfrm>
          <a:off x="0" y="1723916"/>
          <a:ext cx="345582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4043BBC-861E-4A5B-941A-D0C9D08A0946}">
      <dsp:nvSpPr>
        <dsp:cNvPr id="0" name=""/>
        <dsp:cNvSpPr/>
      </dsp:nvSpPr>
      <dsp:spPr>
        <a:xfrm>
          <a:off x="0" y="1723916"/>
          <a:ext cx="3455821" cy="1723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a:t>Cluster Interpretation</a:t>
          </a:r>
          <a:r>
            <a:rPr lang="en-US" sz="1600" b="0" i="0" kern="1200"/>
            <a:t>: Analyze each cluster's characteristics by examining the central values of the features within the cluster. This helps to identify distinct groups within the data, such as different customer segments based on behavior or preferences.</a:t>
          </a:r>
          <a:endParaRPr lang="en-US" sz="1600" kern="1200"/>
        </a:p>
      </dsp:txBody>
      <dsp:txXfrm>
        <a:off x="0" y="1723916"/>
        <a:ext cx="3455821" cy="17239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EF7D2-8CDC-461E-A0FF-DF8B574669EE}">
      <dsp:nvSpPr>
        <dsp:cNvPr id="0" name=""/>
        <dsp:cNvSpPr/>
      </dsp:nvSpPr>
      <dsp:spPr>
        <a:xfrm>
          <a:off x="0" y="2703"/>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E7B7F8-70E4-4046-AF85-42DEE24B56AF}">
      <dsp:nvSpPr>
        <dsp:cNvPr id="0" name=""/>
        <dsp:cNvSpPr/>
      </dsp:nvSpPr>
      <dsp:spPr>
        <a:xfrm>
          <a:off x="0" y="2703"/>
          <a:ext cx="138010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Cluster 0 (Low Utilization Cluster): </a:t>
          </a:r>
          <a:endParaRPr lang="en-US" sz="2000" kern="1200"/>
        </a:p>
      </dsp:txBody>
      <dsp:txXfrm>
        <a:off x="0" y="2703"/>
        <a:ext cx="1380102" cy="1843578"/>
      </dsp:txXfrm>
    </dsp:sp>
    <dsp:sp modelId="{60385C85-5759-4C27-91FB-9A5BD88CC0A3}">
      <dsp:nvSpPr>
        <dsp:cNvPr id="0" name=""/>
        <dsp:cNvSpPr/>
      </dsp:nvSpPr>
      <dsp:spPr>
        <a:xfrm>
          <a:off x="1483610" y="31509"/>
          <a:ext cx="5416901" cy="57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Characteristics: </a:t>
          </a:r>
          <a:r>
            <a:rPr lang="en-US" sz="1100" kern="1200"/>
            <a:t>This cluster has negative mean values for almost all features, indicating lower usage and expenditure across the board compared to the other clusters. </a:t>
          </a:r>
        </a:p>
      </dsp:txBody>
      <dsp:txXfrm>
        <a:off x="1483610" y="31509"/>
        <a:ext cx="5416901" cy="576118"/>
      </dsp:txXfrm>
    </dsp:sp>
    <dsp:sp modelId="{828C59F6-C6AA-4E07-A2E0-4CCB3C9C0CBB}">
      <dsp:nvSpPr>
        <dsp:cNvPr id="0" name=""/>
        <dsp:cNvSpPr/>
      </dsp:nvSpPr>
      <dsp:spPr>
        <a:xfrm>
          <a:off x="1380102" y="607627"/>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FA9069-4D6F-4986-B9ED-A8F56C0EDE10}">
      <dsp:nvSpPr>
        <dsp:cNvPr id="0" name=""/>
        <dsp:cNvSpPr/>
      </dsp:nvSpPr>
      <dsp:spPr>
        <a:xfrm>
          <a:off x="1483610" y="636433"/>
          <a:ext cx="5416901" cy="57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Hypothesis: </a:t>
          </a:r>
          <a:r>
            <a:rPr lang="en-US" sz="1100" kern="1200"/>
            <a:t>Subscribers in this cluster might represent a segment with minimal usage or lower engagement with services. They might be more cost-conscious or occasional users. </a:t>
          </a:r>
        </a:p>
      </dsp:txBody>
      <dsp:txXfrm>
        <a:off x="1483610" y="636433"/>
        <a:ext cx="5416901" cy="576118"/>
      </dsp:txXfrm>
    </dsp:sp>
    <dsp:sp modelId="{B6CEDBD3-A1EC-4C37-8BD9-85B261A480D8}">
      <dsp:nvSpPr>
        <dsp:cNvPr id="0" name=""/>
        <dsp:cNvSpPr/>
      </dsp:nvSpPr>
      <dsp:spPr>
        <a:xfrm>
          <a:off x="1380102" y="1212551"/>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4C0228-CB59-4992-9971-7A47C758C3FD}">
      <dsp:nvSpPr>
        <dsp:cNvPr id="0" name=""/>
        <dsp:cNvSpPr/>
      </dsp:nvSpPr>
      <dsp:spPr>
        <a:xfrm>
          <a:off x="1483610" y="1241357"/>
          <a:ext cx="5416901" cy="57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Conclusion: </a:t>
          </a:r>
          <a:r>
            <a:rPr lang="en-US" sz="1100" kern="1200"/>
            <a:t>Targeting this group could involve strategies to increase engagement or upsell additional services. </a:t>
          </a:r>
        </a:p>
      </dsp:txBody>
      <dsp:txXfrm>
        <a:off x="1483610" y="1241357"/>
        <a:ext cx="5416901" cy="576118"/>
      </dsp:txXfrm>
    </dsp:sp>
    <dsp:sp modelId="{C614D670-12D2-41D0-8A6C-56DC473A922E}">
      <dsp:nvSpPr>
        <dsp:cNvPr id="0" name=""/>
        <dsp:cNvSpPr/>
      </dsp:nvSpPr>
      <dsp:spPr>
        <a:xfrm>
          <a:off x="1380102" y="1817475"/>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D2B000-0DF0-4E00-80BE-D1ED05855250}">
      <dsp:nvSpPr>
        <dsp:cNvPr id="0" name=""/>
        <dsp:cNvSpPr/>
      </dsp:nvSpPr>
      <dsp:spPr>
        <a:xfrm>
          <a:off x="0" y="1846281"/>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5F50C1-6147-48DF-9326-22C0929F7317}">
      <dsp:nvSpPr>
        <dsp:cNvPr id="0" name=""/>
        <dsp:cNvSpPr/>
      </dsp:nvSpPr>
      <dsp:spPr>
        <a:xfrm>
          <a:off x="0" y="1846281"/>
          <a:ext cx="138010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Cluster 1 (High Spending on Voice Services Cluster): </a:t>
          </a:r>
          <a:endParaRPr lang="en-US" sz="2000" kern="1200"/>
        </a:p>
      </dsp:txBody>
      <dsp:txXfrm>
        <a:off x="0" y="1846281"/>
        <a:ext cx="1380102" cy="1843578"/>
      </dsp:txXfrm>
    </dsp:sp>
    <dsp:sp modelId="{459EAB9A-0036-4087-8FF7-1A3550C5B387}">
      <dsp:nvSpPr>
        <dsp:cNvPr id="0" name=""/>
        <dsp:cNvSpPr/>
      </dsp:nvSpPr>
      <dsp:spPr>
        <a:xfrm>
          <a:off x="1483610" y="1875087"/>
          <a:ext cx="5416901" cy="57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Characteristics</a:t>
          </a:r>
          <a:r>
            <a:rPr lang="en-US" sz="1100" kern="1200"/>
            <a:t>: This cluster shows particularly high mean values for REVENUE_VOICE_sep, REVENUE_TOTAL_aug, and TRAFFIC_DATA_aug, indicating significant spending on voice services and high data traffic in August. </a:t>
          </a:r>
        </a:p>
      </dsp:txBody>
      <dsp:txXfrm>
        <a:off x="1483610" y="1875087"/>
        <a:ext cx="5416901" cy="576118"/>
      </dsp:txXfrm>
    </dsp:sp>
    <dsp:sp modelId="{ED908A40-42C6-4366-BF10-9C5FDE5A2FBA}">
      <dsp:nvSpPr>
        <dsp:cNvPr id="0" name=""/>
        <dsp:cNvSpPr/>
      </dsp:nvSpPr>
      <dsp:spPr>
        <a:xfrm>
          <a:off x="1380102" y="2451205"/>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9696C6-4F70-47F5-A36C-1D79CEE95AB4}">
      <dsp:nvSpPr>
        <dsp:cNvPr id="0" name=""/>
        <dsp:cNvSpPr/>
      </dsp:nvSpPr>
      <dsp:spPr>
        <a:xfrm>
          <a:off x="1483610" y="2480011"/>
          <a:ext cx="5416901" cy="57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Hypothesis: </a:t>
          </a:r>
          <a:r>
            <a:rPr lang="en-US" sz="1100" kern="1200"/>
            <a:t>Subscribers in this cluster are likely heavy users of voice services and possibly have a higher willingness to pay for these services. </a:t>
          </a:r>
        </a:p>
      </dsp:txBody>
      <dsp:txXfrm>
        <a:off x="1483610" y="2480011"/>
        <a:ext cx="5416901" cy="576118"/>
      </dsp:txXfrm>
    </dsp:sp>
    <dsp:sp modelId="{2E88AEC4-388A-43C7-B7A2-F00D05B28199}">
      <dsp:nvSpPr>
        <dsp:cNvPr id="0" name=""/>
        <dsp:cNvSpPr/>
      </dsp:nvSpPr>
      <dsp:spPr>
        <a:xfrm>
          <a:off x="1380102" y="3056129"/>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C1E416-DEEF-4FE5-9BED-249A2B104C31}">
      <dsp:nvSpPr>
        <dsp:cNvPr id="0" name=""/>
        <dsp:cNvSpPr/>
      </dsp:nvSpPr>
      <dsp:spPr>
        <a:xfrm>
          <a:off x="1483610" y="3084935"/>
          <a:ext cx="5416901" cy="57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Conclusion: </a:t>
          </a:r>
          <a:r>
            <a:rPr lang="en-US" sz="1100" kern="1200"/>
            <a:t>This segment could be targeted with premium voice service packages or loyalty rewards to maintain their high usage levels. </a:t>
          </a:r>
        </a:p>
      </dsp:txBody>
      <dsp:txXfrm>
        <a:off x="1483610" y="3084935"/>
        <a:ext cx="5416901" cy="576118"/>
      </dsp:txXfrm>
    </dsp:sp>
    <dsp:sp modelId="{F69A6ABE-BFE7-4004-8345-A012DDA91BBB}">
      <dsp:nvSpPr>
        <dsp:cNvPr id="0" name=""/>
        <dsp:cNvSpPr/>
      </dsp:nvSpPr>
      <dsp:spPr>
        <a:xfrm>
          <a:off x="1380102" y="3661053"/>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CB67AAE-2975-4FE3-8C11-1B8E0E1C8051}">
      <dsp:nvSpPr>
        <dsp:cNvPr id="0" name=""/>
        <dsp:cNvSpPr/>
      </dsp:nvSpPr>
      <dsp:spPr>
        <a:xfrm>
          <a:off x="0" y="3689859"/>
          <a:ext cx="6900512"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3E7A1F-9DA6-4407-AAAD-A57F03891DA7}">
      <dsp:nvSpPr>
        <dsp:cNvPr id="0" name=""/>
        <dsp:cNvSpPr/>
      </dsp:nvSpPr>
      <dsp:spPr>
        <a:xfrm>
          <a:off x="0" y="3689859"/>
          <a:ext cx="138010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Cluster 2 (High Data Usage Cluster): </a:t>
          </a:r>
          <a:endParaRPr lang="en-US" sz="2000" kern="1200"/>
        </a:p>
      </dsp:txBody>
      <dsp:txXfrm>
        <a:off x="0" y="3689859"/>
        <a:ext cx="1380102" cy="1843578"/>
      </dsp:txXfrm>
    </dsp:sp>
    <dsp:sp modelId="{BB7F8FB1-85A1-4048-A864-6D5E92E38541}">
      <dsp:nvSpPr>
        <dsp:cNvPr id="0" name=""/>
        <dsp:cNvSpPr/>
      </dsp:nvSpPr>
      <dsp:spPr>
        <a:xfrm>
          <a:off x="1483610" y="3718665"/>
          <a:ext cx="5416901" cy="57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Characteristics: </a:t>
          </a:r>
          <a:r>
            <a:rPr lang="en-US" sz="1100" kern="1200"/>
            <a:t>Exhibits high mean values for REVENUE_DATA_aug, TRAFFIC_DATA_sep, and MOU_sep, suggesting high expenditure on data services and significant data traffic. </a:t>
          </a:r>
        </a:p>
      </dsp:txBody>
      <dsp:txXfrm>
        <a:off x="1483610" y="3718665"/>
        <a:ext cx="5416901" cy="576118"/>
      </dsp:txXfrm>
    </dsp:sp>
    <dsp:sp modelId="{D08CC692-B852-4D08-A84E-BA90CE64EC19}">
      <dsp:nvSpPr>
        <dsp:cNvPr id="0" name=""/>
        <dsp:cNvSpPr/>
      </dsp:nvSpPr>
      <dsp:spPr>
        <a:xfrm>
          <a:off x="1380102" y="4294783"/>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8782AD-5AB5-40BE-B23C-5D0BE6C282BD}">
      <dsp:nvSpPr>
        <dsp:cNvPr id="0" name=""/>
        <dsp:cNvSpPr/>
      </dsp:nvSpPr>
      <dsp:spPr>
        <a:xfrm>
          <a:off x="1483610" y="4323589"/>
          <a:ext cx="5416901" cy="57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Hypothesis: </a:t>
          </a:r>
          <a:r>
            <a:rPr lang="en-US" sz="1100" kern="1200"/>
            <a:t>These subscribers are possibly heavy internet users, likely utilizing data-intensive applications. </a:t>
          </a:r>
        </a:p>
      </dsp:txBody>
      <dsp:txXfrm>
        <a:off x="1483610" y="4323589"/>
        <a:ext cx="5416901" cy="576118"/>
      </dsp:txXfrm>
    </dsp:sp>
    <dsp:sp modelId="{C7239822-471F-4526-BD4D-1531A4D24155}">
      <dsp:nvSpPr>
        <dsp:cNvPr id="0" name=""/>
        <dsp:cNvSpPr/>
      </dsp:nvSpPr>
      <dsp:spPr>
        <a:xfrm>
          <a:off x="1380102" y="4899707"/>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0E08A3-4720-4262-A511-7CBE03A7CBCA}">
      <dsp:nvSpPr>
        <dsp:cNvPr id="0" name=""/>
        <dsp:cNvSpPr/>
      </dsp:nvSpPr>
      <dsp:spPr>
        <a:xfrm>
          <a:off x="1483610" y="4928513"/>
          <a:ext cx="5416901" cy="5761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Conclusion</a:t>
          </a:r>
          <a:r>
            <a:rPr lang="en-US" sz="1100" kern="1200"/>
            <a:t>: Offering data-centric plans or promotions, especially for high-speed or unlimited data, could appeal to this segment.</a:t>
          </a:r>
        </a:p>
      </dsp:txBody>
      <dsp:txXfrm>
        <a:off x="1483610" y="4928513"/>
        <a:ext cx="5416901" cy="576118"/>
      </dsp:txXfrm>
    </dsp:sp>
    <dsp:sp modelId="{2EAD9F2A-98B9-4B7C-BFA6-F4723FDA1323}">
      <dsp:nvSpPr>
        <dsp:cNvPr id="0" name=""/>
        <dsp:cNvSpPr/>
      </dsp:nvSpPr>
      <dsp:spPr>
        <a:xfrm>
          <a:off x="1380102" y="5504631"/>
          <a:ext cx="5520409" cy="0"/>
        </a:xfrm>
        <a:prstGeom prst="line">
          <a:avLst/>
        </a:prstGeom>
        <a:solidFill>
          <a:schemeClr val="dk2">
            <a:hueOff val="0"/>
            <a:satOff val="0"/>
            <a:lumOff val="0"/>
            <a:alphaOff val="0"/>
          </a:schemeClr>
        </a:solidFill>
        <a:ln w="12700" cap="flat" cmpd="sng" algn="ctr">
          <a:solidFill>
            <a:schemeClr val="dk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014B9-F778-4953-9223-BA9DCCCA8B0F}">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9105AB-565A-4B10-9395-95D40D70A67D}">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6D23D1-C5D5-48A3-8CE6-974AF224F8DB}">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i="0" kern="1200"/>
            <a:t>Advanced Clustering Techniques</a:t>
          </a:r>
          <a:r>
            <a:rPr lang="en-US" sz="1800" b="0" i="0" kern="1200"/>
            <a:t>: Beyond K-means, methods like hierarchical clustering or density-based spatial clustering (DBSCAN) could provide deeper insights.</a:t>
          </a:r>
          <a:endParaRPr lang="en-US" sz="1800" kern="1200"/>
        </a:p>
      </dsp:txBody>
      <dsp:txXfrm>
        <a:off x="836323" y="3399"/>
        <a:ext cx="9679276" cy="724089"/>
      </dsp:txXfrm>
    </dsp:sp>
    <dsp:sp modelId="{5AB8F9AD-AB5B-4ED5-A314-B0B93D95BB13}">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AD6680-DFCB-4E48-8258-68D17BDB51E7}">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9D346E-C06D-456F-8A4F-567C5203F667}">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i="0" kern="1200"/>
            <a:t>Dynamic PCA</a:t>
          </a:r>
          <a:r>
            <a:rPr lang="en-US" sz="1800" b="0" i="0" kern="1200"/>
            <a:t>: Utilizing a rolling window for PCA could capture changes in behavior patterns over time more accurately.</a:t>
          </a:r>
          <a:endParaRPr lang="en-US" sz="1800" kern="1200"/>
        </a:p>
      </dsp:txBody>
      <dsp:txXfrm>
        <a:off x="836323" y="908511"/>
        <a:ext cx="9679276" cy="724089"/>
      </dsp:txXfrm>
    </dsp:sp>
    <dsp:sp modelId="{CAD0867D-FEE0-4450-A7E5-72CB4FEF20A8}">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7BC70F-6464-4471-9584-4A8847E7B072}">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7E2B3F-843E-4CCD-9DB2-63A8777E2827}">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i="0" kern="1200"/>
            <a:t>Longitudinal Analysis</a:t>
          </a:r>
          <a:r>
            <a:rPr lang="en-US" sz="1800" b="0" i="0" kern="1200"/>
            <a:t>: Tracking the same subscribers over an extended period could reveal long-term trends and shifts in usage.</a:t>
          </a:r>
          <a:endParaRPr lang="en-US" sz="1800" kern="1200"/>
        </a:p>
      </dsp:txBody>
      <dsp:txXfrm>
        <a:off x="836323" y="1813624"/>
        <a:ext cx="9679276" cy="724089"/>
      </dsp:txXfrm>
    </dsp:sp>
    <dsp:sp modelId="{AD7957CD-1560-4434-9EC8-3A5335D45A0A}">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9A7667-86F9-41A9-8076-82A65B0DAAD9}">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CBC580-95C3-4249-B70E-2BBB93DB1CCE}">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i="0" kern="1200"/>
            <a:t>Integration of Additional Data</a:t>
          </a:r>
          <a:r>
            <a:rPr lang="en-US" sz="1800" b="0" i="0" kern="1200"/>
            <a:t>: Including demographic or psychographic information to enrich the segmentation and provide more targeted insights.</a:t>
          </a:r>
          <a:endParaRPr lang="en-US" sz="1800" kern="1200"/>
        </a:p>
      </dsp:txBody>
      <dsp:txXfrm>
        <a:off x="836323" y="2718736"/>
        <a:ext cx="9679276" cy="724089"/>
      </dsp:txXfrm>
    </dsp:sp>
    <dsp:sp modelId="{70815323-4E9F-48F8-BBED-390C0E9F72C0}">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62DB85-B765-4BF5-8894-978E15E470A5}">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8E43F6-72FF-4AE9-81AF-877252F7E1C1}">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b="1" i="0" kern="1200"/>
            <a:t>Predictive Modeling</a:t>
          </a:r>
          <a:r>
            <a:rPr lang="en-US" sz="1800" b="0" i="0" kern="1200"/>
            <a:t>: Developing models to predict future spending or usage patterns based on the identified clusters and trends.</a:t>
          </a:r>
          <a:endParaRPr lang="en-US" sz="1800" kern="1200"/>
        </a:p>
      </dsp:txBody>
      <dsp:txXfrm>
        <a:off x="836323" y="3623848"/>
        <a:ext cx="9679276" cy="72408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171A-B471-06C9-3866-51B70C2C9E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40610B-B114-7232-F677-D497D7B279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44027F-2871-385E-AD9F-9A2B34EB1ADE}"/>
              </a:ext>
            </a:extLst>
          </p:cNvPr>
          <p:cNvSpPr>
            <a:spLocks noGrp="1"/>
          </p:cNvSpPr>
          <p:nvPr>
            <p:ph type="dt" sz="half" idx="10"/>
          </p:nvPr>
        </p:nvSpPr>
        <p:spPr/>
        <p:txBody>
          <a:bodyPr/>
          <a:lstStyle/>
          <a:p>
            <a:fld id="{403E959C-D385-4EC3-B495-0C57E77F392D}" type="datetimeFigureOut">
              <a:rPr lang="en-US" smtClean="0"/>
              <a:t>12/20/2023</a:t>
            </a:fld>
            <a:endParaRPr lang="en-US"/>
          </a:p>
        </p:txBody>
      </p:sp>
      <p:sp>
        <p:nvSpPr>
          <p:cNvPr id="5" name="Footer Placeholder 4">
            <a:extLst>
              <a:ext uri="{FF2B5EF4-FFF2-40B4-BE49-F238E27FC236}">
                <a16:creationId xmlns:a16="http://schemas.microsoft.com/office/drawing/2014/main" id="{A833DD85-8ED8-A255-5031-AB6D359B0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92E80-BA63-A938-02D2-9771611F3302}"/>
              </a:ext>
            </a:extLst>
          </p:cNvPr>
          <p:cNvSpPr>
            <a:spLocks noGrp="1"/>
          </p:cNvSpPr>
          <p:nvPr>
            <p:ph type="sldNum" sz="quarter" idx="12"/>
          </p:nvPr>
        </p:nvSpPr>
        <p:spPr/>
        <p:txBody>
          <a:bodyPr/>
          <a:lstStyle/>
          <a:p>
            <a:fld id="{5E11F946-A070-47FF-8F9C-AEF6868531AF}" type="slidenum">
              <a:rPr lang="en-US" smtClean="0"/>
              <a:t>‹#›</a:t>
            </a:fld>
            <a:endParaRPr lang="en-US"/>
          </a:p>
        </p:txBody>
      </p:sp>
    </p:spTree>
    <p:extLst>
      <p:ext uri="{BB962C8B-B14F-4D97-AF65-F5344CB8AC3E}">
        <p14:creationId xmlns:p14="http://schemas.microsoft.com/office/powerpoint/2010/main" val="258283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B154B-71C3-9F30-361E-282236EF28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7827D3-D60C-7492-C4AD-08C3EAF78D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2FAD3-F1F8-6784-D684-F4035BECC11A}"/>
              </a:ext>
            </a:extLst>
          </p:cNvPr>
          <p:cNvSpPr>
            <a:spLocks noGrp="1"/>
          </p:cNvSpPr>
          <p:nvPr>
            <p:ph type="dt" sz="half" idx="10"/>
          </p:nvPr>
        </p:nvSpPr>
        <p:spPr/>
        <p:txBody>
          <a:bodyPr/>
          <a:lstStyle/>
          <a:p>
            <a:fld id="{403E959C-D385-4EC3-B495-0C57E77F392D}" type="datetimeFigureOut">
              <a:rPr lang="en-US" smtClean="0"/>
              <a:t>12/20/2023</a:t>
            </a:fld>
            <a:endParaRPr lang="en-US"/>
          </a:p>
        </p:txBody>
      </p:sp>
      <p:sp>
        <p:nvSpPr>
          <p:cNvPr id="5" name="Footer Placeholder 4">
            <a:extLst>
              <a:ext uri="{FF2B5EF4-FFF2-40B4-BE49-F238E27FC236}">
                <a16:creationId xmlns:a16="http://schemas.microsoft.com/office/drawing/2014/main" id="{F333AACC-8B27-9D1D-3B69-A99354AD8B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D1FF4-F8DD-5FF1-0780-78E2FD6D1F30}"/>
              </a:ext>
            </a:extLst>
          </p:cNvPr>
          <p:cNvSpPr>
            <a:spLocks noGrp="1"/>
          </p:cNvSpPr>
          <p:nvPr>
            <p:ph type="sldNum" sz="quarter" idx="12"/>
          </p:nvPr>
        </p:nvSpPr>
        <p:spPr/>
        <p:txBody>
          <a:bodyPr/>
          <a:lstStyle/>
          <a:p>
            <a:fld id="{5E11F946-A070-47FF-8F9C-AEF6868531AF}" type="slidenum">
              <a:rPr lang="en-US" smtClean="0"/>
              <a:t>‹#›</a:t>
            </a:fld>
            <a:endParaRPr lang="en-US"/>
          </a:p>
        </p:txBody>
      </p:sp>
    </p:spTree>
    <p:extLst>
      <p:ext uri="{BB962C8B-B14F-4D97-AF65-F5344CB8AC3E}">
        <p14:creationId xmlns:p14="http://schemas.microsoft.com/office/powerpoint/2010/main" val="1385216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9C20A1-A6E2-6502-4096-3D77F205E5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37B7DD-C666-48B6-6AF6-D97DE5CF92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54438-A03D-51A6-9CE0-EF1946AFC5A0}"/>
              </a:ext>
            </a:extLst>
          </p:cNvPr>
          <p:cNvSpPr>
            <a:spLocks noGrp="1"/>
          </p:cNvSpPr>
          <p:nvPr>
            <p:ph type="dt" sz="half" idx="10"/>
          </p:nvPr>
        </p:nvSpPr>
        <p:spPr/>
        <p:txBody>
          <a:bodyPr/>
          <a:lstStyle/>
          <a:p>
            <a:fld id="{403E959C-D385-4EC3-B495-0C57E77F392D}" type="datetimeFigureOut">
              <a:rPr lang="en-US" smtClean="0"/>
              <a:t>12/20/2023</a:t>
            </a:fld>
            <a:endParaRPr lang="en-US"/>
          </a:p>
        </p:txBody>
      </p:sp>
      <p:sp>
        <p:nvSpPr>
          <p:cNvPr id="5" name="Footer Placeholder 4">
            <a:extLst>
              <a:ext uri="{FF2B5EF4-FFF2-40B4-BE49-F238E27FC236}">
                <a16:creationId xmlns:a16="http://schemas.microsoft.com/office/drawing/2014/main" id="{9C37BDFA-1155-928E-6CDA-89AF0A6C7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4A40AE-63A0-AE7B-EAF3-8B07DEFE29F6}"/>
              </a:ext>
            </a:extLst>
          </p:cNvPr>
          <p:cNvSpPr>
            <a:spLocks noGrp="1"/>
          </p:cNvSpPr>
          <p:nvPr>
            <p:ph type="sldNum" sz="quarter" idx="12"/>
          </p:nvPr>
        </p:nvSpPr>
        <p:spPr/>
        <p:txBody>
          <a:bodyPr/>
          <a:lstStyle/>
          <a:p>
            <a:fld id="{5E11F946-A070-47FF-8F9C-AEF6868531AF}" type="slidenum">
              <a:rPr lang="en-US" smtClean="0"/>
              <a:t>‹#›</a:t>
            </a:fld>
            <a:endParaRPr lang="en-US"/>
          </a:p>
        </p:txBody>
      </p:sp>
    </p:spTree>
    <p:extLst>
      <p:ext uri="{BB962C8B-B14F-4D97-AF65-F5344CB8AC3E}">
        <p14:creationId xmlns:p14="http://schemas.microsoft.com/office/powerpoint/2010/main" val="83849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D661D-B0DB-7DEF-5EDC-0B270AE02D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B95E4D-2C93-7460-E4B7-AB55928B67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F65D4-5654-2FBD-667D-A892A4741348}"/>
              </a:ext>
            </a:extLst>
          </p:cNvPr>
          <p:cNvSpPr>
            <a:spLocks noGrp="1"/>
          </p:cNvSpPr>
          <p:nvPr>
            <p:ph type="dt" sz="half" idx="10"/>
          </p:nvPr>
        </p:nvSpPr>
        <p:spPr/>
        <p:txBody>
          <a:bodyPr/>
          <a:lstStyle/>
          <a:p>
            <a:fld id="{403E959C-D385-4EC3-B495-0C57E77F392D}" type="datetimeFigureOut">
              <a:rPr lang="en-US" smtClean="0"/>
              <a:t>12/20/2023</a:t>
            </a:fld>
            <a:endParaRPr lang="en-US"/>
          </a:p>
        </p:txBody>
      </p:sp>
      <p:sp>
        <p:nvSpPr>
          <p:cNvPr id="5" name="Footer Placeholder 4">
            <a:extLst>
              <a:ext uri="{FF2B5EF4-FFF2-40B4-BE49-F238E27FC236}">
                <a16:creationId xmlns:a16="http://schemas.microsoft.com/office/drawing/2014/main" id="{A096534C-9C99-ACBB-04E7-4A0431BFF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1A6B8-C8FF-4791-D143-8BCF34952C7F}"/>
              </a:ext>
            </a:extLst>
          </p:cNvPr>
          <p:cNvSpPr>
            <a:spLocks noGrp="1"/>
          </p:cNvSpPr>
          <p:nvPr>
            <p:ph type="sldNum" sz="quarter" idx="12"/>
          </p:nvPr>
        </p:nvSpPr>
        <p:spPr/>
        <p:txBody>
          <a:bodyPr/>
          <a:lstStyle/>
          <a:p>
            <a:fld id="{5E11F946-A070-47FF-8F9C-AEF6868531AF}" type="slidenum">
              <a:rPr lang="en-US" smtClean="0"/>
              <a:t>‹#›</a:t>
            </a:fld>
            <a:endParaRPr lang="en-US"/>
          </a:p>
        </p:txBody>
      </p:sp>
    </p:spTree>
    <p:extLst>
      <p:ext uri="{BB962C8B-B14F-4D97-AF65-F5344CB8AC3E}">
        <p14:creationId xmlns:p14="http://schemas.microsoft.com/office/powerpoint/2010/main" val="39636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371B-D52C-2588-6F3D-930F535580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B7280D-DFF0-14B0-E082-A8714D5120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007223-6E20-9167-CF5C-A13BA39F70BB}"/>
              </a:ext>
            </a:extLst>
          </p:cNvPr>
          <p:cNvSpPr>
            <a:spLocks noGrp="1"/>
          </p:cNvSpPr>
          <p:nvPr>
            <p:ph type="dt" sz="half" idx="10"/>
          </p:nvPr>
        </p:nvSpPr>
        <p:spPr/>
        <p:txBody>
          <a:bodyPr/>
          <a:lstStyle/>
          <a:p>
            <a:fld id="{403E959C-D385-4EC3-B495-0C57E77F392D}" type="datetimeFigureOut">
              <a:rPr lang="en-US" smtClean="0"/>
              <a:t>12/20/2023</a:t>
            </a:fld>
            <a:endParaRPr lang="en-US"/>
          </a:p>
        </p:txBody>
      </p:sp>
      <p:sp>
        <p:nvSpPr>
          <p:cNvPr id="5" name="Footer Placeholder 4">
            <a:extLst>
              <a:ext uri="{FF2B5EF4-FFF2-40B4-BE49-F238E27FC236}">
                <a16:creationId xmlns:a16="http://schemas.microsoft.com/office/drawing/2014/main" id="{7C1B650A-5FFF-0CEA-8502-04345CB94E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B5E66-F8E0-526D-7DA8-D1AC6156CE76}"/>
              </a:ext>
            </a:extLst>
          </p:cNvPr>
          <p:cNvSpPr>
            <a:spLocks noGrp="1"/>
          </p:cNvSpPr>
          <p:nvPr>
            <p:ph type="sldNum" sz="quarter" idx="12"/>
          </p:nvPr>
        </p:nvSpPr>
        <p:spPr/>
        <p:txBody>
          <a:bodyPr/>
          <a:lstStyle/>
          <a:p>
            <a:fld id="{5E11F946-A070-47FF-8F9C-AEF6868531AF}" type="slidenum">
              <a:rPr lang="en-US" smtClean="0"/>
              <a:t>‹#›</a:t>
            </a:fld>
            <a:endParaRPr lang="en-US"/>
          </a:p>
        </p:txBody>
      </p:sp>
    </p:spTree>
    <p:extLst>
      <p:ext uri="{BB962C8B-B14F-4D97-AF65-F5344CB8AC3E}">
        <p14:creationId xmlns:p14="http://schemas.microsoft.com/office/powerpoint/2010/main" val="242153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F2EA-E41F-EB37-741F-A500B3E239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5FC288-2619-F12B-B256-BE99742798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CBAD9D-C2D5-0109-8E15-BEA4FEFD22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32C98-1283-8A81-65FD-868432649784}"/>
              </a:ext>
            </a:extLst>
          </p:cNvPr>
          <p:cNvSpPr>
            <a:spLocks noGrp="1"/>
          </p:cNvSpPr>
          <p:nvPr>
            <p:ph type="dt" sz="half" idx="10"/>
          </p:nvPr>
        </p:nvSpPr>
        <p:spPr/>
        <p:txBody>
          <a:bodyPr/>
          <a:lstStyle/>
          <a:p>
            <a:fld id="{403E959C-D385-4EC3-B495-0C57E77F392D}" type="datetimeFigureOut">
              <a:rPr lang="en-US" smtClean="0"/>
              <a:t>12/20/2023</a:t>
            </a:fld>
            <a:endParaRPr lang="en-US"/>
          </a:p>
        </p:txBody>
      </p:sp>
      <p:sp>
        <p:nvSpPr>
          <p:cNvPr id="6" name="Footer Placeholder 5">
            <a:extLst>
              <a:ext uri="{FF2B5EF4-FFF2-40B4-BE49-F238E27FC236}">
                <a16:creationId xmlns:a16="http://schemas.microsoft.com/office/drawing/2014/main" id="{F364A176-2E56-2B51-3EC6-BDD7D115E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50B7B-2330-998F-7933-FAA2F29A40F4}"/>
              </a:ext>
            </a:extLst>
          </p:cNvPr>
          <p:cNvSpPr>
            <a:spLocks noGrp="1"/>
          </p:cNvSpPr>
          <p:nvPr>
            <p:ph type="sldNum" sz="quarter" idx="12"/>
          </p:nvPr>
        </p:nvSpPr>
        <p:spPr/>
        <p:txBody>
          <a:bodyPr/>
          <a:lstStyle/>
          <a:p>
            <a:fld id="{5E11F946-A070-47FF-8F9C-AEF6868531AF}" type="slidenum">
              <a:rPr lang="en-US" smtClean="0"/>
              <a:t>‹#›</a:t>
            </a:fld>
            <a:endParaRPr lang="en-US"/>
          </a:p>
        </p:txBody>
      </p:sp>
    </p:spTree>
    <p:extLst>
      <p:ext uri="{BB962C8B-B14F-4D97-AF65-F5344CB8AC3E}">
        <p14:creationId xmlns:p14="http://schemas.microsoft.com/office/powerpoint/2010/main" val="62660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F315-1F95-DFA8-099D-31EB2C2705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36B130-41E4-14A6-4A98-4F71CE3569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3E71F5-9C96-27C0-7697-6E2FDBC6B9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CE95B2-1918-252F-955A-C07999FAF5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0EAB8-B9D3-BA61-F699-520F06DD52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2DF66D-2929-0054-CEBA-9314CB1A1F8A}"/>
              </a:ext>
            </a:extLst>
          </p:cNvPr>
          <p:cNvSpPr>
            <a:spLocks noGrp="1"/>
          </p:cNvSpPr>
          <p:nvPr>
            <p:ph type="dt" sz="half" idx="10"/>
          </p:nvPr>
        </p:nvSpPr>
        <p:spPr/>
        <p:txBody>
          <a:bodyPr/>
          <a:lstStyle/>
          <a:p>
            <a:fld id="{403E959C-D385-4EC3-B495-0C57E77F392D}" type="datetimeFigureOut">
              <a:rPr lang="en-US" smtClean="0"/>
              <a:t>12/20/2023</a:t>
            </a:fld>
            <a:endParaRPr lang="en-US"/>
          </a:p>
        </p:txBody>
      </p:sp>
      <p:sp>
        <p:nvSpPr>
          <p:cNvPr id="8" name="Footer Placeholder 7">
            <a:extLst>
              <a:ext uri="{FF2B5EF4-FFF2-40B4-BE49-F238E27FC236}">
                <a16:creationId xmlns:a16="http://schemas.microsoft.com/office/drawing/2014/main" id="{233192DD-69D9-4565-3DA7-76DAC47A3E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BEE167-CF8F-0488-C9E9-BD2F58667955}"/>
              </a:ext>
            </a:extLst>
          </p:cNvPr>
          <p:cNvSpPr>
            <a:spLocks noGrp="1"/>
          </p:cNvSpPr>
          <p:nvPr>
            <p:ph type="sldNum" sz="quarter" idx="12"/>
          </p:nvPr>
        </p:nvSpPr>
        <p:spPr/>
        <p:txBody>
          <a:bodyPr/>
          <a:lstStyle/>
          <a:p>
            <a:fld id="{5E11F946-A070-47FF-8F9C-AEF6868531AF}" type="slidenum">
              <a:rPr lang="en-US" smtClean="0"/>
              <a:t>‹#›</a:t>
            </a:fld>
            <a:endParaRPr lang="en-US"/>
          </a:p>
        </p:txBody>
      </p:sp>
    </p:spTree>
    <p:extLst>
      <p:ext uri="{BB962C8B-B14F-4D97-AF65-F5344CB8AC3E}">
        <p14:creationId xmlns:p14="http://schemas.microsoft.com/office/powerpoint/2010/main" val="27776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484D-8E67-5923-9FF4-A3AC365FE7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795D9F-1A1E-88C2-0526-3693D26EFB04}"/>
              </a:ext>
            </a:extLst>
          </p:cNvPr>
          <p:cNvSpPr>
            <a:spLocks noGrp="1"/>
          </p:cNvSpPr>
          <p:nvPr>
            <p:ph type="dt" sz="half" idx="10"/>
          </p:nvPr>
        </p:nvSpPr>
        <p:spPr/>
        <p:txBody>
          <a:bodyPr/>
          <a:lstStyle/>
          <a:p>
            <a:fld id="{403E959C-D385-4EC3-B495-0C57E77F392D}" type="datetimeFigureOut">
              <a:rPr lang="en-US" smtClean="0"/>
              <a:t>12/20/2023</a:t>
            </a:fld>
            <a:endParaRPr lang="en-US"/>
          </a:p>
        </p:txBody>
      </p:sp>
      <p:sp>
        <p:nvSpPr>
          <p:cNvPr id="4" name="Footer Placeholder 3">
            <a:extLst>
              <a:ext uri="{FF2B5EF4-FFF2-40B4-BE49-F238E27FC236}">
                <a16:creationId xmlns:a16="http://schemas.microsoft.com/office/drawing/2014/main" id="{DF824429-5FAD-17A8-985B-5DAAEFC934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5CB28B-B659-EA40-D2A2-E35F8DB1CD61}"/>
              </a:ext>
            </a:extLst>
          </p:cNvPr>
          <p:cNvSpPr>
            <a:spLocks noGrp="1"/>
          </p:cNvSpPr>
          <p:nvPr>
            <p:ph type="sldNum" sz="quarter" idx="12"/>
          </p:nvPr>
        </p:nvSpPr>
        <p:spPr/>
        <p:txBody>
          <a:bodyPr/>
          <a:lstStyle/>
          <a:p>
            <a:fld id="{5E11F946-A070-47FF-8F9C-AEF6868531AF}" type="slidenum">
              <a:rPr lang="en-US" smtClean="0"/>
              <a:t>‹#›</a:t>
            </a:fld>
            <a:endParaRPr lang="en-US"/>
          </a:p>
        </p:txBody>
      </p:sp>
    </p:spTree>
    <p:extLst>
      <p:ext uri="{BB962C8B-B14F-4D97-AF65-F5344CB8AC3E}">
        <p14:creationId xmlns:p14="http://schemas.microsoft.com/office/powerpoint/2010/main" val="365118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2D0A25-EC8E-B979-2260-B3CF349C8C49}"/>
              </a:ext>
            </a:extLst>
          </p:cNvPr>
          <p:cNvSpPr>
            <a:spLocks noGrp="1"/>
          </p:cNvSpPr>
          <p:nvPr>
            <p:ph type="dt" sz="half" idx="10"/>
          </p:nvPr>
        </p:nvSpPr>
        <p:spPr/>
        <p:txBody>
          <a:bodyPr/>
          <a:lstStyle/>
          <a:p>
            <a:fld id="{403E959C-D385-4EC3-B495-0C57E77F392D}" type="datetimeFigureOut">
              <a:rPr lang="en-US" smtClean="0"/>
              <a:t>12/20/2023</a:t>
            </a:fld>
            <a:endParaRPr lang="en-US"/>
          </a:p>
        </p:txBody>
      </p:sp>
      <p:sp>
        <p:nvSpPr>
          <p:cNvPr id="3" name="Footer Placeholder 2">
            <a:extLst>
              <a:ext uri="{FF2B5EF4-FFF2-40B4-BE49-F238E27FC236}">
                <a16:creationId xmlns:a16="http://schemas.microsoft.com/office/drawing/2014/main" id="{B5AB5097-50AE-7A08-7E0A-38DFDE6D90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BD5803-6A0D-138E-B661-FCD5333D4E41}"/>
              </a:ext>
            </a:extLst>
          </p:cNvPr>
          <p:cNvSpPr>
            <a:spLocks noGrp="1"/>
          </p:cNvSpPr>
          <p:nvPr>
            <p:ph type="sldNum" sz="quarter" idx="12"/>
          </p:nvPr>
        </p:nvSpPr>
        <p:spPr/>
        <p:txBody>
          <a:bodyPr/>
          <a:lstStyle/>
          <a:p>
            <a:fld id="{5E11F946-A070-47FF-8F9C-AEF6868531AF}" type="slidenum">
              <a:rPr lang="en-US" smtClean="0"/>
              <a:t>‹#›</a:t>
            </a:fld>
            <a:endParaRPr lang="en-US"/>
          </a:p>
        </p:txBody>
      </p:sp>
    </p:spTree>
    <p:extLst>
      <p:ext uri="{BB962C8B-B14F-4D97-AF65-F5344CB8AC3E}">
        <p14:creationId xmlns:p14="http://schemas.microsoft.com/office/powerpoint/2010/main" val="585665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341D-2A81-969E-6FB5-AD91EEF44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75FF7D-67D2-461D-7204-392361B402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EF77CE-CFD0-765D-62F9-C49D1746D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A7321-45A3-8111-2D7B-5B3629EE3273}"/>
              </a:ext>
            </a:extLst>
          </p:cNvPr>
          <p:cNvSpPr>
            <a:spLocks noGrp="1"/>
          </p:cNvSpPr>
          <p:nvPr>
            <p:ph type="dt" sz="half" idx="10"/>
          </p:nvPr>
        </p:nvSpPr>
        <p:spPr/>
        <p:txBody>
          <a:bodyPr/>
          <a:lstStyle/>
          <a:p>
            <a:fld id="{403E959C-D385-4EC3-B495-0C57E77F392D}" type="datetimeFigureOut">
              <a:rPr lang="en-US" smtClean="0"/>
              <a:t>12/20/2023</a:t>
            </a:fld>
            <a:endParaRPr lang="en-US"/>
          </a:p>
        </p:txBody>
      </p:sp>
      <p:sp>
        <p:nvSpPr>
          <p:cNvPr id="6" name="Footer Placeholder 5">
            <a:extLst>
              <a:ext uri="{FF2B5EF4-FFF2-40B4-BE49-F238E27FC236}">
                <a16:creationId xmlns:a16="http://schemas.microsoft.com/office/drawing/2014/main" id="{2CFB7A0D-4620-938C-B223-A7B4668644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6AEB16-D033-A817-BF19-6A90A3E11CD9}"/>
              </a:ext>
            </a:extLst>
          </p:cNvPr>
          <p:cNvSpPr>
            <a:spLocks noGrp="1"/>
          </p:cNvSpPr>
          <p:nvPr>
            <p:ph type="sldNum" sz="quarter" idx="12"/>
          </p:nvPr>
        </p:nvSpPr>
        <p:spPr/>
        <p:txBody>
          <a:bodyPr/>
          <a:lstStyle/>
          <a:p>
            <a:fld id="{5E11F946-A070-47FF-8F9C-AEF6868531AF}" type="slidenum">
              <a:rPr lang="en-US" smtClean="0"/>
              <a:t>‹#›</a:t>
            </a:fld>
            <a:endParaRPr lang="en-US"/>
          </a:p>
        </p:txBody>
      </p:sp>
    </p:spTree>
    <p:extLst>
      <p:ext uri="{BB962C8B-B14F-4D97-AF65-F5344CB8AC3E}">
        <p14:creationId xmlns:p14="http://schemas.microsoft.com/office/powerpoint/2010/main" val="420811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BE009-25E5-6073-1809-4001DB2CA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43F881-B0A0-20EC-35FB-9A77E86A8B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1E6618-B603-039D-14FA-9EC01B8202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46B24-C21E-4871-1E7F-C0562C02C550}"/>
              </a:ext>
            </a:extLst>
          </p:cNvPr>
          <p:cNvSpPr>
            <a:spLocks noGrp="1"/>
          </p:cNvSpPr>
          <p:nvPr>
            <p:ph type="dt" sz="half" idx="10"/>
          </p:nvPr>
        </p:nvSpPr>
        <p:spPr/>
        <p:txBody>
          <a:bodyPr/>
          <a:lstStyle/>
          <a:p>
            <a:fld id="{403E959C-D385-4EC3-B495-0C57E77F392D}" type="datetimeFigureOut">
              <a:rPr lang="en-US" smtClean="0"/>
              <a:t>12/20/2023</a:t>
            </a:fld>
            <a:endParaRPr lang="en-US"/>
          </a:p>
        </p:txBody>
      </p:sp>
      <p:sp>
        <p:nvSpPr>
          <p:cNvPr id="6" name="Footer Placeholder 5">
            <a:extLst>
              <a:ext uri="{FF2B5EF4-FFF2-40B4-BE49-F238E27FC236}">
                <a16:creationId xmlns:a16="http://schemas.microsoft.com/office/drawing/2014/main" id="{3518DC9D-B48A-B9A5-AB25-59FE414A49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64C419-1FA5-5370-6F18-6D980D3079E8}"/>
              </a:ext>
            </a:extLst>
          </p:cNvPr>
          <p:cNvSpPr>
            <a:spLocks noGrp="1"/>
          </p:cNvSpPr>
          <p:nvPr>
            <p:ph type="sldNum" sz="quarter" idx="12"/>
          </p:nvPr>
        </p:nvSpPr>
        <p:spPr/>
        <p:txBody>
          <a:bodyPr/>
          <a:lstStyle/>
          <a:p>
            <a:fld id="{5E11F946-A070-47FF-8F9C-AEF6868531AF}" type="slidenum">
              <a:rPr lang="en-US" smtClean="0"/>
              <a:t>‹#›</a:t>
            </a:fld>
            <a:endParaRPr lang="en-US"/>
          </a:p>
        </p:txBody>
      </p:sp>
    </p:spTree>
    <p:extLst>
      <p:ext uri="{BB962C8B-B14F-4D97-AF65-F5344CB8AC3E}">
        <p14:creationId xmlns:p14="http://schemas.microsoft.com/office/powerpoint/2010/main" val="8135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7FB08E-D717-6C37-3F8C-D1FE3C6362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B7339D-A1CD-62CF-3EF2-16D2C2D04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1F26F-FC1F-F8C2-C8C2-00A9F2A23B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3E959C-D385-4EC3-B495-0C57E77F392D}" type="datetimeFigureOut">
              <a:rPr lang="en-US" smtClean="0"/>
              <a:t>12/20/2023</a:t>
            </a:fld>
            <a:endParaRPr lang="en-US"/>
          </a:p>
        </p:txBody>
      </p:sp>
      <p:sp>
        <p:nvSpPr>
          <p:cNvPr id="5" name="Footer Placeholder 4">
            <a:extLst>
              <a:ext uri="{FF2B5EF4-FFF2-40B4-BE49-F238E27FC236}">
                <a16:creationId xmlns:a16="http://schemas.microsoft.com/office/drawing/2014/main" id="{55047530-C818-7D31-B8AF-3ADE4E321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466036-930A-9F78-136F-97C94CEB5E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11F946-A070-47FF-8F9C-AEF6868531AF}" type="slidenum">
              <a:rPr lang="en-US" smtClean="0"/>
              <a:t>‹#›</a:t>
            </a:fld>
            <a:endParaRPr lang="en-US"/>
          </a:p>
        </p:txBody>
      </p:sp>
    </p:spTree>
    <p:extLst>
      <p:ext uri="{BB962C8B-B14F-4D97-AF65-F5344CB8AC3E}">
        <p14:creationId xmlns:p14="http://schemas.microsoft.com/office/powerpoint/2010/main" val="2928951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A739535-67E1-3793-B6F7-F3CC10073709}"/>
              </a:ext>
            </a:extLst>
          </p:cNvPr>
          <p:cNvSpPr>
            <a:spLocks noGrp="1"/>
          </p:cNvSpPr>
          <p:nvPr>
            <p:ph type="ctrTitle"/>
          </p:nvPr>
        </p:nvSpPr>
        <p:spPr>
          <a:xfrm>
            <a:off x="1314824" y="735106"/>
            <a:ext cx="10053763" cy="2928470"/>
          </a:xfrm>
        </p:spPr>
        <p:txBody>
          <a:bodyPr anchor="b">
            <a:normAutofit/>
          </a:bodyPr>
          <a:lstStyle/>
          <a:p>
            <a:pPr algn="l"/>
            <a:r>
              <a:rPr lang="en-US" sz="4800" b="0" i="0">
                <a:solidFill>
                  <a:srgbClr val="FFFFFF"/>
                </a:solidFill>
                <a:effectLst/>
                <a:latin typeface="Söhne"/>
              </a:rPr>
              <a:t>In-Depth Analysis of Telecom Subscriber Behavior</a:t>
            </a:r>
            <a:endParaRPr lang="en-US" sz="4800">
              <a:solidFill>
                <a:srgbClr val="FFFFFF"/>
              </a:solidFill>
            </a:endParaRPr>
          </a:p>
        </p:txBody>
      </p:sp>
      <p:sp>
        <p:nvSpPr>
          <p:cNvPr id="3" name="Subtitle 2">
            <a:extLst>
              <a:ext uri="{FF2B5EF4-FFF2-40B4-BE49-F238E27FC236}">
                <a16:creationId xmlns:a16="http://schemas.microsoft.com/office/drawing/2014/main" id="{0DDC3A32-4597-E561-9201-48163CF2D679}"/>
              </a:ext>
            </a:extLst>
          </p:cNvPr>
          <p:cNvSpPr>
            <a:spLocks noGrp="1"/>
          </p:cNvSpPr>
          <p:nvPr>
            <p:ph type="subTitle" idx="1"/>
          </p:nvPr>
        </p:nvSpPr>
        <p:spPr>
          <a:xfrm>
            <a:off x="1350682" y="4870824"/>
            <a:ext cx="10005951" cy="1458258"/>
          </a:xfrm>
        </p:spPr>
        <p:txBody>
          <a:bodyPr anchor="ctr">
            <a:normAutofit/>
          </a:bodyPr>
          <a:lstStyle/>
          <a:p>
            <a:pPr algn="l"/>
            <a:r>
              <a:rPr lang="en-US" b="0" i="0">
                <a:effectLst/>
                <a:latin typeface="Söhne"/>
              </a:rPr>
              <a:t>Leveraging PCA and Clustering for Strategic Insights</a:t>
            </a:r>
          </a:p>
          <a:p>
            <a:pPr algn="l"/>
            <a:r>
              <a:rPr lang="en-US">
                <a:latin typeface="Söhne"/>
              </a:rPr>
              <a:t>Presented by: Nurly Kuzdikbay</a:t>
            </a:r>
          </a:p>
          <a:p>
            <a:pPr algn="l"/>
            <a:endParaRPr lang="en-US"/>
          </a:p>
        </p:txBody>
      </p:sp>
    </p:spTree>
    <p:extLst>
      <p:ext uri="{BB962C8B-B14F-4D97-AF65-F5344CB8AC3E}">
        <p14:creationId xmlns:p14="http://schemas.microsoft.com/office/powerpoint/2010/main" val="203732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31B5B1F-3F2D-D19A-9BDD-102313421644}"/>
              </a:ext>
            </a:extLst>
          </p:cNvPr>
          <p:cNvSpPr>
            <a:spLocks noGrp="1"/>
          </p:cNvSpPr>
          <p:nvPr>
            <p:ph type="title"/>
          </p:nvPr>
        </p:nvSpPr>
        <p:spPr>
          <a:xfrm>
            <a:off x="1371597" y="348865"/>
            <a:ext cx="10044023" cy="877729"/>
          </a:xfrm>
        </p:spPr>
        <p:txBody>
          <a:bodyPr anchor="ctr">
            <a:normAutofit/>
          </a:bodyPr>
          <a:lstStyle/>
          <a:p>
            <a:r>
              <a:rPr lang="en-US" sz="4000" b="0" i="0">
                <a:solidFill>
                  <a:srgbClr val="FFFFFF"/>
                </a:solidFill>
                <a:effectLst/>
                <a:latin typeface="Söhne"/>
              </a:rPr>
              <a:t>Introduction</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B16AC7DA-A5CC-C4D2-1136-FB505AC6A60B}"/>
              </a:ext>
            </a:extLst>
          </p:cNvPr>
          <p:cNvGraphicFramePr>
            <a:graphicFrameLocks noGrp="1"/>
          </p:cNvGraphicFramePr>
          <p:nvPr>
            <p:ph idx="1"/>
            <p:extLst>
              <p:ext uri="{D42A27DB-BD31-4B8C-83A1-F6EECF244321}">
                <p14:modId xmlns:p14="http://schemas.microsoft.com/office/powerpoint/2010/main" val="277058371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9467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11DAAE-F04F-BD61-A783-8A2599DD5325}"/>
              </a:ext>
            </a:extLst>
          </p:cNvPr>
          <p:cNvSpPr>
            <a:spLocks noGrp="1"/>
          </p:cNvSpPr>
          <p:nvPr>
            <p:ph type="title"/>
          </p:nvPr>
        </p:nvSpPr>
        <p:spPr>
          <a:xfrm>
            <a:off x="1371597" y="348865"/>
            <a:ext cx="10044023" cy="877729"/>
          </a:xfrm>
        </p:spPr>
        <p:txBody>
          <a:bodyPr anchor="ctr">
            <a:normAutofit/>
          </a:bodyPr>
          <a:lstStyle/>
          <a:p>
            <a:r>
              <a:rPr lang="en-US" sz="2800" b="0" i="0">
                <a:solidFill>
                  <a:srgbClr val="FFFFFF"/>
                </a:solidFill>
                <a:effectLst/>
                <a:latin typeface="Söhne"/>
              </a:rPr>
              <a:t>Foundations of Our Analysis: Data Preparation and Methodology</a:t>
            </a:r>
            <a:endParaRPr lang="en-US" sz="2800">
              <a:solidFill>
                <a:srgbClr val="FFFFFF"/>
              </a:solidFill>
            </a:endParaRPr>
          </a:p>
        </p:txBody>
      </p:sp>
      <p:graphicFrame>
        <p:nvGraphicFramePr>
          <p:cNvPr id="5" name="Content Placeholder 2">
            <a:extLst>
              <a:ext uri="{FF2B5EF4-FFF2-40B4-BE49-F238E27FC236}">
                <a16:creationId xmlns:a16="http://schemas.microsoft.com/office/drawing/2014/main" id="{A3DD903F-1E54-96A1-7B2A-F45B5FF2DF3A}"/>
              </a:ext>
            </a:extLst>
          </p:cNvPr>
          <p:cNvGraphicFramePr>
            <a:graphicFrameLocks noGrp="1"/>
          </p:cNvGraphicFramePr>
          <p:nvPr>
            <p:ph idx="1"/>
            <p:extLst>
              <p:ext uri="{D42A27DB-BD31-4B8C-83A1-F6EECF244321}">
                <p14:modId xmlns:p14="http://schemas.microsoft.com/office/powerpoint/2010/main" val="384788258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2208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69F57C-A49D-5841-222A-70319A9AEF26}"/>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Principal Component Analysis</a:t>
            </a:r>
          </a:p>
        </p:txBody>
      </p:sp>
      <p:graphicFrame>
        <p:nvGraphicFramePr>
          <p:cNvPr id="5" name="Content Placeholder 2">
            <a:extLst>
              <a:ext uri="{FF2B5EF4-FFF2-40B4-BE49-F238E27FC236}">
                <a16:creationId xmlns:a16="http://schemas.microsoft.com/office/drawing/2014/main" id="{B76B39EF-BD0B-AFF1-96C3-FBD1F7263E3E}"/>
              </a:ext>
            </a:extLst>
          </p:cNvPr>
          <p:cNvGraphicFramePr>
            <a:graphicFrameLocks noGrp="1"/>
          </p:cNvGraphicFramePr>
          <p:nvPr>
            <p:ph idx="1"/>
            <p:extLst>
              <p:ext uri="{D42A27DB-BD31-4B8C-83A1-F6EECF244321}">
                <p14:modId xmlns:p14="http://schemas.microsoft.com/office/powerpoint/2010/main" val="63484153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153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C09C7-6C7B-66D3-E7BF-FF65F0695D00}"/>
              </a:ext>
            </a:extLst>
          </p:cNvPr>
          <p:cNvSpPr>
            <a:spLocks noGrp="1"/>
          </p:cNvSpPr>
          <p:nvPr>
            <p:ph type="title"/>
          </p:nvPr>
        </p:nvSpPr>
        <p:spPr>
          <a:xfrm>
            <a:off x="1149716" y="499397"/>
            <a:ext cx="5929422" cy="1640180"/>
          </a:xfrm>
        </p:spPr>
        <p:txBody>
          <a:bodyPr anchor="b">
            <a:normAutofit/>
          </a:bodyPr>
          <a:lstStyle/>
          <a:p>
            <a:r>
              <a:rPr lang="en-US" sz="4000"/>
              <a:t>Loadings of original fields</a:t>
            </a:r>
          </a:p>
        </p:txBody>
      </p:sp>
      <p:sp>
        <p:nvSpPr>
          <p:cNvPr id="3" name="Content Placeholder 2">
            <a:extLst>
              <a:ext uri="{FF2B5EF4-FFF2-40B4-BE49-F238E27FC236}">
                <a16:creationId xmlns:a16="http://schemas.microsoft.com/office/drawing/2014/main" id="{A1F9BB90-71F2-A439-F1D7-E536709BBF52}"/>
              </a:ext>
            </a:extLst>
          </p:cNvPr>
          <p:cNvSpPr>
            <a:spLocks noGrp="1"/>
          </p:cNvSpPr>
          <p:nvPr>
            <p:ph idx="1"/>
          </p:nvPr>
        </p:nvSpPr>
        <p:spPr>
          <a:xfrm>
            <a:off x="1149717" y="2423821"/>
            <a:ext cx="5929422" cy="3519780"/>
          </a:xfrm>
        </p:spPr>
        <p:txBody>
          <a:bodyPr>
            <a:normAutofit/>
          </a:bodyPr>
          <a:lstStyle/>
          <a:p>
            <a:r>
              <a:rPr lang="en-US" sz="1700" b="1" i="0">
                <a:effectLst/>
                <a:latin typeface="Söhne"/>
              </a:rPr>
              <a:t>High Spending on Voice and Data</a:t>
            </a:r>
            <a:r>
              <a:rPr lang="en-US" sz="1700" b="0" i="0">
                <a:effectLst/>
                <a:latin typeface="Söhne"/>
              </a:rPr>
              <a:t>: Subscribers with high overall spending likely spend more on voice and data services.</a:t>
            </a:r>
          </a:p>
          <a:p>
            <a:r>
              <a:rPr lang="en-US" sz="1700" b="1" i="0">
                <a:effectLst/>
                <a:latin typeface="Söhne"/>
              </a:rPr>
              <a:t>Different Usage Patterns</a:t>
            </a:r>
            <a:r>
              <a:rPr lang="en-US" sz="1700" b="0" i="0">
                <a:effectLst/>
                <a:latin typeface="Söhne"/>
              </a:rPr>
              <a:t>: Data suggests varying subscriber preferences, with some favoring data usage over voice.</a:t>
            </a:r>
          </a:p>
          <a:p>
            <a:r>
              <a:rPr lang="en-US" sz="1700" b="1" i="0">
                <a:effectLst/>
                <a:latin typeface="Söhne"/>
              </a:rPr>
              <a:t>Subscriber Segmentation</a:t>
            </a:r>
            <a:r>
              <a:rPr lang="en-US" sz="1700" b="0" i="0">
                <a:effectLst/>
                <a:latin typeface="Söhne"/>
              </a:rPr>
              <a:t>: Analysis could lead to grouping subscribers by their usage and spending habits.</a:t>
            </a:r>
          </a:p>
          <a:p>
            <a:r>
              <a:rPr lang="en-US" sz="1700" b="1" i="0">
                <a:effectLst/>
                <a:latin typeface="Söhne"/>
              </a:rPr>
              <a:t>Behavioral Changes Over Time</a:t>
            </a:r>
            <a:r>
              <a:rPr lang="en-US" sz="1700" b="0" i="0">
                <a:effectLst/>
                <a:latin typeface="Söhne"/>
              </a:rPr>
              <a:t>: Comparing monthly data may reveal shifts in subscriber spending habits.</a:t>
            </a:r>
          </a:p>
          <a:p>
            <a:r>
              <a:rPr lang="en-US" sz="1700" b="1" i="0">
                <a:effectLst/>
                <a:latin typeface="Söhne"/>
              </a:rPr>
              <a:t>Impact of New Services</a:t>
            </a:r>
            <a:r>
              <a:rPr lang="en-US" sz="1700" b="0" i="0">
                <a:effectLst/>
                <a:latin typeface="Söhne"/>
              </a:rPr>
              <a:t>: Introduction of new services might influence spending and usage patterns among subscribers.</a:t>
            </a:r>
          </a:p>
        </p:txBody>
      </p:sp>
      <p:pic>
        <p:nvPicPr>
          <p:cNvPr id="5" name="Picture 4">
            <a:extLst>
              <a:ext uri="{FF2B5EF4-FFF2-40B4-BE49-F238E27FC236}">
                <a16:creationId xmlns:a16="http://schemas.microsoft.com/office/drawing/2014/main" id="{ECD3ABA4-EB7D-31AD-BE51-2A7745206B4A}"/>
              </a:ext>
            </a:extLst>
          </p:cNvPr>
          <p:cNvPicPr>
            <a:picLocks noChangeAspect="1"/>
          </p:cNvPicPr>
          <p:nvPr/>
        </p:nvPicPr>
        <p:blipFill>
          <a:blip r:embed="rId2"/>
          <a:stretch>
            <a:fillRect/>
          </a:stretch>
        </p:blipFill>
        <p:spPr>
          <a:xfrm>
            <a:off x="7259423" y="2513928"/>
            <a:ext cx="4251259" cy="1944950"/>
          </a:xfrm>
          <a:prstGeom prst="rect">
            <a:avLst/>
          </a:prstGeom>
        </p:spPr>
      </p:pic>
      <p:sp>
        <p:nvSpPr>
          <p:cNvPr id="34" name="Rectangle 33">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6217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138F3B-93C7-AA86-2FD4-39484B231020}"/>
              </a:ext>
            </a:extLst>
          </p:cNvPr>
          <p:cNvSpPr>
            <a:spLocks noGrp="1"/>
          </p:cNvSpPr>
          <p:nvPr>
            <p:ph type="title"/>
          </p:nvPr>
        </p:nvSpPr>
        <p:spPr>
          <a:xfrm>
            <a:off x="1136397" y="502021"/>
            <a:ext cx="4959603" cy="1642969"/>
          </a:xfrm>
        </p:spPr>
        <p:txBody>
          <a:bodyPr anchor="b">
            <a:normAutofit/>
          </a:bodyPr>
          <a:lstStyle/>
          <a:p>
            <a:r>
              <a:rPr lang="en-US" sz="3700" dirty="0"/>
              <a:t>Optimal Cluster Identification with K-Means Clustering</a:t>
            </a:r>
          </a:p>
        </p:txBody>
      </p:sp>
      <p:sp>
        <p:nvSpPr>
          <p:cNvPr id="3" name="Content Placeholder 2">
            <a:extLst>
              <a:ext uri="{FF2B5EF4-FFF2-40B4-BE49-F238E27FC236}">
                <a16:creationId xmlns:a16="http://schemas.microsoft.com/office/drawing/2014/main" id="{C22DA466-C761-D1A8-80BA-36944B562734}"/>
              </a:ext>
            </a:extLst>
          </p:cNvPr>
          <p:cNvSpPr>
            <a:spLocks noGrp="1"/>
          </p:cNvSpPr>
          <p:nvPr>
            <p:ph idx="1"/>
          </p:nvPr>
        </p:nvSpPr>
        <p:spPr>
          <a:xfrm>
            <a:off x="1136397" y="2418408"/>
            <a:ext cx="4959603" cy="3522569"/>
          </a:xfrm>
        </p:spPr>
        <p:txBody>
          <a:bodyPr anchor="t">
            <a:normAutofit/>
          </a:bodyPr>
          <a:lstStyle/>
          <a:p>
            <a:pPr>
              <a:buFont typeface="Arial" panose="020B0604020202020204" pitchFamily="34" charset="0"/>
              <a:buChar char="•"/>
            </a:pPr>
            <a:r>
              <a:rPr lang="en-US" sz="1400" dirty="0"/>
              <a:t>In the Elbow Method graph for determining the optimal number of clusters, the point where the sum of squared distances (SSE) starts to decrease at a diminishing rate is typically chosen as the right number of clusters. This point is referred to as the "elbow" because the SSE plot resembles an arm with an elbow bend. </a:t>
            </a:r>
          </a:p>
          <a:p>
            <a:pPr>
              <a:buFont typeface="Arial" panose="020B0604020202020204" pitchFamily="34" charset="0"/>
              <a:buChar char="•"/>
            </a:pPr>
            <a:r>
              <a:rPr lang="en-US" sz="1400"/>
              <a:t>Upon analyzing the graph, the SSE begins to level off after </a:t>
            </a:r>
            <a:r>
              <a:rPr lang="en-US" sz="1400" b="1"/>
              <a:t>3</a:t>
            </a:r>
            <a:r>
              <a:rPr lang="en-US" sz="1400"/>
              <a:t> clusters, indicating that additional clusters do not significantly improve the compactness of the clustering. Consequently, 3 clusters seem to be the most reasonable choice for this dataset, balancing the complexity of the model with the distinctness of the clusters. This selection is based on visual inspection and should be complemented by domain knowledge and additional cluster validation metrics, such as the Silhouette Score, for a more comprehensive evaluation. </a:t>
            </a:r>
          </a:p>
        </p:txBody>
      </p:sp>
      <p:pic>
        <p:nvPicPr>
          <p:cNvPr id="11" name="Picture 10" descr="A graph with a line&#10;&#10;Description automatically generated">
            <a:extLst>
              <a:ext uri="{FF2B5EF4-FFF2-40B4-BE49-F238E27FC236}">
                <a16:creationId xmlns:a16="http://schemas.microsoft.com/office/drawing/2014/main" id="{A1C8C69A-4FA7-D604-5E9C-5E36F3BF73E2}"/>
              </a:ext>
            </a:extLst>
          </p:cNvPr>
          <p:cNvPicPr>
            <a:picLocks noChangeAspect="1"/>
          </p:cNvPicPr>
          <p:nvPr/>
        </p:nvPicPr>
        <p:blipFill>
          <a:blip r:embed="rId2"/>
          <a:stretch>
            <a:fillRect/>
          </a:stretch>
        </p:blipFill>
        <p:spPr>
          <a:xfrm>
            <a:off x="6512442" y="1954372"/>
            <a:ext cx="5201023" cy="2535498"/>
          </a:xfrm>
          <a:prstGeom prst="rect">
            <a:avLst/>
          </a:prstGeom>
        </p:spPr>
      </p:pic>
      <p:sp>
        <p:nvSpPr>
          <p:cNvPr id="45" name="Rectangle 44">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59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1961-4119-39A1-AA9A-9A45027E9A8A}"/>
              </a:ext>
            </a:extLst>
          </p:cNvPr>
          <p:cNvSpPr>
            <a:spLocks noGrp="1"/>
          </p:cNvSpPr>
          <p:nvPr>
            <p:ph type="title"/>
          </p:nvPr>
        </p:nvSpPr>
        <p:spPr>
          <a:xfrm>
            <a:off x="876693" y="741391"/>
            <a:ext cx="3455821" cy="1616203"/>
          </a:xfrm>
        </p:spPr>
        <p:txBody>
          <a:bodyPr anchor="b">
            <a:normAutofit/>
          </a:bodyPr>
          <a:lstStyle/>
          <a:p>
            <a:r>
              <a:rPr lang="en-US" sz="3200" dirty="0"/>
              <a:t>K-means clustering with 3 centroids</a:t>
            </a:r>
          </a:p>
        </p:txBody>
      </p:sp>
      <p:pic>
        <p:nvPicPr>
          <p:cNvPr id="7" name="Picture 6">
            <a:extLst>
              <a:ext uri="{FF2B5EF4-FFF2-40B4-BE49-F238E27FC236}">
                <a16:creationId xmlns:a16="http://schemas.microsoft.com/office/drawing/2014/main" id="{EA208796-483B-A664-062E-3EECEE076B6A}"/>
              </a:ext>
            </a:extLst>
          </p:cNvPr>
          <p:cNvPicPr>
            <a:picLocks noChangeAspect="1"/>
          </p:cNvPicPr>
          <p:nvPr/>
        </p:nvPicPr>
        <p:blipFill>
          <a:blip r:embed="rId2"/>
          <a:stretch>
            <a:fillRect/>
          </a:stretch>
        </p:blipFill>
        <p:spPr>
          <a:xfrm>
            <a:off x="5382818" y="1439186"/>
            <a:ext cx="5678046" cy="4428876"/>
          </a:xfrm>
          <a:prstGeom prst="rect">
            <a:avLst/>
          </a:prstGeom>
        </p:spPr>
      </p:pic>
      <p:grpSp>
        <p:nvGrpSpPr>
          <p:cNvPr id="48" name="Group 47">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49" name="Rectangle 48">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370E9F0B-7B0C-1324-387A-151383C19915}"/>
              </a:ext>
            </a:extLst>
          </p:cNvPr>
          <p:cNvGraphicFramePr>
            <a:graphicFrameLocks noGrp="1"/>
          </p:cNvGraphicFramePr>
          <p:nvPr>
            <p:ph idx="1"/>
            <p:extLst>
              <p:ext uri="{D42A27DB-BD31-4B8C-83A1-F6EECF244321}">
                <p14:modId xmlns:p14="http://schemas.microsoft.com/office/powerpoint/2010/main" val="3259153654"/>
              </p:ext>
            </p:extLst>
          </p:nvPr>
        </p:nvGraphicFramePr>
        <p:xfrm>
          <a:off x="876693" y="2533476"/>
          <a:ext cx="3455821" cy="3447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088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8DB849-3455-EEDD-CBC2-CC3030F0401C}"/>
              </a:ext>
            </a:extLst>
          </p:cNvPr>
          <p:cNvSpPr>
            <a:spLocks noGrp="1"/>
          </p:cNvSpPr>
          <p:nvPr>
            <p:ph type="title"/>
          </p:nvPr>
        </p:nvSpPr>
        <p:spPr>
          <a:xfrm>
            <a:off x="635000" y="640823"/>
            <a:ext cx="3418659" cy="5583148"/>
          </a:xfrm>
        </p:spPr>
        <p:txBody>
          <a:bodyPr anchor="ctr">
            <a:normAutofit/>
          </a:bodyPr>
          <a:lstStyle/>
          <a:p>
            <a:r>
              <a:rPr lang="en-US" sz="5400"/>
              <a:t>K-Means Clustering: Results</a:t>
            </a:r>
          </a:p>
        </p:txBody>
      </p:sp>
      <p:sp>
        <p:nvSpPr>
          <p:cNvPr id="75"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2" name="Content Placeholder 2">
            <a:extLst>
              <a:ext uri="{FF2B5EF4-FFF2-40B4-BE49-F238E27FC236}">
                <a16:creationId xmlns:a16="http://schemas.microsoft.com/office/drawing/2014/main" id="{2535DF4B-E10F-8747-C665-D0BDE90F94B9}"/>
              </a:ext>
            </a:extLst>
          </p:cNvPr>
          <p:cNvGraphicFramePr>
            <a:graphicFrameLocks noGrp="1"/>
          </p:cNvGraphicFramePr>
          <p:nvPr>
            <p:ph idx="1"/>
            <p:extLst>
              <p:ext uri="{D42A27DB-BD31-4B8C-83A1-F6EECF244321}">
                <p14:modId xmlns:p14="http://schemas.microsoft.com/office/powerpoint/2010/main" val="67384955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478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5E1D-C169-DFF8-80C5-F6F56482B498}"/>
              </a:ext>
            </a:extLst>
          </p:cNvPr>
          <p:cNvSpPr>
            <a:spLocks noGrp="1"/>
          </p:cNvSpPr>
          <p:nvPr>
            <p:ph type="title"/>
          </p:nvPr>
        </p:nvSpPr>
        <p:spPr/>
        <p:txBody>
          <a:bodyPr/>
          <a:lstStyle/>
          <a:p>
            <a:r>
              <a:rPr lang="en-US" dirty="0"/>
              <a:t>Future suggestions for analysis</a:t>
            </a:r>
          </a:p>
        </p:txBody>
      </p:sp>
      <p:graphicFrame>
        <p:nvGraphicFramePr>
          <p:cNvPr id="5" name="Content Placeholder 2">
            <a:extLst>
              <a:ext uri="{FF2B5EF4-FFF2-40B4-BE49-F238E27FC236}">
                <a16:creationId xmlns:a16="http://schemas.microsoft.com/office/drawing/2014/main" id="{339E379A-A600-7ED2-72D4-D8575ECB817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2766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1115</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In-Depth Analysis of Telecom Subscriber Behavior</vt:lpstr>
      <vt:lpstr>Introduction</vt:lpstr>
      <vt:lpstr>Foundations of Our Analysis: Data Preparation and Methodology</vt:lpstr>
      <vt:lpstr>Principal Component Analysis</vt:lpstr>
      <vt:lpstr>Loadings of original fields</vt:lpstr>
      <vt:lpstr>Optimal Cluster Identification with K-Means Clustering</vt:lpstr>
      <vt:lpstr>K-means clustering with 3 centroids</vt:lpstr>
      <vt:lpstr>K-Means Clustering: Results</vt:lpstr>
      <vt:lpstr>Future suggestions for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In-Depth Analysis of Telecom Subscriber Behavior</dc:title>
  <dc:creator>Nurly Kuzdikbay</dc:creator>
  <cp:lastModifiedBy>Nurly Kuzdikbay</cp:lastModifiedBy>
  <cp:revision>6</cp:revision>
  <dcterms:created xsi:type="dcterms:W3CDTF">2023-12-18T23:15:48Z</dcterms:created>
  <dcterms:modified xsi:type="dcterms:W3CDTF">2023-12-20T01:50:12Z</dcterms:modified>
</cp:coreProperties>
</file>