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3" r:id="rId4"/>
    <p:sldId id="260" r:id="rId5"/>
    <p:sldId id="259" r:id="rId6"/>
    <p:sldId id="261" r:id="rId7"/>
    <p:sldId id="264" r:id="rId8"/>
    <p:sldId id="262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09.09.2020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09.09.2020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09.09.2020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09.09.2020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09.09.2020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09.09.2020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09.09.2020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09.09.2020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09.09.2020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09.09.2020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09.09.2020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09.09.2020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09.09.2020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09.09.2020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kk.wikipedia.org/w/index.php?title=%D0%9A%D3%A9%D0%B1%D0%B5%D0%BD_%D0%B1%D0%B8&amp;action=edit&amp;redlink=1" TargetMode="External"/><Relationship Id="rId13" Type="http://schemas.openxmlformats.org/officeDocument/2006/relationships/hyperlink" Target="https://kk.wikipedia.org/w/index.php?title=%D0%9C%D1%8B%D2%A3%D0%B1%D0%B0%D0%B9_%D0%B1%D0%B0%D1%82%D1%8B%D1%80&amp;action=edit&amp;redlink=1" TargetMode="External"/><Relationship Id="rId3" Type="http://schemas.openxmlformats.org/officeDocument/2006/relationships/hyperlink" Target="https://kk.wikipedia.org/wiki/%D0%90%D1%85%D0%BC%D0%B5%D1%82_%D0%96%D2%B1%D0%B1%D0%B0%D0%BD%D0%BE%D0%B2" TargetMode="External"/><Relationship Id="rId7" Type="http://schemas.openxmlformats.org/officeDocument/2006/relationships/hyperlink" Target="https://kk.wikipedia.org/wiki/%D0%9A%D0%B5%D0%BD%D0%B6%D0%B5%D2%93%D0%B0%D0%BB%D0%B8_%D0%9A%D0%B5%D0%BD%D0%B6%D0%B5%D0%B1%D0%B0%D0%B5%D0%B2" TargetMode="External"/><Relationship Id="rId12" Type="http://schemas.openxmlformats.org/officeDocument/2006/relationships/hyperlink" Target="https://kk.wikipedia.org/wiki/%D0%9C%D3%A9%D2%A3%D0%BA%D0%B5_%D0%B1%D0%B8" TargetMode="External"/><Relationship Id="rId2" Type="http://schemas.openxmlformats.org/officeDocument/2006/relationships/hyperlink" Target="https://kk.wikipedia.org/wiki/%D0%90%D2%9B%D1%82%D0%B0%D0%BD_%D0%9A%D0%B5%D1%80%D0%B5%D0%B9%D2%B1%D0%BB%D1%8B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k.wikipedia.org/w/index.php?title=%D0%91%D0%B0%D0%B9%D1%82%D0%B0%D2%9B_%D0%BC%D0%B0%D2%9B%D1%81%D1%8B%D0%BC&amp;action=edit&amp;redlink=1" TargetMode="External"/><Relationship Id="rId11" Type="http://schemas.openxmlformats.org/officeDocument/2006/relationships/hyperlink" Target="https://kk.wikipedia.org/w/index.php?title=%D0%A2%D0%B0%D0%B9%D0%BC%D0%B0%D1%81_%D0%98%D1%88%D0%B0%D0%BD&amp;action=edit&amp;redlink=1" TargetMode="External"/><Relationship Id="rId5" Type="http://schemas.openxmlformats.org/officeDocument/2006/relationships/hyperlink" Target="https://kk.wikipedia.org/wiki/%D3%98%D0%B9%D1%82%D0%B5%D0%BA%D0%B5_%D0%B1%D0%B8" TargetMode="External"/><Relationship Id="rId15" Type="http://schemas.openxmlformats.org/officeDocument/2006/relationships/hyperlink" Target="https://kk.wikipedia.org/wiki/%D2%9A%D0%B0%D0%B7%D0%B0%D0%BD%D2%93%D0%B0%D0%BF_%D0%A2%D1%96%D0%BB%D0%B5%D0%BF%D0%B1%D0%B5%D1%80%D0%B3%D0%B5%D0%BD%D2%B1%D0%BB%D1%8B" TargetMode="External"/><Relationship Id="rId10" Type="http://schemas.openxmlformats.org/officeDocument/2006/relationships/hyperlink" Target="https://kk.wikipedia.org/w/index.php?title=%D0%A2%D2%AF%D1%80%D1%96%D0%BA%D0%BF%D0%B5%D0%BD%D0%B1%D0%B0%D0%B9_%D0%BF%D0%B0%D0%BB%D1%83%D0%B0%D0%BD&amp;action=edit&amp;redlink=1" TargetMode="External"/><Relationship Id="rId4" Type="http://schemas.openxmlformats.org/officeDocument/2006/relationships/hyperlink" Target="https://kk.wikipedia.org/wiki/%D3%98%D0%B1%D1%96%D0%BB%D2%9B%D0%B0%D0%B9%D1%8B%D1%80_%D1%85%D0%B0%D0%BD" TargetMode="External"/><Relationship Id="rId9" Type="http://schemas.openxmlformats.org/officeDocument/2006/relationships/hyperlink" Target="https://kk.wikipedia.org/wiki/%D0%9A%D3%A9%D1%82%D1%96%D0%B1%D0%B0%D1%80_%D0%B1%D0%B0%D1%82%D1%8B%D1%80" TargetMode="External"/><Relationship Id="rId14" Type="http://schemas.openxmlformats.org/officeDocument/2006/relationships/hyperlink" Target="https://kk.wikipedia.org/wiki/%D0%95%D1%81%D0%B5%D1%82_%D0%9A%D3%A9%D1%82%D1%96%D0%B1%D0%B0%D1%80%D2%B1%D0%BB%D1%8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hyperlink" Target="https://kk.wikipedia.org/wiki/%D3%98%D0%B9%D1%82%D0%B5%D0%BA%D0%B5_%D0%B1%D0%B8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hyperlink" Target="https://kk.wikipedia.org/wiki/%D3%98%D0%B1%D1%96%D0%BB%D2%9B%D0%B0%D0%B9%D1%8B%D1%80_%D1%85%D0%B0%D0%BD" TargetMode="External"/><Relationship Id="rId4" Type="http://schemas.openxmlformats.org/officeDocument/2006/relationships/hyperlink" Target="https://kk.wikipedia.org/wiki/%D3%98%D0%BB%D0%B8%D1%8F_%D0%9C%D0%BE%D0%BB%D0%B4%D0%B0%D2%93%D2%B1%D0%BB%D0%BE%D0%B2%D0%B0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kk.wikipedia.org/wiki/%D0%96%D2%B1%D0%B1%D0%B0%D0%BD%D0%BE%D0%B2%D0%B0_%D2%92%D0%B0%D0%B7%D0%B8%D0%B7%D0%B0" TargetMode="External"/><Relationship Id="rId13" Type="http://schemas.openxmlformats.org/officeDocument/2006/relationships/hyperlink" Target="https://kk.wikipedia.org/w/index.php?title=%D2%92%D0%B0%D0%BB%D0%B8%D0%B1_%D0%96%D0%B0%D0%BF%D0%B0%D1%80%D0%BE%D0%B2&amp;action=edit&amp;redlink=1" TargetMode="External"/><Relationship Id="rId3" Type="http://schemas.openxmlformats.org/officeDocument/2006/relationships/hyperlink" Target="https://kk.wikipedia.org/w/index.php?title=%D2%9A%D0%BE%D0%B1%D0%BB%D0%B0%D0%BD%D0%B4%D1%8B_%D0%B1%D0%B0%D1%82%D1%8B%D1%80&amp;action=edit&amp;redlink=1" TargetMode="External"/><Relationship Id="rId7" Type="http://schemas.openxmlformats.org/officeDocument/2006/relationships/hyperlink" Target="https://kk.wikipedia.org/w/index.php?title=%D0%96%D0%B0%D1%80%D0%B0%D1%81_%D0%B1%D0%B0%D1%82%D1%8B%D1%80&amp;action=edit&amp;redlink=1" TargetMode="External"/><Relationship Id="rId12" Type="http://schemas.openxmlformats.org/officeDocument/2006/relationships/hyperlink" Target="https://kk.wikipedia.org/wiki/%D0%96%D0%B0%D0%BD%D0%B0%D1%80_%D0%90%D0%B9%D0%B6%D0%B0%D0%BD%D0%BE%D0%B2%D0%B0" TargetMode="External"/><Relationship Id="rId2" Type="http://schemas.openxmlformats.org/officeDocument/2006/relationships/hyperlink" Target="https://kk.wikipedia.org/wiki/%D2%9A%D2%B1%D0%B4%D0%B0%D0%B9%D0%B1%D0%B5%D1%80%D0%B3%D0%B5%D0%BD_%D0%96%D2%B1%D0%B1%D0%B0%D0%BD%D0%BE%D0%B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k.wikipedia.org/w/index.php?title=%D0%96%D0%B0%D1%83%D2%93%D0%B0%D1%88%D1%82%D1%8B_%D0%9D%D3%99%D0%B1%D0%B8%D0%B5%D0%B2&amp;action=edit&amp;redlink=1" TargetMode="External"/><Relationship Id="rId11" Type="http://schemas.openxmlformats.org/officeDocument/2006/relationships/hyperlink" Target="https://kk.wikipedia.org/w/index.php?title=%D0%9B%D0%B8%D0%B4%D0%B8%D1%8F_%D0%9A%D0%B0%D0%B4%D0%B5%D0%BD%D0%BE%D0%B2%D0%B0&amp;action=edit&amp;redlink=1" TargetMode="External"/><Relationship Id="rId5" Type="http://schemas.openxmlformats.org/officeDocument/2006/relationships/hyperlink" Target="https://kk.wikipedia.org/wiki/%D0%9D%D2%B1%D1%80%D0%BF%D0%B5%D0%B9%D1%96%D1%81_%D0%91%D0%B0%D0%B9%D2%93%D0%B0%D0%BD%D0%B8%D0%BD" TargetMode="External"/><Relationship Id="rId10" Type="http://schemas.openxmlformats.org/officeDocument/2006/relationships/hyperlink" Target="https://kk.wikipedia.org/w/index.php?title=%D0%9E%D1%80%D0%B0%D0%BB_%D0%91%D3%99%D0%B9%D1%81%D0%B5%D0%BD%D0%B3%D1%96%D1%80%D0%BE%D0%B2&amp;action=edit&amp;redlink=1" TargetMode="External"/><Relationship Id="rId4" Type="http://schemas.openxmlformats.org/officeDocument/2006/relationships/hyperlink" Target="https://kk.wikipedia.org/wiki/%D0%A8%D1%8B%D2%93%D0%B0%D0%BD%D0%B0%D2%9B_%D0%91%D0%B5%D1%80%D1%81%D0%B8%D0%B5%D0%B2" TargetMode="External"/><Relationship Id="rId9" Type="http://schemas.openxmlformats.org/officeDocument/2006/relationships/hyperlink" Target="https://kk.wikipedia.org/w/index.php?title=%D0%9E%D1%81%D0%BF%D0%B0%D0%BD%D0%BE%D0%B2_%D0%9C%D0%B0%D1%80%D0%B0%D1%82&amp;action=edit&amp;redlink=1" TargetMode="External"/><Relationship Id="rId14" Type="http://schemas.openxmlformats.org/officeDocument/2006/relationships/hyperlink" Target="https://kk.wikipedia.org/wiki/%D0%9C%D0%B0%D1%80%D0%B0%D1%82_%D0%9C%D2%B1%D1%85%D0%B0%D0%BD%D0%B1%D0%B5%D1%82%D2%9B%D0%B0%D0%B7%D1%8B%D2%B1%D0%BB%D1%8B_%D0%A2%D3%99%D0%B6%D0%B8%D0%B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754938" y="0"/>
            <a:ext cx="4437062" cy="3060700"/>
          </a:xfrm>
        </p:spPr>
        <p:txBody>
          <a:bodyPr rtlCol="0">
            <a:normAutofit/>
          </a:bodyPr>
          <a:lstStyle/>
          <a:p>
            <a:pPr rtl="0"/>
            <a:r>
              <a:rPr lang="ru-RU" sz="80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Ақтөбе</a:t>
            </a:r>
            <a:br>
              <a:rPr lang="ru-RU" sz="8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8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80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қаласы</a:t>
            </a:r>
            <a:endParaRPr lang="ru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495550"/>
            <a:ext cx="10993438" cy="468313"/>
          </a:xfrm>
        </p:spPr>
        <p:txBody>
          <a:bodyPr rtlCol="0">
            <a:normAutofit/>
          </a:bodyPr>
          <a:lstStyle/>
          <a:p>
            <a:pPr rtl="0"/>
            <a:r>
              <a:rPr lang="ru" dirty="0"/>
              <a:t>Sit Dolor Amet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1F354F-DAEE-4ACF-989A-9EB31123C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713295"/>
            <a:ext cx="4252403" cy="420493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7EA706-40F5-4783-AB63-62AEC6C10D5A}"/>
              </a:ext>
            </a:extLst>
          </p:cNvPr>
          <p:cNvSpPr/>
          <p:nvPr/>
        </p:nvSpPr>
        <p:spPr>
          <a:xfrm>
            <a:off x="6223247" y="3429000"/>
            <a:ext cx="5968753" cy="2463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Z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2B78E88-7193-42CA-8902-4308C66AA086}"/>
              </a:ext>
            </a:extLst>
          </p:cNvPr>
          <p:cNvSpPr/>
          <p:nvPr/>
        </p:nvSpPr>
        <p:spPr>
          <a:xfrm>
            <a:off x="6223247" y="4573487"/>
            <a:ext cx="736848" cy="67470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8EC0809-61A2-41AC-94BF-7E372F70EC75}"/>
              </a:ext>
            </a:extLst>
          </p:cNvPr>
          <p:cNvSpPr/>
          <p:nvPr/>
        </p:nvSpPr>
        <p:spPr>
          <a:xfrm>
            <a:off x="7484027" y="4597694"/>
            <a:ext cx="736848" cy="67470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77E8B18-094C-4105-AECC-46CE7C168D85}"/>
              </a:ext>
            </a:extLst>
          </p:cNvPr>
          <p:cNvSpPr/>
          <p:nvPr/>
        </p:nvSpPr>
        <p:spPr>
          <a:xfrm>
            <a:off x="9965553" y="4550278"/>
            <a:ext cx="736848" cy="7132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B766C4C-A182-4F02-A50E-979B9FAA5C4F}"/>
              </a:ext>
            </a:extLst>
          </p:cNvPr>
          <p:cNvSpPr/>
          <p:nvPr/>
        </p:nvSpPr>
        <p:spPr>
          <a:xfrm>
            <a:off x="11206316" y="4554191"/>
            <a:ext cx="736848" cy="7132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22B780A-B8F6-47ED-A58A-E7F087282A68}"/>
              </a:ext>
            </a:extLst>
          </p:cNvPr>
          <p:cNvSpPr/>
          <p:nvPr/>
        </p:nvSpPr>
        <p:spPr>
          <a:xfrm>
            <a:off x="8724790" y="4556596"/>
            <a:ext cx="736848" cy="71329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DEE8362-A70C-443B-9DA2-F95FC04800A8}"/>
              </a:ext>
            </a:extLst>
          </p:cNvPr>
          <p:cNvSpPr/>
          <p:nvPr/>
        </p:nvSpPr>
        <p:spPr>
          <a:xfrm>
            <a:off x="6711518" y="852582"/>
            <a:ext cx="43145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Ақтөбе</a:t>
            </a:r>
            <a:r>
              <a:rPr lang="ru-RU" dirty="0"/>
              <a:t>  — </a:t>
            </a:r>
            <a:r>
              <a:rPr lang="ru-RU" dirty="0" err="1"/>
              <a:t>Батыс</a:t>
            </a:r>
            <a:r>
              <a:rPr lang="ru-RU" dirty="0"/>
              <a:t> </a:t>
            </a:r>
            <a:r>
              <a:rPr lang="ru-RU" dirty="0" err="1"/>
              <a:t>Қазақстандағы</a:t>
            </a:r>
            <a:r>
              <a:rPr lang="ru-RU" dirty="0"/>
              <a:t> </a:t>
            </a:r>
            <a:r>
              <a:rPr lang="ru-RU" dirty="0" err="1"/>
              <a:t>қала</a:t>
            </a:r>
            <a:r>
              <a:rPr lang="ru-RU" dirty="0"/>
              <a:t>, </a:t>
            </a:r>
            <a:r>
              <a:rPr lang="ru-RU" dirty="0" err="1"/>
              <a:t>Ақтөбе</a:t>
            </a:r>
            <a:r>
              <a:rPr lang="ru-RU" dirty="0"/>
              <a:t> </a:t>
            </a:r>
            <a:r>
              <a:rPr lang="ru-RU" dirty="0" err="1"/>
              <a:t>облысы</a:t>
            </a:r>
            <a:r>
              <a:rPr lang="ru-RU" dirty="0"/>
              <a:t> мен </a:t>
            </a:r>
            <a:r>
              <a:rPr lang="ru-RU" dirty="0" err="1"/>
              <a:t>Ақтөбе</a:t>
            </a:r>
            <a:r>
              <a:rPr lang="ru-RU" dirty="0"/>
              <a:t> </a:t>
            </a:r>
            <a:r>
              <a:rPr lang="ru-RU" dirty="0" err="1"/>
              <a:t>қалалық</a:t>
            </a:r>
            <a:r>
              <a:rPr lang="ru-RU" dirty="0"/>
              <a:t> </a:t>
            </a:r>
            <a:r>
              <a:rPr lang="ru-RU" dirty="0" err="1"/>
              <a:t>әкімшілігінің</a:t>
            </a:r>
            <a:r>
              <a:rPr lang="ru-RU" dirty="0"/>
              <a:t> </a:t>
            </a:r>
            <a:r>
              <a:rPr lang="ru-RU" dirty="0" err="1"/>
              <a:t>орталығы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Ақтөбе</a:t>
            </a:r>
            <a:r>
              <a:rPr lang="ru-RU" dirty="0"/>
              <a:t> </a:t>
            </a:r>
            <a:r>
              <a:rPr lang="ru-RU" dirty="0" err="1"/>
              <a:t>Қазақстанның</a:t>
            </a:r>
            <a:r>
              <a:rPr lang="ru-RU" dirty="0"/>
              <a:t> </a:t>
            </a:r>
            <a:r>
              <a:rPr lang="ru-RU" dirty="0" err="1"/>
              <a:t>батысында</a:t>
            </a:r>
            <a:r>
              <a:rPr lang="ru-RU" dirty="0"/>
              <a:t>, </a:t>
            </a:r>
            <a:r>
              <a:rPr lang="ru-RU" dirty="0" err="1"/>
              <a:t>Ақтөбе</a:t>
            </a:r>
            <a:r>
              <a:rPr lang="ru-RU" dirty="0"/>
              <a:t> </a:t>
            </a:r>
            <a:r>
              <a:rPr lang="ru-RU" dirty="0" err="1"/>
              <a:t>облысының</a:t>
            </a:r>
            <a:r>
              <a:rPr lang="ru-RU" dirty="0"/>
              <a:t> </a:t>
            </a:r>
            <a:r>
              <a:rPr lang="ru-RU" dirty="0" err="1"/>
              <a:t>солтүстік</a:t>
            </a:r>
            <a:r>
              <a:rPr lang="ru-RU" dirty="0"/>
              <a:t> </a:t>
            </a:r>
            <a:r>
              <a:rPr lang="ru-RU" dirty="0" err="1"/>
              <a:t>бөлігінде</a:t>
            </a:r>
            <a:r>
              <a:rPr lang="ru-RU" dirty="0"/>
              <a:t> </a:t>
            </a:r>
            <a:r>
              <a:rPr lang="ru-RU" dirty="0" err="1"/>
              <a:t>орналасқан</a:t>
            </a:r>
            <a:r>
              <a:rPr lang="ru-RU" dirty="0"/>
              <a:t>. </a:t>
            </a:r>
            <a:r>
              <a:rPr lang="ru-RU" dirty="0" err="1"/>
              <a:t>Қала</a:t>
            </a:r>
            <a:r>
              <a:rPr lang="ru-RU" dirty="0"/>
              <a:t> </a:t>
            </a:r>
            <a:r>
              <a:rPr lang="ru-RU" dirty="0" err="1"/>
              <a:t>ауданы</a:t>
            </a:r>
            <a:r>
              <a:rPr lang="ru-RU" dirty="0"/>
              <a:t> — 297,39 км². 1997 </a:t>
            </a:r>
            <a:r>
              <a:rPr lang="ru-RU" dirty="0" err="1"/>
              <a:t>жылы</a:t>
            </a:r>
            <a:r>
              <a:rPr lang="ru-RU" dirty="0"/>
              <a:t> </a:t>
            </a:r>
            <a:r>
              <a:rPr lang="ru-RU" dirty="0" err="1"/>
              <a:t>қала</a:t>
            </a:r>
            <a:r>
              <a:rPr lang="ru-RU" dirty="0"/>
              <a:t> </a:t>
            </a:r>
            <a:r>
              <a:rPr lang="ru-RU" dirty="0" err="1"/>
              <a:t>әкімшілігінің</a:t>
            </a:r>
            <a:r>
              <a:rPr lang="ru-RU" dirty="0"/>
              <a:t> </a:t>
            </a:r>
            <a:r>
              <a:rPr lang="ru-RU" dirty="0" err="1"/>
              <a:t>құзырына</a:t>
            </a:r>
            <a:r>
              <a:rPr lang="ru-RU" dirty="0"/>
              <a:t> </a:t>
            </a:r>
            <a:r>
              <a:rPr lang="ru-RU" dirty="0" err="1"/>
              <a:t>бұрынғы</a:t>
            </a:r>
            <a:r>
              <a:rPr lang="ru-RU" dirty="0"/>
              <a:t> </a:t>
            </a:r>
            <a:r>
              <a:rPr lang="ru-RU" dirty="0" err="1"/>
              <a:t>Ақтөбе</a:t>
            </a:r>
            <a:r>
              <a:rPr lang="ru-RU" dirty="0"/>
              <a:t> </a:t>
            </a:r>
            <a:r>
              <a:rPr lang="ru-RU" dirty="0" err="1"/>
              <a:t>ауданының</a:t>
            </a:r>
            <a:r>
              <a:rPr lang="ru-RU" dirty="0"/>
              <a:t> </a:t>
            </a:r>
            <a:r>
              <a:rPr lang="ru-RU" dirty="0" err="1"/>
              <a:t>аумағы</a:t>
            </a:r>
            <a:r>
              <a:rPr lang="ru-RU" dirty="0"/>
              <a:t> </a:t>
            </a:r>
            <a:r>
              <a:rPr lang="ru-RU" dirty="0" err="1"/>
              <a:t>өтті</a:t>
            </a:r>
            <a:r>
              <a:rPr lang="ru-RU" dirty="0"/>
              <a:t>. </a:t>
            </a:r>
            <a:r>
              <a:rPr lang="ru-RU" dirty="0" err="1"/>
              <a:t>Құрамына</a:t>
            </a:r>
            <a:r>
              <a:rPr lang="ru-RU" dirty="0"/>
              <a:t> </a:t>
            </a:r>
            <a:r>
              <a:rPr lang="ru-RU" dirty="0" err="1"/>
              <a:t>Ақтөбе</a:t>
            </a:r>
            <a:r>
              <a:rPr lang="ru-RU" dirty="0"/>
              <a:t> </a:t>
            </a:r>
            <a:r>
              <a:rPr lang="ru-RU" dirty="0" err="1"/>
              <a:t>қаласы</a:t>
            </a:r>
            <a:r>
              <a:rPr lang="ru-RU" dirty="0"/>
              <a:t> мен </a:t>
            </a:r>
            <a:r>
              <a:rPr lang="ru-RU" dirty="0" err="1"/>
              <a:t>көршілес</a:t>
            </a:r>
            <a:r>
              <a:rPr lang="ru-RU" dirty="0"/>
              <a:t> бес </a:t>
            </a:r>
            <a:r>
              <a:rPr lang="ru-RU" dirty="0" err="1"/>
              <a:t>ауылдық</a:t>
            </a:r>
            <a:r>
              <a:rPr lang="ru-RU" dirty="0"/>
              <a:t> округ </a:t>
            </a:r>
            <a:r>
              <a:rPr lang="ru-RU" dirty="0" err="1"/>
              <a:t>енген</a:t>
            </a:r>
            <a:r>
              <a:rPr lang="ru-RU" dirty="0"/>
              <a:t> </a:t>
            </a:r>
            <a:r>
              <a:rPr lang="ru-RU" dirty="0" err="1"/>
              <a:t>жаңа</a:t>
            </a:r>
            <a:r>
              <a:rPr lang="ru-RU" dirty="0"/>
              <a:t> </a:t>
            </a:r>
            <a:r>
              <a:rPr lang="ru-RU" dirty="0" err="1"/>
              <a:t>әкімшілік-аумақтық</a:t>
            </a:r>
            <a:r>
              <a:rPr lang="ru-RU" dirty="0"/>
              <a:t> </a:t>
            </a:r>
            <a:r>
              <a:rPr lang="ru-RU" dirty="0" err="1"/>
              <a:t>құрылымның</a:t>
            </a:r>
            <a:r>
              <a:rPr lang="ru-RU" dirty="0"/>
              <a:t> </a:t>
            </a:r>
            <a:r>
              <a:rPr lang="ru-RU" dirty="0" err="1"/>
              <a:t>ауданы</a:t>
            </a:r>
            <a:r>
              <a:rPr lang="ru-RU" dirty="0"/>
              <a:t> 2 338 км² </a:t>
            </a:r>
            <a:r>
              <a:rPr lang="ru-RU" dirty="0" err="1"/>
              <a:t>тең</a:t>
            </a:r>
            <a:r>
              <a:rPr lang="ru-RU" dirty="0"/>
              <a:t> </a:t>
            </a:r>
            <a:r>
              <a:rPr lang="ru-RU" dirty="0" err="1"/>
              <a:t>болды</a:t>
            </a:r>
            <a:r>
              <a:rPr lang="ru-RU" dirty="0"/>
              <a:t>. </a:t>
            </a:r>
            <a:r>
              <a:rPr lang="ru-RU" dirty="0" err="1"/>
              <a:t>Қаланың</a:t>
            </a:r>
            <a:r>
              <a:rPr lang="ru-RU" dirty="0"/>
              <a:t> </a:t>
            </a:r>
            <a:r>
              <a:rPr lang="ru-RU" dirty="0" err="1"/>
              <a:t>ішімен</a:t>
            </a:r>
            <a:r>
              <a:rPr lang="ru-RU" dirty="0"/>
              <a:t> </a:t>
            </a:r>
            <a:r>
              <a:rPr lang="ru-RU" dirty="0" err="1"/>
              <a:t>Елек</a:t>
            </a:r>
            <a:r>
              <a:rPr lang="ru-RU" dirty="0"/>
              <a:t> </a:t>
            </a:r>
            <a:r>
              <a:rPr lang="ru-RU" dirty="0" err="1"/>
              <a:t>өзені</a:t>
            </a:r>
            <a:r>
              <a:rPr lang="ru-RU" dirty="0"/>
              <a:t> мен </a:t>
            </a:r>
            <a:r>
              <a:rPr lang="ru-RU" dirty="0" err="1"/>
              <a:t>оның</a:t>
            </a:r>
            <a:r>
              <a:rPr lang="ru-RU" dirty="0"/>
              <a:t> </a:t>
            </a:r>
            <a:r>
              <a:rPr lang="ru-RU" dirty="0" err="1"/>
              <a:t>тармақтары</a:t>
            </a:r>
            <a:r>
              <a:rPr lang="ru-RU" dirty="0"/>
              <a:t> </a:t>
            </a:r>
            <a:r>
              <a:rPr lang="ru-RU" dirty="0" err="1"/>
              <a:t>ағып</a:t>
            </a:r>
            <a:r>
              <a:rPr lang="ru-RU" dirty="0"/>
              <a:t> </a:t>
            </a:r>
            <a:r>
              <a:rPr lang="ru-RU" dirty="0" err="1"/>
              <a:t>өтеді</a:t>
            </a:r>
            <a:r>
              <a:rPr lang="ru-RU" dirty="0"/>
              <a:t>, </a:t>
            </a:r>
            <a:r>
              <a:rPr lang="ru-RU" dirty="0" err="1"/>
              <a:t>жақын</a:t>
            </a:r>
            <a:r>
              <a:rPr lang="ru-RU" dirty="0"/>
              <a:t> </a:t>
            </a:r>
            <a:r>
              <a:rPr lang="ru-RU" dirty="0" err="1"/>
              <a:t>маңда</a:t>
            </a:r>
            <a:r>
              <a:rPr lang="ru-RU" dirty="0"/>
              <a:t> </a:t>
            </a:r>
            <a:r>
              <a:rPr lang="ru-RU" dirty="0" err="1"/>
              <a:t>Ақтөбе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Сазды</a:t>
            </a:r>
            <a:r>
              <a:rPr lang="ru-RU" dirty="0"/>
              <a:t> су </a:t>
            </a:r>
            <a:r>
              <a:rPr lang="ru-RU" dirty="0" err="1"/>
              <a:t>қоймалары</a:t>
            </a:r>
            <a:r>
              <a:rPr lang="ru-RU" dirty="0"/>
              <a:t> </a:t>
            </a:r>
            <a:r>
              <a:rPr lang="ru-RU" dirty="0" err="1"/>
              <a:t>орналасқан</a:t>
            </a:r>
            <a:r>
              <a:rPr lang="ru-RU" dirty="0"/>
              <a:t>. </a:t>
            </a:r>
            <a:r>
              <a:rPr lang="ru-RU" dirty="0" err="1"/>
              <a:t>Еуразия</a:t>
            </a:r>
            <a:r>
              <a:rPr lang="ru-RU" dirty="0"/>
              <a:t> </a:t>
            </a:r>
            <a:r>
              <a:rPr lang="ru-RU" dirty="0" err="1"/>
              <a:t>құрлығының</a:t>
            </a:r>
            <a:r>
              <a:rPr lang="ru-RU" dirty="0"/>
              <a:t> </a:t>
            </a:r>
            <a:r>
              <a:rPr lang="ru-RU" dirty="0" err="1"/>
              <a:t>ішкі</a:t>
            </a:r>
            <a:r>
              <a:rPr lang="ru-RU" dirty="0"/>
              <a:t> </a:t>
            </a:r>
            <a:r>
              <a:rPr lang="ru-RU" dirty="0" err="1"/>
              <a:t>бөлігінде</a:t>
            </a:r>
            <a:r>
              <a:rPr lang="ru-RU" dirty="0"/>
              <a:t>, </a:t>
            </a:r>
            <a:r>
              <a:rPr lang="ru-RU" dirty="0" err="1"/>
              <a:t>мұхиттардан</a:t>
            </a:r>
            <a:r>
              <a:rPr lang="ru-RU" dirty="0"/>
              <a:t> </a:t>
            </a:r>
            <a:r>
              <a:rPr lang="ru-RU" dirty="0" err="1"/>
              <a:t>қашық</a:t>
            </a:r>
            <a:r>
              <a:rPr lang="ru-RU" dirty="0"/>
              <a:t> </a:t>
            </a:r>
            <a:r>
              <a:rPr lang="ru-RU" dirty="0" err="1"/>
              <a:t>орналасқандықтан</a:t>
            </a:r>
            <a:r>
              <a:rPr lang="ru-RU" dirty="0"/>
              <a:t> </a:t>
            </a:r>
            <a:r>
              <a:rPr lang="ru-RU" dirty="0" err="1"/>
              <a:t>қала</a:t>
            </a:r>
            <a:r>
              <a:rPr lang="ru-RU" dirty="0"/>
              <a:t> климаты </a:t>
            </a:r>
            <a:r>
              <a:rPr lang="ru-RU" dirty="0" err="1"/>
              <a:t>континенталды</a:t>
            </a:r>
            <a:r>
              <a:rPr lang="ru-RU" dirty="0"/>
              <a:t> </a:t>
            </a:r>
            <a:r>
              <a:rPr lang="ru-RU" dirty="0" err="1"/>
              <a:t>болып</a:t>
            </a:r>
            <a:r>
              <a:rPr lang="ru-RU" dirty="0"/>
              <a:t> </a:t>
            </a:r>
            <a:r>
              <a:rPr lang="ru-RU" dirty="0" err="1"/>
              <a:t>келеді</a:t>
            </a:r>
            <a:r>
              <a:rPr lang="ru-RU" dirty="0"/>
              <a:t>.</a:t>
            </a:r>
            <a:endParaRPr lang="ru-KZ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650B9F-8819-494A-A3FF-92FABB0E2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53" y="852582"/>
            <a:ext cx="5183951" cy="2967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D32EA0C-3189-47A3-ADFE-5B783364B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30" y="3915723"/>
            <a:ext cx="4634753" cy="2607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907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A88D3E-4418-41AA-A1E7-BA05D9DF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2EF8B-D3DF-4216-96A1-1B1DE794B37A}" type="datetime1">
              <a:rPr lang="ru-RU" smtClean="0"/>
              <a:t>09.09.2020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716791-9664-4427-9EED-3C253074C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" y="3537730"/>
            <a:ext cx="4117670" cy="22686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04994D-2780-4073-AFE8-DF1FDA4BA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08" y="1590850"/>
            <a:ext cx="4969397" cy="2790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0A1BCD-4A11-473C-A207-5BD5FFF42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57" y="3633804"/>
            <a:ext cx="4876386" cy="2790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370E90E-47DB-4523-9670-EBB72DD3A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9" y="685800"/>
            <a:ext cx="4876800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A7C1EE3-FD6F-4B17-9EF7-1AF9430C7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91" y="685800"/>
            <a:ext cx="4209327" cy="2811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819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A91153-38D0-4D72-A2B0-68BA308E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1640" y="942607"/>
            <a:ext cx="4514126" cy="859240"/>
          </a:xfrm>
        </p:spPr>
        <p:txBody>
          <a:bodyPr/>
          <a:lstStyle/>
          <a:p>
            <a:pPr algn="l" rtl="0"/>
            <a:r>
              <a:rPr lang="kk-KZ" sz="4000" dirty="0">
                <a:latin typeface="+mj-lt"/>
              </a:rPr>
              <a:t>Батырлар алаңы</a:t>
            </a:r>
            <a:endParaRPr lang="en-US" sz="4000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B00553-FA94-489E-BD85-1E37490EF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75" y="1143180"/>
            <a:ext cx="3592355" cy="2641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786330-7B31-4661-BEC1-8754CC43D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19" y="3675284"/>
            <a:ext cx="3810000" cy="25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8EF2598-BA65-40D4-B4AD-9F14C37BC1A2}"/>
              </a:ext>
            </a:extLst>
          </p:cNvPr>
          <p:cNvSpPr/>
          <p:nvPr/>
        </p:nvSpPr>
        <p:spPr>
          <a:xfrm>
            <a:off x="925975" y="2002420"/>
            <a:ext cx="46993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Roboto"/>
              </a:rPr>
              <a:t> 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Батырлар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алаңы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Ұлы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Жеңістің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65-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жылдығына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арналып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ашылды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Қырық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сегіз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гранитті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стелласында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Кеңес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Одағының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Батырлары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Даңқ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орденінің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иегерлерінің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аттары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жазылған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Әлия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Молдағұлованың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кешені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екі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жоғары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гранит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стелламен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тұрғызылған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K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4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C9457A-38B8-4FF5-811E-906199BD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2EF8B-D3DF-4216-96A1-1B1DE794B37A}" type="datetime1">
              <a:rPr lang="ru-RU" smtClean="0"/>
              <a:t>09.09.2020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A11395-8E6D-4323-ACD5-9424C1A3A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3" y="858374"/>
            <a:ext cx="3993205" cy="2570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3D7924-8652-43C5-99A1-994DC8CA7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68" y="5092861"/>
            <a:ext cx="7118386" cy="16961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68B986-9FA4-4BF3-AF30-2F0DE96A9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73" y="4218413"/>
            <a:ext cx="4269853" cy="2570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58E1B45-9F08-4318-81DA-61C142096B45}"/>
              </a:ext>
            </a:extLst>
          </p:cNvPr>
          <p:cNvSpPr/>
          <p:nvPr/>
        </p:nvSpPr>
        <p:spPr>
          <a:xfrm>
            <a:off x="5706320" y="1053297"/>
            <a:ext cx="49385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2400" b="1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Ақтөбе</a:t>
            </a:r>
            <a:r>
              <a:rPr lang="ru-RU" sz="2400" b="1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ФК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—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Қазақстан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Преиьер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Лигасы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ойнайтын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қазақстандық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футбол клубы.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Ақтөбе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қаласының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Қобыланды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батыр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атындағы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Орталық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стадионы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клубтың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базасы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болып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табылады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Стадион 1975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жылы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ашылған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сыйымдылығы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- 13500 </a:t>
            </a:r>
            <a:r>
              <a:rPr lang="ru-RU" sz="2400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орын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K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5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844192-FEB3-4AF8-AB53-91312F98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51976" y="6041950"/>
            <a:ext cx="2844799" cy="365125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3A1ED66-B800-4DFE-AEAA-A1A351697706}"/>
              </a:ext>
            </a:extLst>
          </p:cNvPr>
          <p:cNvSpPr/>
          <p:nvPr/>
        </p:nvSpPr>
        <p:spPr>
          <a:xfrm>
            <a:off x="868101" y="517803"/>
            <a:ext cx="8206451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+mj-lt"/>
              </a:rPr>
              <a:t>                 </a:t>
            </a:r>
            <a:r>
              <a:rPr lang="ru-RU" sz="2800" dirty="0" err="1">
                <a:solidFill>
                  <a:srgbClr val="000000"/>
                </a:solidFill>
                <a:latin typeface="+mj-lt"/>
              </a:rPr>
              <a:t>Ақтөбеден</a:t>
            </a:r>
            <a:r>
              <a:rPr lang="ru-RU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+mj-lt"/>
              </a:rPr>
              <a:t>шыққан</a:t>
            </a:r>
            <a:r>
              <a:rPr lang="ru-RU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+mj-lt"/>
              </a:rPr>
              <a:t>тұлғалар</a:t>
            </a:r>
            <a:endParaRPr lang="ru-RU" sz="2800" dirty="0">
              <a:solidFill>
                <a:srgbClr val="00000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2" tooltip="Ақтан Керейұлы"/>
              </a:rPr>
              <a:t>Ақтан</a:t>
            </a:r>
            <a:r>
              <a:rPr lang="ru-RU" dirty="0">
                <a:solidFill>
                  <a:srgbClr val="0B0080"/>
                </a:solidFill>
                <a:latin typeface="Arial" panose="020B0604020202020204" pitchFamily="34" charset="0"/>
                <a:hlinkClick r:id="rId2" tooltip="Ақтан Керейұлы"/>
              </a:rPr>
              <a:t> </a:t>
            </a: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2" tooltip="Ақтан Керейұлы"/>
              </a:rPr>
              <a:t>Керейұлы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қазақтың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халық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ақыны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жырау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жыршы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6600"/>
                </a:solidFill>
                <a:latin typeface="Arial" panose="020B0604020202020204" pitchFamily="34" charset="0"/>
                <a:hlinkClick r:id="rId3" tooltip="Ахмет Жұбанов"/>
              </a:rPr>
              <a:t>Ахмет </a:t>
            </a:r>
            <a:r>
              <a:rPr lang="ru-RU" dirty="0" err="1">
                <a:solidFill>
                  <a:srgbClr val="006600"/>
                </a:solidFill>
                <a:latin typeface="Arial" panose="020B0604020202020204" pitchFamily="34" charset="0"/>
                <a:hlinkClick r:id="rId3" tooltip="Ахмет Жұбанов"/>
              </a:rPr>
              <a:t>Жұбанов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музыкант, дирижер,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халық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әртісі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4" tooltip="Әбілқайыр хан"/>
              </a:rPr>
              <a:t>Әбілқайыр</a:t>
            </a:r>
            <a:r>
              <a:rPr lang="ru-RU" dirty="0">
                <a:solidFill>
                  <a:srgbClr val="0B0080"/>
                </a:solidFill>
                <a:latin typeface="Arial" panose="020B0604020202020204" pitchFamily="34" charset="0"/>
                <a:hlinkClick r:id="rId4" tooltip="Әбілқайыр хан"/>
              </a:rPr>
              <a:t> хан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Кіші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жүз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ханы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5" tooltip="Әйтеке би"/>
              </a:rPr>
              <a:t>Әйтеке</a:t>
            </a:r>
            <a:r>
              <a:rPr lang="ru-RU" dirty="0">
                <a:solidFill>
                  <a:srgbClr val="0B0080"/>
                </a:solidFill>
                <a:latin typeface="Arial" panose="020B0604020202020204" pitchFamily="34" charset="0"/>
                <a:hlinkClick r:id="rId5" tooltip="Әйтеке би"/>
              </a:rPr>
              <a:t> би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Кіші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жүз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биі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Әйтеке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би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ауданы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A55858"/>
                </a:solidFill>
                <a:latin typeface="Arial" panose="020B0604020202020204" pitchFamily="34" charset="0"/>
                <a:hlinkClick r:id="rId6" tooltip="Байтақ мақсым (мұндай бет жоқ)"/>
              </a:rPr>
              <a:t>Байтақ</a:t>
            </a:r>
            <a:r>
              <a:rPr lang="ru-RU" dirty="0">
                <a:solidFill>
                  <a:srgbClr val="A55858"/>
                </a:solidFill>
                <a:latin typeface="Arial" panose="020B0604020202020204" pitchFamily="34" charset="0"/>
                <a:hlinkClick r:id="rId6" tooltip="Байтақ мақсым (мұндай бет жоқ)"/>
              </a:rPr>
              <a:t> </a:t>
            </a:r>
            <a:r>
              <a:rPr lang="ru-RU" dirty="0" err="1">
                <a:solidFill>
                  <a:srgbClr val="A55858"/>
                </a:solidFill>
                <a:latin typeface="Arial" panose="020B0604020202020204" pitchFamily="34" charset="0"/>
                <a:hlinkClick r:id="rId6" tooltip="Байтақ мақсым (мұндай бет жоқ)"/>
              </a:rPr>
              <a:t>мақсым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діндар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Таймас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Ишанның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туған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ұлы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діни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лауазымы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"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мақсым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",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туған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жері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қазіргі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Байғанин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ауданы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7" tooltip="Кенжеғали Кенжебаев"/>
              </a:rPr>
              <a:t>Кенжеғали</a:t>
            </a:r>
            <a:r>
              <a:rPr lang="ru-RU" dirty="0">
                <a:solidFill>
                  <a:srgbClr val="0B0080"/>
                </a:solidFill>
                <a:latin typeface="Arial" panose="020B0604020202020204" pitchFamily="34" charset="0"/>
                <a:hlinkClick r:id="rId7" tooltip="Кенжеғали Кенжебаев"/>
              </a:rPr>
              <a:t> </a:t>
            </a: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7" tooltip="Кенжеғали Кенжебаев"/>
              </a:rPr>
              <a:t>Кенжебаев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профессор, академик,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қазақтың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еңбек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сіңірген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ұлы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математигі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физика-математика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ғылымына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үлес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қосқан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тұлға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A55858"/>
                </a:solidFill>
                <a:latin typeface="Arial" panose="020B0604020202020204" pitchFamily="34" charset="0"/>
                <a:hlinkClick r:id="rId8" tooltip="Көбен би (мұндай бет жоқ)"/>
              </a:rPr>
              <a:t>Көбен</a:t>
            </a:r>
            <a:r>
              <a:rPr lang="ru-RU" dirty="0">
                <a:solidFill>
                  <a:srgbClr val="A55858"/>
                </a:solidFill>
                <a:latin typeface="Arial" panose="020B0604020202020204" pitchFamily="34" charset="0"/>
                <a:hlinkClick r:id="rId8" tooltip="Көбен би (мұндай бет жоқ)"/>
              </a:rPr>
              <a:t> би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кіші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жүздің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барымта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биі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әлім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елі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мен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адай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еліне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төрелік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еткен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би.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06600"/>
                </a:solidFill>
                <a:latin typeface="Arial" panose="020B0604020202020204" pitchFamily="34" charset="0"/>
                <a:hlinkClick r:id="rId9" tooltip="Көтібар батыр"/>
              </a:rPr>
              <a:t>Көтібар</a:t>
            </a:r>
            <a:r>
              <a:rPr lang="ru-RU" dirty="0">
                <a:solidFill>
                  <a:srgbClr val="006600"/>
                </a:solidFill>
                <a:latin typeface="Arial" panose="020B0604020202020204" pitchFamily="34" charset="0"/>
                <a:hlinkClick r:id="rId9" tooltip="Көтібар батыр"/>
              </a:rPr>
              <a:t> батыр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қазақ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батыры,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Сүйінғар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батырдың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баласы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A55858"/>
                </a:solidFill>
                <a:latin typeface="Arial" panose="020B0604020202020204" pitchFamily="34" charset="0"/>
                <a:hlinkClick r:id="rId10" tooltip="Түрікпенбай палуан (мұндай бет жоқ)"/>
              </a:rPr>
              <a:t>Түрікпенбай</a:t>
            </a:r>
            <a:r>
              <a:rPr lang="ru-RU" dirty="0">
                <a:solidFill>
                  <a:srgbClr val="A55858"/>
                </a:solidFill>
                <a:latin typeface="Arial" panose="020B0604020202020204" pitchFamily="34" charset="0"/>
                <a:hlinkClick r:id="rId10" tooltip="Түрікпенбай палуан (мұндай бет жоқ)"/>
              </a:rPr>
              <a:t> </a:t>
            </a:r>
            <a:r>
              <a:rPr lang="ru-RU" dirty="0" err="1">
                <a:solidFill>
                  <a:srgbClr val="A55858"/>
                </a:solidFill>
                <a:latin typeface="Arial" panose="020B0604020202020204" pitchFamily="34" charset="0"/>
                <a:hlinkClick r:id="rId10" tooltip="Түрікпенбай палуан (мұндай бет жоқ)"/>
              </a:rPr>
              <a:t>палуан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кіші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жүздің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жауырыны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жерге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тимеген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палуаны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A55858"/>
                </a:solidFill>
                <a:latin typeface="Arial" panose="020B0604020202020204" pitchFamily="34" charset="0"/>
                <a:hlinkClick r:id="rId11" tooltip="Таймас Ишан (мұндай бет жоқ)"/>
              </a:rPr>
              <a:t>Таймас Ишан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көріпкелдігімен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атақты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әулие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туған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жері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қазіргі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Байғанин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ауданы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12" tooltip="Мөңке би"/>
              </a:rPr>
              <a:t>Мөңке</a:t>
            </a:r>
            <a:r>
              <a:rPr lang="ru-RU" dirty="0">
                <a:solidFill>
                  <a:srgbClr val="0B0080"/>
                </a:solidFill>
                <a:latin typeface="Arial" panose="020B0604020202020204" pitchFamily="34" charset="0"/>
                <a:hlinkClick r:id="rId12" tooltip="Мөңке би"/>
              </a:rPr>
              <a:t> би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қазақтың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ұлы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биі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туған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жері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Шалқар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қаласы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A55858"/>
                </a:solidFill>
                <a:latin typeface="Arial" panose="020B0604020202020204" pitchFamily="34" charset="0"/>
                <a:hlinkClick r:id="rId13" tooltip="Мыңбай батыр (мұндай бет жоқ)"/>
              </a:rPr>
              <a:t>Мыңбай</a:t>
            </a:r>
            <a:r>
              <a:rPr lang="ru-RU" dirty="0">
                <a:solidFill>
                  <a:srgbClr val="A55858"/>
                </a:solidFill>
                <a:latin typeface="Arial" panose="020B0604020202020204" pitchFamily="34" charset="0"/>
                <a:hlinkClick r:id="rId13" tooltip="Мыңбай батыр (мұндай бет жоқ)"/>
              </a:rPr>
              <a:t> батыр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кіші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жүздің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батыры, би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әрі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болыс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болған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тұлға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"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Адай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көтерілісінде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"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орыс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үкіметіне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қарсы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ерекше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қолбасшылығымен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аты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қалған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14" tooltip="Есет Көтібарұлы"/>
              </a:rPr>
              <a:t>Есет</a:t>
            </a:r>
            <a:r>
              <a:rPr lang="ru-RU" dirty="0">
                <a:solidFill>
                  <a:srgbClr val="0B0080"/>
                </a:solidFill>
                <a:latin typeface="Arial" panose="020B0604020202020204" pitchFamily="34" charset="0"/>
                <a:hlinkClick r:id="rId14" tooltip="Есет Көтібарұлы"/>
              </a:rPr>
              <a:t> </a:t>
            </a: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14" tooltip="Есет Көтібарұлы"/>
              </a:rPr>
              <a:t>Көтібарұлы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қазақтың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ұлы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батыры,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Әбілқайыр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батыры,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Қоқан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ханға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қарсы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шыққан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15" tooltip="Қазанғап Тілепбергенұлы"/>
              </a:rPr>
              <a:t>Қазанғап</a:t>
            </a:r>
            <a:r>
              <a:rPr lang="ru-RU" dirty="0">
                <a:solidFill>
                  <a:srgbClr val="0B0080"/>
                </a:solidFill>
                <a:latin typeface="Arial" panose="020B0604020202020204" pitchFamily="34" charset="0"/>
                <a:hlinkClick r:id="rId15" tooltip="Қазанғап Тілепбергенұлы"/>
              </a:rPr>
              <a:t> </a:t>
            </a: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15" tooltip="Қазанғап Тілепбергенұлы"/>
              </a:rPr>
              <a:t>Тілепбергенұлы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қазақтың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ұлы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музыканты,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күйшісі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Шалқар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қаласы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62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856F712-8D56-4DE4-8CB0-5EECBA0A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2EF8B-D3DF-4216-96A1-1B1DE794B37A}" type="datetime1">
              <a:rPr lang="ru-RU" smtClean="0"/>
              <a:t>09.09.2020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4584FB-E5F9-490A-A273-55AC838E3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390" y="655513"/>
            <a:ext cx="2636675" cy="394502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9AF3E7-489C-4BDB-A5D5-E8081E648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61" y="770135"/>
            <a:ext cx="3024943" cy="3205886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ACFC39C-6A97-4799-A34B-BF7FC7DAF18D}"/>
              </a:ext>
            </a:extLst>
          </p:cNvPr>
          <p:cNvSpPr/>
          <p:nvPr/>
        </p:nvSpPr>
        <p:spPr>
          <a:xfrm>
            <a:off x="8970549" y="4817626"/>
            <a:ext cx="26366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06600"/>
                </a:solidFill>
                <a:latin typeface="Arial" panose="020B0604020202020204" pitchFamily="34" charset="0"/>
                <a:hlinkClick r:id="rId4" tooltip="Әлия Молдағұлова"/>
              </a:rPr>
              <a:t>Әлия</a:t>
            </a:r>
            <a:r>
              <a:rPr lang="ru-RU" dirty="0">
                <a:solidFill>
                  <a:srgbClr val="006600"/>
                </a:solidFill>
                <a:latin typeface="Arial" panose="020B0604020202020204" pitchFamily="34" charset="0"/>
                <a:hlinkClick r:id="rId4" tooltip="Әлия Молдағұлова"/>
              </a:rPr>
              <a:t> </a:t>
            </a:r>
            <a:r>
              <a:rPr lang="ru-RU" dirty="0" err="1">
                <a:solidFill>
                  <a:srgbClr val="006600"/>
                </a:solidFill>
                <a:latin typeface="Arial" panose="020B0604020202020204" pitchFamily="34" charset="0"/>
                <a:hlinkClick r:id="rId4" tooltip="Әлия Молдағұлова"/>
              </a:rPr>
              <a:t>Молдағұлова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Екінші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дүниежүзілік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соғысының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батыры, снайпер, ефрейтор.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Туған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жері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Қобда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ауданы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6220903-F34C-4563-A279-B56B2B77AA44}"/>
              </a:ext>
            </a:extLst>
          </p:cNvPr>
          <p:cNvSpPr/>
          <p:nvPr/>
        </p:nvSpPr>
        <p:spPr>
          <a:xfrm>
            <a:off x="4740545" y="4148152"/>
            <a:ext cx="3508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5" tooltip="Әбілқайыр хан"/>
              </a:rPr>
              <a:t>Әбілқайыр</a:t>
            </a:r>
            <a:r>
              <a:rPr lang="ru-RU" dirty="0">
                <a:solidFill>
                  <a:srgbClr val="0B0080"/>
                </a:solidFill>
                <a:latin typeface="Arial" panose="020B0604020202020204" pitchFamily="34" charset="0"/>
                <a:hlinkClick r:id="rId5" tooltip="Әбілқайыр хан"/>
              </a:rPr>
              <a:t> хан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Кіші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жүз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ханы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7B59BA-8B72-4024-832F-AD804DB28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6" y="806402"/>
            <a:ext cx="4455666" cy="334175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51168CA-F1C6-461C-A7CC-E50B3E41CCD3}"/>
              </a:ext>
            </a:extLst>
          </p:cNvPr>
          <p:cNvSpPr/>
          <p:nvPr/>
        </p:nvSpPr>
        <p:spPr>
          <a:xfrm>
            <a:off x="0" y="4296057"/>
            <a:ext cx="4867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7" tooltip="Әйтеке би"/>
              </a:rPr>
              <a:t>Әйтеке</a:t>
            </a:r>
            <a:r>
              <a:rPr lang="ru-RU" dirty="0">
                <a:solidFill>
                  <a:srgbClr val="0B0080"/>
                </a:solidFill>
                <a:latin typeface="Arial" panose="020B0604020202020204" pitchFamily="34" charset="0"/>
                <a:hlinkClick r:id="rId7" tooltip="Әйтеке би"/>
              </a:rPr>
              <a:t> би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Кіші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жүз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биі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Әйтеке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би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ауданы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9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3B8FF4-15FA-4140-A7D0-8968FFE3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2EF8B-D3DF-4216-96A1-1B1DE794B37A}" type="datetime1">
              <a:rPr lang="ru-RU" smtClean="0"/>
              <a:t>09.09.2020</a:t>
            </a:fld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E6077F6-274A-441C-9815-98303BADF105}"/>
              </a:ext>
            </a:extLst>
          </p:cNvPr>
          <p:cNvSpPr/>
          <p:nvPr/>
        </p:nvSpPr>
        <p:spPr>
          <a:xfrm>
            <a:off x="544009" y="791603"/>
            <a:ext cx="113200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06600"/>
                </a:solidFill>
                <a:latin typeface="Arial" panose="020B0604020202020204" pitchFamily="34" charset="0"/>
                <a:hlinkClick r:id="rId2" tooltip="Құдайберген Жұбанов"/>
              </a:rPr>
              <a:t>Құдайберген</a:t>
            </a:r>
            <a:r>
              <a:rPr lang="ru-RU" dirty="0">
                <a:solidFill>
                  <a:srgbClr val="006600"/>
                </a:solidFill>
                <a:latin typeface="Arial" panose="020B0604020202020204" pitchFamily="34" charset="0"/>
                <a:hlinkClick r:id="rId2" tooltip="Құдайберген Жұбанов"/>
              </a:rPr>
              <a:t> </a:t>
            </a:r>
            <a:r>
              <a:rPr lang="ru-RU" dirty="0" err="1">
                <a:solidFill>
                  <a:srgbClr val="006600"/>
                </a:solidFill>
                <a:latin typeface="Arial" panose="020B0604020202020204" pitchFamily="34" charset="0"/>
                <a:hlinkClick r:id="rId2" tooltip="Құдайберген Жұбанов"/>
              </a:rPr>
              <a:t>Жұбанов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Алғашқы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қазақ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тіл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зерттеушісі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филолог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A55858"/>
                </a:solidFill>
                <a:latin typeface="Arial" panose="020B0604020202020204" pitchFamily="34" charset="0"/>
                <a:hlinkClick r:id="rId3" tooltip="Қобланды батыр (мұндай бет жоқ)"/>
              </a:rPr>
              <a:t>Қобланды</a:t>
            </a:r>
            <a:r>
              <a:rPr lang="ru-RU" dirty="0">
                <a:solidFill>
                  <a:srgbClr val="A55858"/>
                </a:solidFill>
                <a:latin typeface="Arial" panose="020B0604020202020204" pitchFamily="34" charset="0"/>
                <a:hlinkClick r:id="rId3" tooltip="Қобланды батыр (мұндай бет жоқ)"/>
              </a:rPr>
              <a:t> батыр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қазақтың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ұлы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батыры,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Әбілқайыр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батыры,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Қобда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ауданы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арғы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аталары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Торғай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өзенінің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бойында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тұрған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4" tooltip="Шығанақ Берсиев"/>
              </a:rPr>
              <a:t>Шығанақ</a:t>
            </a:r>
            <a:r>
              <a:rPr lang="ru-RU" dirty="0">
                <a:solidFill>
                  <a:srgbClr val="0B0080"/>
                </a:solidFill>
                <a:latin typeface="Arial" panose="020B0604020202020204" pitchFamily="34" charset="0"/>
                <a:hlinkClick r:id="rId4" tooltip="Шығанақ Берсиев"/>
              </a:rPr>
              <a:t> </a:t>
            </a: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4" tooltip="Шығанақ Берсиев"/>
              </a:rPr>
              <a:t>Берсиев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Екінші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дүниежүзілік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соғыс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кезінде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тары,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бидай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өсіруден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рекордшы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Ойыл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ауданы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5" tooltip="Нұрпейіс Байғанин"/>
              </a:rPr>
              <a:t>Нұрпейіс</a:t>
            </a:r>
            <a:r>
              <a:rPr lang="ru-RU" dirty="0">
                <a:solidFill>
                  <a:srgbClr val="0B0080"/>
                </a:solidFill>
                <a:latin typeface="Arial" panose="020B0604020202020204" pitchFamily="34" charset="0"/>
                <a:hlinkClick r:id="rId5" tooltip="Нұрпейіс Байғанин"/>
              </a:rPr>
              <a:t> </a:t>
            </a: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5" tooltip="Нұрпейіс Байғанин"/>
              </a:rPr>
              <a:t>Байғанин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қазақ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күйшісі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қазақтың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халық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ақыны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A55858"/>
                </a:solidFill>
                <a:latin typeface="Arial" panose="020B0604020202020204" pitchFamily="34" charset="0"/>
                <a:hlinkClick r:id="rId6" tooltip="Жауғашты Нәбиев (мұндай бет жоқ)"/>
              </a:rPr>
              <a:t>Жауғашты</a:t>
            </a:r>
            <a:r>
              <a:rPr lang="ru-RU" dirty="0">
                <a:solidFill>
                  <a:srgbClr val="A55858"/>
                </a:solidFill>
                <a:latin typeface="Arial" panose="020B0604020202020204" pitchFamily="34" charset="0"/>
                <a:hlinkClick r:id="rId6" tooltip="Жауғашты Нәбиев (мұндай бет жоқ)"/>
              </a:rPr>
              <a:t> </a:t>
            </a:r>
            <a:r>
              <a:rPr lang="ru-RU" dirty="0" err="1">
                <a:solidFill>
                  <a:srgbClr val="A55858"/>
                </a:solidFill>
                <a:latin typeface="Arial" panose="020B0604020202020204" pitchFamily="34" charset="0"/>
                <a:hlinkClick r:id="rId6" tooltip="Жауғашты Нәбиев (мұндай бет жоқ)"/>
              </a:rPr>
              <a:t>Нәбиев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ҚР-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ның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еңбек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сіңірген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саясаткері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қазақ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комерциялық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банкінің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қалаушысы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және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басшысы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Қазақстан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нарығының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дамуына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үлкен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үлес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қосқан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тұлға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A55858"/>
                </a:solidFill>
                <a:latin typeface="Arial" panose="020B0604020202020204" pitchFamily="34" charset="0"/>
                <a:hlinkClick r:id="rId7" tooltip="Жарас батыр (мұндай бет жоқ)"/>
              </a:rPr>
              <a:t>Жарас</a:t>
            </a:r>
            <a:r>
              <a:rPr lang="ru-RU" dirty="0">
                <a:solidFill>
                  <a:srgbClr val="A55858"/>
                </a:solidFill>
                <a:latin typeface="Arial" panose="020B0604020202020204" pitchFamily="34" charset="0"/>
                <a:hlinkClick r:id="rId7" tooltip="Жарас батыр (мұндай бет жоқ)"/>
              </a:rPr>
              <a:t> батыр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Кеңес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одағының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батыры,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М.Ғабдулиннің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"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Майданда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"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шығармасының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басты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кейіпкері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06600"/>
                </a:solidFill>
                <a:latin typeface="Arial" panose="020B0604020202020204" pitchFamily="34" charset="0"/>
                <a:hlinkClick r:id="rId8" tooltip="Жұбанова Ғазиза"/>
              </a:rPr>
              <a:t>Жұбанова</a:t>
            </a:r>
            <a:r>
              <a:rPr lang="ru-RU" dirty="0">
                <a:solidFill>
                  <a:srgbClr val="006600"/>
                </a:solidFill>
                <a:latin typeface="Arial" panose="020B0604020202020204" pitchFamily="34" charset="0"/>
                <a:hlinkClick r:id="rId8" tooltip="Жұбанова Ғазиза"/>
              </a:rPr>
              <a:t> </a:t>
            </a:r>
            <a:r>
              <a:rPr lang="ru-RU" dirty="0" err="1">
                <a:solidFill>
                  <a:srgbClr val="006600"/>
                </a:solidFill>
                <a:latin typeface="Arial" panose="020B0604020202020204" pitchFamily="34" charset="0"/>
                <a:hlinkClick r:id="rId8" tooltip="Жұбанова Ғазиза"/>
              </a:rPr>
              <a:t>Ғазиза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Белгілі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композитор,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Кеңес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Одағының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Халық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әртісі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Мемлекеттік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сыйлықтың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лауреаты, профессор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Ғазиза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Ахметқызы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Жұбанова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1927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жьлдың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2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желтоқсанында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заманымыздың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заңғар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композиторы, академик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Жұбанов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Ахмет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Қуанұлының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отбасында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дүниеге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келді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Мәскеуде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білім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алды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A55858"/>
                </a:solidFill>
                <a:latin typeface="Arial" panose="020B0604020202020204" pitchFamily="34" charset="0"/>
                <a:hlinkClick r:id="rId9" tooltip="Оспанов Марат (мұндай бет жоқ)"/>
              </a:rPr>
              <a:t>Оспанов Марат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саясат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қайраткері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Қазақстан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Республикасы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Парлементінің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спикері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болған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A55858"/>
                </a:solidFill>
                <a:latin typeface="Arial" panose="020B0604020202020204" pitchFamily="34" charset="0"/>
                <a:hlinkClick r:id="rId10" tooltip="Орал Бәйсенгіров (мұндай бет жоқ)"/>
              </a:rPr>
              <a:t>Орал </a:t>
            </a:r>
            <a:r>
              <a:rPr lang="ru-RU" dirty="0" err="1">
                <a:solidFill>
                  <a:srgbClr val="A55858"/>
                </a:solidFill>
                <a:latin typeface="Arial" panose="020B0604020202020204" pitchFamily="34" charset="0"/>
                <a:hlinkClick r:id="rId10" tooltip="Орал Бәйсенгіров (мұндай бет жоқ)"/>
              </a:rPr>
              <a:t>Бәйсенгіров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атақты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ақын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журналист,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әнші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A55858"/>
                </a:solidFill>
                <a:latin typeface="Arial" panose="020B0604020202020204" pitchFamily="34" charset="0"/>
                <a:hlinkClick r:id="rId11" tooltip="Лидия Каденова (мұндай бет жоқ)"/>
              </a:rPr>
              <a:t>Лидия </a:t>
            </a:r>
            <a:r>
              <a:rPr lang="ru-RU" dirty="0" err="1">
                <a:solidFill>
                  <a:srgbClr val="A55858"/>
                </a:solidFill>
                <a:latin typeface="Arial" panose="020B0604020202020204" pitchFamily="34" charset="0"/>
                <a:hlinkClick r:id="rId11" tooltip="Лидия Каденова (мұндай бет жоқ)"/>
              </a:rPr>
              <a:t>Каденова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қазақ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және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КСРО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әртісі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Шалқар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12" tooltip="Жанар Айжанова"/>
              </a:rPr>
              <a:t>Жанар</a:t>
            </a:r>
            <a:r>
              <a:rPr lang="ru-RU" dirty="0">
                <a:solidFill>
                  <a:srgbClr val="0B0080"/>
                </a:solidFill>
                <a:latin typeface="Arial" panose="020B0604020202020204" pitchFamily="34" charset="0"/>
                <a:hlinkClick r:id="rId12" tooltip="Жанар Айжанова"/>
              </a:rPr>
              <a:t> </a:t>
            </a: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12" tooltip="Жанар Айжанова"/>
              </a:rPr>
              <a:t>Айжанова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қазақ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эстрадасының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әншісі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Шалқар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қаласы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A55858"/>
                </a:solidFill>
                <a:latin typeface="Arial" panose="020B0604020202020204" pitchFamily="34" charset="0"/>
                <a:hlinkClick r:id="rId13" tooltip="Ғалиб Жапаров (мұндай бет жоқ)"/>
              </a:rPr>
              <a:t>Ғалиб</a:t>
            </a:r>
            <a:r>
              <a:rPr lang="ru-RU" dirty="0">
                <a:solidFill>
                  <a:srgbClr val="A55858"/>
                </a:solidFill>
                <a:latin typeface="Arial" panose="020B0604020202020204" pitchFamily="34" charset="0"/>
                <a:hlinkClick r:id="rId13" tooltip="Ғалиб Жапаров (мұндай бет жоқ)"/>
              </a:rPr>
              <a:t> </a:t>
            </a:r>
            <a:r>
              <a:rPr lang="ru-RU" dirty="0" err="1">
                <a:solidFill>
                  <a:srgbClr val="A55858"/>
                </a:solidFill>
                <a:latin typeface="Arial" panose="020B0604020202020204" pitchFamily="34" charset="0"/>
                <a:hlinkClick r:id="rId13" tooltip="Ғалиб Жапаров (мұндай бет жоқ)"/>
              </a:rPr>
              <a:t>Жапаров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бокстан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әлем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чемпионы,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Қандыағаш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қаласы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B0080"/>
                </a:solidFill>
                <a:latin typeface="Arial" panose="020B0604020202020204" pitchFamily="34" charset="0"/>
                <a:hlinkClick r:id="rId14" tooltip="Марат Мұханбетқазыұлы Тәжин"/>
              </a:rPr>
              <a:t>Марат </a:t>
            </a: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14" tooltip="Марат Мұханбетқазыұлы Тәжин"/>
              </a:rPr>
              <a:t>Мұханбетқазыұлы</a:t>
            </a:r>
            <a:r>
              <a:rPr lang="ru-RU" dirty="0">
                <a:solidFill>
                  <a:srgbClr val="0B0080"/>
                </a:solidFill>
                <a:latin typeface="Arial" panose="020B0604020202020204" pitchFamily="34" charset="0"/>
                <a:hlinkClick r:id="rId14" tooltip="Марат Мұханбетқазыұлы Тәжин"/>
              </a:rPr>
              <a:t> </a:t>
            </a:r>
            <a:r>
              <a:rPr lang="ru-RU" dirty="0" err="1">
                <a:solidFill>
                  <a:srgbClr val="0B0080"/>
                </a:solidFill>
                <a:latin typeface="Arial" panose="020B0604020202020204" pitchFamily="34" charset="0"/>
                <a:hlinkClick r:id="rId14" tooltip="Марат Мұханбетқазыұлы Тәжин"/>
              </a:rPr>
              <a:t>Тәжин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-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саясаткер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Алға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қаласы</a:t>
            </a: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4992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{C36AF05D-F817-4C09-AEDB-CEDCA938A871}tf33552983_win32</Template>
  <TotalTime>0</TotalTime>
  <Words>583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Corbel</vt:lpstr>
      <vt:lpstr>Franklin Gothic Book</vt:lpstr>
      <vt:lpstr>Franklin Gothic Demi</vt:lpstr>
      <vt:lpstr>Roboto</vt:lpstr>
      <vt:lpstr>Wingdings 2</vt:lpstr>
      <vt:lpstr>ДивидендVTI</vt:lpstr>
      <vt:lpstr>Ақтөбе  қаласы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2020-09-09T05:03:28Z</dcterms:created>
  <dcterms:modified xsi:type="dcterms:W3CDTF">2020-09-09T07:05:58Z</dcterms:modified>
</cp:coreProperties>
</file>