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5" r:id="rId5"/>
    <p:sldId id="264" r:id="rId6"/>
    <p:sldId id="267" r:id="rId7"/>
    <p:sldId id="268" r:id="rId8"/>
    <p:sldId id="269" r:id="rId9"/>
    <p:sldId id="260" r:id="rId10"/>
    <p:sldId id="266" r:id="rId11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F9E67-7526-ABC9-C67C-D89926F40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5EFEC9-A5FA-6B68-309F-B2111BC72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13CAA8-A607-7514-4DC4-B756968E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4638-5914-43B0-94D1-9FB28695F682}" type="datetimeFigureOut">
              <a:rPr lang="ru-KZ" smtClean="0"/>
              <a:t>25.11.2023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4422CF-25DE-3709-4AD2-ACA1A8C1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6BDC2-DD6A-ACFC-5D87-46D31ADF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030D-35D7-4E2E-8C4C-BD673FBDB22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7973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78B12-7C4F-0CD9-6F07-AD1D54B7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F66E04-29A0-7767-3377-F92A7C59C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9CC308-5013-AC6A-D677-39AC93A9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4638-5914-43B0-94D1-9FB28695F682}" type="datetimeFigureOut">
              <a:rPr lang="ru-KZ" smtClean="0"/>
              <a:t>25.11.2023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FCEEA4-0217-B256-2D80-0492DF4E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CF24FE-BA45-5265-7030-D675EAE7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030D-35D7-4E2E-8C4C-BD673FBDB22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5203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17EC06C-FEEF-72D7-814C-6B2CE3E3E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6063FB-0F22-64CF-F98C-14801809C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685E38-EAF0-24A7-E411-70212D11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4638-5914-43B0-94D1-9FB28695F682}" type="datetimeFigureOut">
              <a:rPr lang="ru-KZ" smtClean="0"/>
              <a:t>25.11.2023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46698C-8A49-8DDF-ACD3-4FC90B3C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386835-C36C-178E-5E3C-C0F08369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030D-35D7-4E2E-8C4C-BD673FBDB22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8534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CC85F-9A09-EFBC-1D5C-9F14FBA5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D7F899-4FE3-4AF9-EADD-D7945BE7A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CD3A13-FA80-383B-3038-05DB4928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4638-5914-43B0-94D1-9FB28695F682}" type="datetimeFigureOut">
              <a:rPr lang="ru-KZ" smtClean="0"/>
              <a:t>25.11.2023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025A84-1CF9-6DE2-503C-C711FAAE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9DB03-469E-EA45-9229-28544C00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030D-35D7-4E2E-8C4C-BD673FBDB22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0207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50A4E-AF5A-9241-99E3-2C248F84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D55196-86BF-B956-D2BF-8BB7610EC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228286-001D-330F-85DD-7D3E35EA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4638-5914-43B0-94D1-9FB28695F682}" type="datetimeFigureOut">
              <a:rPr lang="ru-KZ" smtClean="0"/>
              <a:t>25.11.2023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B99B6A-6C78-2FEA-FE5A-716B66F3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581817-484F-79AF-A454-0484F75E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030D-35D7-4E2E-8C4C-BD673FBDB22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6722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3AE60-409A-3283-69FE-CC3A3B01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83B7DD-DDB0-559F-0B22-DE1E69E95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622750-E859-F057-4D96-0ABCDFDC6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2C0324-8662-1527-F37E-EF2B4E2A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4638-5914-43B0-94D1-9FB28695F682}" type="datetimeFigureOut">
              <a:rPr lang="ru-KZ" smtClean="0"/>
              <a:t>25.11.2023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82D9B6-64AD-6931-F5B7-056A1FA0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38CE8F-AF2F-426B-B3A6-1F0DB85C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030D-35D7-4E2E-8C4C-BD673FBDB22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3811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A52A0-91FB-2ED8-2537-55F45BF6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BB36AC-2534-2F52-7344-E5F85F2D3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504CD6-1C75-E8EF-1BED-70BF78BF8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064BAD-9B05-DBDD-7AA1-B19087F07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46225F-663E-6B97-157C-D48474609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E04FAA-8A75-8293-BED6-0A1B4290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4638-5914-43B0-94D1-9FB28695F682}" type="datetimeFigureOut">
              <a:rPr lang="ru-KZ" smtClean="0"/>
              <a:t>25.11.2023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3374DA-DF91-B3DF-19E7-C660B1FE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7529CE9-43EB-7F65-8939-4CEAAD7F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030D-35D7-4E2E-8C4C-BD673FBDB22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5564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77E8C-A9C7-7562-F3D4-89C49B25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E85976-E69B-3797-3344-617C6AE6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4638-5914-43B0-94D1-9FB28695F682}" type="datetimeFigureOut">
              <a:rPr lang="ru-KZ" smtClean="0"/>
              <a:t>25.11.2023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CCE14B-6E70-B36A-C6A8-841DBED7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1C0E9F-CEC7-E6E7-C5FE-E56D1D0C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030D-35D7-4E2E-8C4C-BD673FBDB22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9309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D4B9BEB-BE12-8616-9583-7AFC677E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4638-5914-43B0-94D1-9FB28695F682}" type="datetimeFigureOut">
              <a:rPr lang="ru-KZ" smtClean="0"/>
              <a:t>25.11.2023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45AF52E-4AF1-116E-E8E6-AEEEAA95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ED165D-197A-D77B-5B75-10F2DA4F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030D-35D7-4E2E-8C4C-BD673FBDB22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1422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22073-F809-1E64-A691-F2BE0F11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5F65B0-C3F5-B026-6B38-062A59B0E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2A96D4-FEA0-E6BB-568B-6F0DD2ACC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9EBCAE-83DA-4F79-EFCF-5C83CC19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4638-5914-43B0-94D1-9FB28695F682}" type="datetimeFigureOut">
              <a:rPr lang="ru-KZ" smtClean="0"/>
              <a:t>25.11.2023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823D9A-27DC-9DE3-B8A1-9C12DCAF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468126-CF5A-C748-9D45-C928ECD2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030D-35D7-4E2E-8C4C-BD673FBDB22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8835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791C2-C510-9DF0-E2E8-6839AB3A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6E8DC46-EC2A-4E10-D4B1-92B7C7E78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DFBF81-AD3B-6429-C3C9-87792F3F6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6A5575-C805-A9D7-387F-05EF5E9B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4638-5914-43B0-94D1-9FB28695F682}" type="datetimeFigureOut">
              <a:rPr lang="ru-KZ" smtClean="0"/>
              <a:t>25.11.2023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53FF64-88FE-D7F2-0F0B-62DAE94D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FBCCE-B1F2-891B-683B-725AE0B0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030D-35D7-4E2E-8C4C-BD673FBDB22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9192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EA0D4-B179-AB0F-389B-8C7CB338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3654BB-351B-C1BF-ACFA-2D973041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8C2250-A750-51F2-8FB4-A32D05CD9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C4638-5914-43B0-94D1-9FB28695F682}" type="datetimeFigureOut">
              <a:rPr lang="ru-KZ" smtClean="0"/>
              <a:t>25.11.2023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3E993C-69B5-CBAE-27B8-56B03E8C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0BDB36-72E2-D2E5-FEAA-2EA3BD38B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7030D-35D7-4E2E-8C4C-BD673FBDB22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01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7340B-81A3-11AE-B416-A35EF84CA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7407" y="653143"/>
            <a:ext cx="4805996" cy="1001807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Exam</a:t>
            </a:r>
            <a:endParaRPr lang="ru-KZ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D9546E-59B6-3059-B896-DB259E270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1012370"/>
            <a:ext cx="4805691" cy="4767943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Clinic</a:t>
            </a:r>
          </a:p>
          <a:p>
            <a:pPr algn="l"/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Subject: WEB Technologies(Front End)</a:t>
            </a:r>
          </a:p>
          <a:p>
            <a:pPr algn="l"/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Group: SE-2225</a:t>
            </a:r>
          </a:p>
          <a:p>
            <a:pPr algn="l"/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Students: Adilbekov Batyrkhan,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Nurmukhammed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Darkhanbai</a:t>
            </a:r>
            <a:endParaRPr lang="en-US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  <a:r>
              <a:rPr lang="en-US" sz="2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Abdraimova</a:t>
            </a:r>
            <a:r>
              <a:rPr lang="en-US" sz="2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Bibigul</a:t>
            </a:r>
            <a:endParaRPr lang="en-US" sz="280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5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KZ" sz="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Флажок">
            <a:extLst>
              <a:ext uri="{FF2B5EF4-FFF2-40B4-BE49-F238E27FC236}">
                <a16:creationId xmlns:a16="http://schemas.microsoft.com/office/drawing/2014/main" id="{D57E15F2-EB34-B612-B239-5A65BBBCC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384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BF3D1-7A99-2236-DD4A-0C520997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2307772"/>
            <a:ext cx="4805996" cy="3257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Thank you for attention!</a:t>
            </a:r>
            <a:br>
              <a:rPr lang="kk-KZ" sz="4000" kern="1200" dirty="0">
                <a:solidFill>
                  <a:schemeClr val="tx2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br>
              <a:rPr lang="kk-KZ" sz="4000" kern="1200">
                <a:solidFill>
                  <a:schemeClr val="tx2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endParaRPr lang="en-US" sz="4000" kern="1200" dirty="0">
              <a:solidFill>
                <a:schemeClr val="tx2"/>
              </a:solidFill>
              <a:latin typeface="+mn-lt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06BEEE9-EEC3-9C64-69E3-42ADA30C8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794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683515-ECA2-17E6-7020-DD46713F3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3" r="8375" b="-2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01E6C-8E1E-3949-DEE7-5FD92F8CF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1426029"/>
            <a:ext cx="4195673" cy="4478661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tx1">
                    <a:alpha val="80000"/>
                  </a:schemeClr>
                </a:solidFill>
              </a:rPr>
              <a:t>This is our logo &amp; favicon. It represents our relation to health, that health at first is our nature and lifestyle</a:t>
            </a:r>
            <a:r>
              <a:rPr lang="en-US" sz="3200" dirty="0">
                <a:solidFill>
                  <a:schemeClr val="tx1">
                    <a:alpha val="80000"/>
                  </a:schemeClr>
                </a:solidFill>
              </a:rPr>
              <a:t>.</a:t>
            </a:r>
            <a:br>
              <a:rPr lang="en-US" sz="2000" dirty="0">
                <a:solidFill>
                  <a:schemeClr val="tx1">
                    <a:alpha val="80000"/>
                  </a:schemeClr>
                </a:solidFill>
              </a:rPr>
            </a:br>
            <a:endParaRPr lang="ru-KZ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95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7A2B2-58A1-4F27-D4A4-D4708E7C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N&amp;B Clinics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5DD9B8-2AC6-45A2-799F-CB86F7A1F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4971"/>
            <a:ext cx="10515600" cy="341199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We decided to take the clinic as the idea of the project, and called it simply N&amp;B (the first letters of our names). </a:t>
            </a:r>
          </a:p>
          <a:p>
            <a:pPr marL="0" indent="0">
              <a:buNone/>
            </a:pPr>
            <a:r>
              <a:rPr lang="en-US" sz="3200" dirty="0"/>
              <a:t>The main colors are sky blue and white. Green inserts were also used.</a:t>
            </a:r>
          </a:p>
          <a:p>
            <a:pPr marL="0" indent="0">
              <a:buNone/>
            </a:pPr>
            <a:r>
              <a:rPr lang="en-US" sz="3200" dirty="0"/>
              <a:t>Our navbar have 6 buttons, each button is clickable.</a:t>
            </a:r>
          </a:p>
          <a:p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011A6B-0299-5C84-9B52-619581B05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95" y="1306493"/>
            <a:ext cx="11137610" cy="104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1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8B301-AB75-1D11-73AB-A58CD65C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us. As You see, our website is fully adaptive.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40AEA7-7C19-64F9-38B2-724A4FAF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118" y="2090057"/>
            <a:ext cx="10253681" cy="4086906"/>
          </a:xfrm>
        </p:spPr>
        <p:txBody>
          <a:bodyPr/>
          <a:lstStyle/>
          <a:p>
            <a:endParaRPr lang="en-US" dirty="0"/>
          </a:p>
          <a:p>
            <a:endParaRPr lang="ru-KZ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1CE89B-EFB8-1C5C-1D3E-640766398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EA027-2FBB-A29A-3F49-0129079D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686" y="365125"/>
            <a:ext cx="6074229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Carousel-part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665E6E-0F2B-E4E5-C828-769D4E52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ru-RU" dirty="0"/>
            </a:br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6E7759-74DB-5A92-8B39-70B985235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1343"/>
            <a:ext cx="12192000" cy="536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7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9F192-2E59-963D-E80A-F8C8E1C7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365125"/>
            <a:ext cx="10199914" cy="1325563"/>
          </a:xfrm>
        </p:spPr>
        <p:txBody>
          <a:bodyPr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List of our services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66BE57B-D1A7-E335-63B7-F80BDF65E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36914"/>
            <a:ext cx="12192000" cy="5421085"/>
          </a:xfrm>
        </p:spPr>
      </p:pic>
    </p:spTree>
    <p:extLst>
      <p:ext uri="{BB962C8B-B14F-4D97-AF65-F5344CB8AC3E}">
        <p14:creationId xmlns:p14="http://schemas.microsoft.com/office/powerpoint/2010/main" val="373895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6C3C925-BA8C-F857-2926-3C40431D5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0229"/>
            <a:ext cx="10515600" cy="543673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Abadi" panose="020B0604020104020204" pitchFamily="34" charset="0"/>
              </a:rPr>
              <a:t>Login part. If username or password not entered</a:t>
            </a:r>
            <a:r>
              <a:rPr lang="ru-RU" dirty="0"/>
              <a:t> </a:t>
            </a:r>
            <a:r>
              <a:rPr lang="en-US" dirty="0">
                <a:latin typeface="Abadi" panose="020B0604020104020204" pitchFamily="34" charset="0"/>
              </a:rPr>
              <a:t>that will be message of error. If entered, You can see a success-message.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ru-KZ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7788B50-94A5-21EC-44FE-083DAC6B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179"/>
            <a:ext cx="6019800" cy="523602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3CBD05B-B2EC-0232-749D-70419077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588180"/>
            <a:ext cx="6172200" cy="523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9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9CAABFFA-E98A-308B-937E-9DCA12E64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457"/>
            <a:ext cx="10515600" cy="58395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online request button that direct us to table </a:t>
            </a:r>
            <a:r>
              <a:rPr lang="en-US" dirty="0" err="1"/>
              <a:t>reserva</a:t>
            </a:r>
            <a:r>
              <a:rPr lang="en-US" dirty="0"/>
              <a:t>-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tion</a:t>
            </a:r>
            <a:r>
              <a:rPr lang="en-US" dirty="0"/>
              <a:t> which work with JS-function. And there are a map.</a:t>
            </a:r>
          </a:p>
          <a:p>
            <a:endParaRPr lang="ru-KZ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34C8F3-A261-5B89-50E5-FEAAFD019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885" y="313285"/>
            <a:ext cx="2023861" cy="12224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29FE845-35E0-A949-3D97-3B8D30CAE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75" y="1535685"/>
            <a:ext cx="5353325" cy="498485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0A9D343-3668-59D5-4B63-98D441655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7287"/>
            <a:ext cx="5759746" cy="49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4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5B2BD7-D0DB-61B6-5B48-701B50EF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Footer part. As You can see, this is cycled animation by CSS properties. And each of this buttons have sound while we click on it.</a:t>
            </a:r>
          </a:p>
          <a:p>
            <a:pPr marL="0" indent="0">
              <a:buNone/>
            </a:pPr>
            <a:r>
              <a:rPr lang="en-US" dirty="0"/>
              <a:t>Sounds written by JS-function.</a:t>
            </a:r>
            <a:br>
              <a:rPr lang="en-US" dirty="0"/>
            </a:br>
            <a:br>
              <a:rPr lang="en-US" dirty="0"/>
            </a:br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D48AFD-50C1-88DC-8085-E2FA20159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0057"/>
            <a:ext cx="12192000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578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225</Words>
  <Application>Microsoft Office PowerPoint</Application>
  <PresentationFormat>Широкоэкранный</PresentationFormat>
  <Paragraphs>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Abadi</vt:lpstr>
      <vt:lpstr>ADLaM Display</vt:lpstr>
      <vt:lpstr>Arial</vt:lpstr>
      <vt:lpstr>Calibri</vt:lpstr>
      <vt:lpstr>Calibri Light</vt:lpstr>
      <vt:lpstr>Times New Roman</vt:lpstr>
      <vt:lpstr>Тема Office</vt:lpstr>
      <vt:lpstr>Final Exam</vt:lpstr>
      <vt:lpstr>Презентация PowerPoint</vt:lpstr>
      <vt:lpstr>N&amp;B Clinics</vt:lpstr>
      <vt:lpstr>About us. As You see, our website is fully adaptive.</vt:lpstr>
      <vt:lpstr>Carousel-part</vt:lpstr>
      <vt:lpstr>List of our services</vt:lpstr>
      <vt:lpstr>Презентация PowerPoint</vt:lpstr>
      <vt:lpstr>Презентация PowerPoint</vt:lpstr>
      <vt:lpstr>Презентация PowerPoint</vt:lpstr>
      <vt:lpstr>Thank you for attention!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</dc:title>
  <dc:creator>Batyrkhan Adilbekov</dc:creator>
  <cp:lastModifiedBy>Batyrkhan Adilbekov</cp:lastModifiedBy>
  <cp:revision>4</cp:revision>
  <dcterms:created xsi:type="dcterms:W3CDTF">2023-11-25T03:29:30Z</dcterms:created>
  <dcterms:modified xsi:type="dcterms:W3CDTF">2023-11-25T09:46:12Z</dcterms:modified>
</cp:coreProperties>
</file>