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432614E-F803-4DA6-B62B-5B285C1EC717}">
          <p14:sldIdLst>
            <p14:sldId id="256"/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51E1E-E5E4-4C70-9854-1A6F4FE6F201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649DE-4ABB-41AD-85C4-D0DA55AF0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0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5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78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2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8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9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74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64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4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3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24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5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2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2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5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75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4FC6AB-2603-4356-911F-8C5A49920329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2A3DAB-A08C-40BE-80C8-5DF9F2FFC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9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recommend.ru/content/chernaya-pantera-black-panther-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/index.php?title=%D0%A2%27%D0%A7%D0%B0%D0%BA%D0%B0&amp;action=edit&amp;redlink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B2B83-2A77-45A3-8B7F-35DAF1741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Мой любимый фильм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2C6E3D-38D3-4FAC-84F4-E5C08DDEF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u-RU" i="1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Черная Пантера (</a:t>
            </a:r>
            <a:r>
              <a:rPr lang="en-US" i="1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 Panther)</a:t>
            </a:r>
            <a:endParaRPr lang="en-US" i="1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ru-RU" dirty="0">
                <a:solidFill>
                  <a:schemeClr val="accent5"/>
                </a:solidFill>
              </a:rPr>
              <a:t>Я любитель фильмов </a:t>
            </a:r>
            <a:r>
              <a:rPr lang="ru-RU" dirty="0" err="1">
                <a:solidFill>
                  <a:schemeClr val="accent5"/>
                </a:solidFill>
              </a:rPr>
              <a:t>Марвел</a:t>
            </a:r>
            <a:r>
              <a:rPr lang="ru-RU" dirty="0">
                <a:solidFill>
                  <a:schemeClr val="accent5"/>
                </a:solidFill>
              </a:rPr>
              <a:t> и в этот раз я не мог пропустить "Черную пантеру". Этот герой успел себя показать уже в фильме "Мстители. Противостояние</a:t>
            </a:r>
            <a:r>
              <a:rPr lang="ru-RU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50621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F5318-036D-4318-AD30-A45488A7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1 </a:t>
            </a:r>
            <a:r>
              <a:rPr lang="ru-RU" sz="1600" b="0" i="0" dirty="0">
                <a:solidFill>
                  <a:srgbClr val="040C28"/>
                </a:solidFill>
                <a:effectLst/>
                <a:latin typeface="Google Sans"/>
              </a:rPr>
              <a:t>«</a:t>
            </a:r>
            <a:r>
              <a:rPr lang="ru-RU" sz="1600" b="0" i="0" dirty="0" err="1">
                <a:solidFill>
                  <a:srgbClr val="040C28"/>
                </a:solidFill>
                <a:effectLst/>
                <a:latin typeface="Google Sans"/>
              </a:rPr>
              <a:t>Ваканда</a:t>
            </a:r>
            <a:r>
              <a:rPr lang="ru-RU" sz="1600" b="0" i="0" dirty="0">
                <a:solidFill>
                  <a:srgbClr val="040C28"/>
                </a:solidFill>
                <a:effectLst/>
                <a:latin typeface="Google Sans"/>
              </a:rPr>
              <a:t> навсегда!»</a:t>
            </a:r>
            <a:br>
              <a:rPr lang="ru-RU" sz="1600" dirty="0"/>
            </a:br>
            <a:br>
              <a:rPr lang="ru-RU" sz="1600" dirty="0"/>
            </a:br>
            <a:r>
              <a:rPr lang="ru-RU" sz="1600" b="0" i="0" dirty="0">
                <a:solidFill>
                  <a:srgbClr val="474747"/>
                </a:solidFill>
                <a:effectLst/>
                <a:latin typeface="Google Sans"/>
              </a:rPr>
              <a:t>Эта цитата Черной пантеры знаменитый боевой клич, который разнесся по кинотеатрам и стал невысказанным лозунгом фильма, передает суть сражений, в которых они участвовали, и любовь людей к своей стране.  </a:t>
            </a:r>
            <a:br>
              <a:rPr lang="ru-RU" sz="1600" b="0" i="0" dirty="0">
                <a:solidFill>
                  <a:srgbClr val="474747"/>
                </a:solidFill>
                <a:effectLst/>
                <a:latin typeface="Google Sans"/>
              </a:rPr>
            </a:br>
            <a:br>
              <a:rPr lang="ru-RU" sz="1600" b="0" i="0" dirty="0">
                <a:solidFill>
                  <a:srgbClr val="474747"/>
                </a:solidFill>
                <a:effectLst/>
                <a:latin typeface="Google Sans"/>
              </a:rPr>
            </a:br>
            <a:r>
              <a:rPr lang="ru-RU" sz="1600" b="0" i="0" dirty="0">
                <a:solidFill>
                  <a:srgbClr val="474747"/>
                </a:solidFill>
                <a:effectLst/>
                <a:latin typeface="Google Sans"/>
              </a:rPr>
              <a:t>В чем смысл фильма «Черная пантера»?</a:t>
            </a:r>
            <a:br>
              <a:rPr lang="ru-RU" sz="1600" b="0" i="0" dirty="0">
                <a:solidFill>
                  <a:srgbClr val="474747"/>
                </a:solidFill>
                <a:effectLst/>
                <a:latin typeface="Google Sans"/>
              </a:rPr>
            </a:br>
            <a:r>
              <a:rPr lang="ru-RU" sz="1600" b="0" i="0" dirty="0">
                <a:solidFill>
                  <a:srgbClr val="474747"/>
                </a:solidFill>
                <a:effectLst/>
                <a:latin typeface="Google Sans"/>
              </a:rPr>
              <a:t>Это фильм о том, что значит быть черным в Америке и Африке, а также в мире в целом . Вместо того чтобы уклоняться от сложных тем о расе и идентичности, фильм напрямую сталкивается с проблемами, влияющими на современную жизнь черных.</a:t>
            </a:r>
            <a:endParaRPr lang="ru-RU" sz="1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18CDC0-9FCB-403A-8133-A803758A8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" y="3046578"/>
            <a:ext cx="4518212" cy="317635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FCB92F-8A09-4212-B378-D920AB089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66" y="2870132"/>
            <a:ext cx="6463374" cy="32900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676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DE34F-73A8-4959-9F84-B7BE5839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681319"/>
            <a:ext cx="11022105" cy="1461246"/>
          </a:xfrm>
        </p:spPr>
        <p:txBody>
          <a:bodyPr>
            <a:noAutofit/>
          </a:bodyPr>
          <a:lstStyle/>
          <a:p>
            <a:r>
              <a:rPr lang="ru-RU" sz="2400" dirty="0"/>
              <a:t>Чёрная пантера — первый чернокожий супергерой студии и один из первых в американских комиксах, он появился раньше Сокола, Люка Кейджа, Грозы и </a:t>
            </a:r>
            <a:r>
              <a:rPr lang="ru-RU" sz="2400" dirty="0" err="1"/>
              <a:t>Блэйда</a:t>
            </a:r>
            <a:r>
              <a:rPr lang="ru-RU" sz="2400" dirty="0"/>
              <a:t>. Сразу несколько персонажей в разное время появлялись в комиксах под этим псевдонимом.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D3476-921F-4D2B-ADB7-145396C5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5" y="2556932"/>
            <a:ext cx="9789692" cy="3102723"/>
          </a:xfrm>
        </p:spPr>
        <p:txBody>
          <a:bodyPr>
            <a:normAutofit/>
          </a:bodyPr>
          <a:lstStyle/>
          <a:p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отомок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древней королевской династии, которая много лет правит страной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Вакандой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затерянной в африканских джунглях. Его отец, </a:t>
            </a:r>
            <a:r>
              <a:rPr lang="ru-RU" sz="1800" b="0" i="0" u="none" strike="noStrike" dirty="0" err="1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2" tooltip="Т'Чака (страница отсутствует)"/>
              </a:rPr>
              <a:t>Т'Чака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был одним из самых выдающихся королей в истории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Ваканды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 первой Чёрной пантерой. Он смог обеспечить технологический прорыв своей стране, сделать её одной из самых развитых не только в регионе, но и во всём мире.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Т’Чака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первым начал разработку ценного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вибраниума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вымышленного металла внеземного происхождения. Этот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вибраниум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 погубил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Т’Чаку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пришли наёмники во главе с Улиссом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Кло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 попытались устроить государственный переворот.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Т’Чака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был убит, и лишь вмешательство ещё совсем молодого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Т’Чаллы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помогло остановить захватчиков и спасти </a:t>
            </a:r>
            <a:r>
              <a:rPr lang="ru-RU" sz="1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Ваканду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Так мальчик стал королём.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33091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DE34F-73A8-4959-9F84-B7BE5839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681319"/>
            <a:ext cx="11022105" cy="1461246"/>
          </a:xfrm>
        </p:spPr>
        <p:txBody>
          <a:bodyPr>
            <a:noAutofit/>
          </a:bodyPr>
          <a:lstStyle/>
          <a:p>
            <a:r>
              <a:rPr lang="ru-RU" sz="2400" dirty="0"/>
              <a:t>Чёрная пантера — первый чернокожий супергерой студии и один из первых в американских комиксах, он появился раньше Сокола, Люка Кейджа, Грозы и </a:t>
            </a:r>
            <a:r>
              <a:rPr lang="ru-RU" sz="2400" dirty="0" err="1"/>
              <a:t>Блэйда</a:t>
            </a:r>
            <a:r>
              <a:rPr lang="ru-RU" sz="2400" dirty="0"/>
              <a:t>. Сразу несколько персонажей в разное время появлялись в комиксах под этим псевдонимом.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D3476-921F-4D2B-ADB7-145396C5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черный пантера говорить брату </a:t>
            </a:r>
          </a:p>
          <a:p>
            <a:r>
              <a:rPr lang="ru-RU" dirty="0"/>
              <a:t>Я  вед не  </a:t>
            </a:r>
            <a:r>
              <a:rPr lang="ru-RU" dirty="0" err="1"/>
              <a:t>здался</a:t>
            </a:r>
            <a:r>
              <a:rPr lang="ru-RU" dirty="0"/>
              <a:t> смотри я жив жажду поединка</a:t>
            </a:r>
          </a:p>
          <a:p>
            <a:r>
              <a:rPr lang="ru-RU" dirty="0"/>
              <a:t>Это цитата в вышел в тренд.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7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38</TotalTime>
  <Words>351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Google Sans</vt:lpstr>
      <vt:lpstr>Open Sans</vt:lpstr>
      <vt:lpstr>Натуральные материалы</vt:lpstr>
      <vt:lpstr>Мой любимый фильм</vt:lpstr>
      <vt:lpstr>1 «Ваканда навсегда!»  Эта цитата Черной пантеры знаменитый боевой клич, который разнесся по кинотеатрам и стал невысказанным лозунгом фильма, передает суть сражений, в которых они участвовали, и любовь людей к своей стране.    В чем смысл фильма «Черная пантера»? Это фильм о том, что значит быть черным в Америке и Африке, а также в мире в целом . Вместо того чтобы уклоняться от сложных тем о расе и идентичности, фильм напрямую сталкивается с проблемами, влияющими на современную жизнь черных.</vt:lpstr>
      <vt:lpstr>Чёрная пантера — первый чернокожий супергерой студии и один из первых в американских комиксах, он появился раньше Сокола, Люка Кейджа, Грозы и Блэйда. Сразу несколько персонажей в разное время появлялись в комиксах под этим псевдонимом.</vt:lpstr>
      <vt:lpstr>Чёрная пантера — первый чернокожий супергерой студии и один из первых в американских комиксах, он появился раньше Сокола, Люка Кейджа, Грозы и Блэйда. Сразу несколько персонажей в разное время появлялись в комиксах под этим псевдонимом.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любимый фильм</dc:title>
  <dc:creator>user</dc:creator>
  <cp:lastModifiedBy>user</cp:lastModifiedBy>
  <cp:revision>4</cp:revision>
  <dcterms:created xsi:type="dcterms:W3CDTF">2024-09-26T09:15:28Z</dcterms:created>
  <dcterms:modified xsi:type="dcterms:W3CDTF">2024-09-26T09:58:02Z</dcterms:modified>
</cp:coreProperties>
</file>