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-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CA20162-99DA-4B3B-95AF-905226A88501}" type="datetimeFigureOut">
              <a:rPr lang="ru-KG" smtClean="0"/>
              <a:t>13.11.2024</a:t>
            </a:fld>
            <a:endParaRPr lang="ru-K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K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9B0F58F-A8D2-4356-863A-5F492F6121F2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92527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0162-99DA-4B3B-95AF-905226A88501}" type="datetimeFigureOut">
              <a:rPr lang="ru-KG" smtClean="0"/>
              <a:t>13.11.2024</a:t>
            </a:fld>
            <a:endParaRPr lang="ru-K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F58F-A8D2-4356-863A-5F492F6121F2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38004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A20162-99DA-4B3B-95AF-905226A88501}" type="datetimeFigureOut">
              <a:rPr lang="ru-KG" smtClean="0"/>
              <a:t>13.11.2024</a:t>
            </a:fld>
            <a:endParaRPr lang="ru-K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K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9B0F58F-A8D2-4356-863A-5F492F6121F2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654704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A20162-99DA-4B3B-95AF-905226A88501}" type="datetimeFigureOut">
              <a:rPr lang="ru-KG" smtClean="0"/>
              <a:t>13.11.2024</a:t>
            </a:fld>
            <a:endParaRPr lang="ru-K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K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9B0F58F-A8D2-4356-863A-5F492F6121F2}" type="slidenum">
              <a:rPr lang="ru-KG" smtClean="0"/>
              <a:t>‹#›</a:t>
            </a:fld>
            <a:endParaRPr lang="ru-KG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1556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A20162-99DA-4B3B-95AF-905226A88501}" type="datetimeFigureOut">
              <a:rPr lang="ru-KG" smtClean="0"/>
              <a:t>13.11.2024</a:t>
            </a:fld>
            <a:endParaRPr lang="ru-K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K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9B0F58F-A8D2-4356-863A-5F492F6121F2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819581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0162-99DA-4B3B-95AF-905226A88501}" type="datetimeFigureOut">
              <a:rPr lang="ru-KG" smtClean="0"/>
              <a:t>13.11.2024</a:t>
            </a:fld>
            <a:endParaRPr lang="ru-K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F58F-A8D2-4356-863A-5F492F6121F2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409321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0162-99DA-4B3B-95AF-905226A88501}" type="datetimeFigureOut">
              <a:rPr lang="ru-KG" smtClean="0"/>
              <a:t>13.11.2024</a:t>
            </a:fld>
            <a:endParaRPr lang="ru-K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F58F-A8D2-4356-863A-5F492F6121F2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581248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0162-99DA-4B3B-95AF-905226A88501}" type="datetimeFigureOut">
              <a:rPr lang="ru-KG" smtClean="0"/>
              <a:t>13.11.2024</a:t>
            </a:fld>
            <a:endParaRPr lang="ru-K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F58F-A8D2-4356-863A-5F492F6121F2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421089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A20162-99DA-4B3B-95AF-905226A88501}" type="datetimeFigureOut">
              <a:rPr lang="ru-KG" smtClean="0"/>
              <a:t>13.11.2024</a:t>
            </a:fld>
            <a:endParaRPr lang="ru-K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K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9B0F58F-A8D2-4356-863A-5F492F6121F2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80272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0162-99DA-4B3B-95AF-905226A88501}" type="datetimeFigureOut">
              <a:rPr lang="ru-KG" smtClean="0"/>
              <a:t>13.11.2024</a:t>
            </a:fld>
            <a:endParaRPr lang="ru-K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F58F-A8D2-4356-863A-5F492F6121F2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35278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CA20162-99DA-4B3B-95AF-905226A88501}" type="datetimeFigureOut">
              <a:rPr lang="ru-KG" smtClean="0"/>
              <a:t>13.11.2024</a:t>
            </a:fld>
            <a:endParaRPr lang="ru-K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K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9B0F58F-A8D2-4356-863A-5F492F6121F2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46758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0162-99DA-4B3B-95AF-905226A88501}" type="datetimeFigureOut">
              <a:rPr lang="ru-KG" smtClean="0"/>
              <a:t>13.11.2024</a:t>
            </a:fld>
            <a:endParaRPr lang="ru-K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F58F-A8D2-4356-863A-5F492F6121F2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406771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0162-99DA-4B3B-95AF-905226A88501}" type="datetimeFigureOut">
              <a:rPr lang="ru-KG" smtClean="0"/>
              <a:t>13.11.2024</a:t>
            </a:fld>
            <a:endParaRPr lang="ru-K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F58F-A8D2-4356-863A-5F492F6121F2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71284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0162-99DA-4B3B-95AF-905226A88501}" type="datetimeFigureOut">
              <a:rPr lang="ru-KG" smtClean="0"/>
              <a:t>13.11.2024</a:t>
            </a:fld>
            <a:endParaRPr lang="ru-K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F58F-A8D2-4356-863A-5F492F6121F2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28721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0162-99DA-4B3B-95AF-905226A88501}" type="datetimeFigureOut">
              <a:rPr lang="ru-KG" smtClean="0"/>
              <a:t>13.11.2024</a:t>
            </a:fld>
            <a:endParaRPr lang="ru-K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F58F-A8D2-4356-863A-5F492F6121F2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37971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0162-99DA-4B3B-95AF-905226A88501}" type="datetimeFigureOut">
              <a:rPr lang="ru-KG" smtClean="0"/>
              <a:t>13.11.2024</a:t>
            </a:fld>
            <a:endParaRPr lang="ru-K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F58F-A8D2-4356-863A-5F492F6121F2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32448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0162-99DA-4B3B-95AF-905226A88501}" type="datetimeFigureOut">
              <a:rPr lang="ru-KG" smtClean="0"/>
              <a:t>13.11.2024</a:t>
            </a:fld>
            <a:endParaRPr lang="ru-K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0F58F-A8D2-4356-863A-5F492F6121F2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25460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20162-99DA-4B3B-95AF-905226A88501}" type="datetimeFigureOut">
              <a:rPr lang="ru-KG" smtClean="0"/>
              <a:t>13.11.2024</a:t>
            </a:fld>
            <a:endParaRPr lang="ru-K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0F58F-A8D2-4356-863A-5F492F6121F2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890594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18095-6406-4958-91CF-52821C82A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48235"/>
            <a:ext cx="8610600" cy="1377390"/>
          </a:xfrm>
        </p:spPr>
        <p:txBody>
          <a:bodyPr>
            <a:normAutofit/>
          </a:bodyPr>
          <a:lstStyle/>
          <a:p>
            <a:r>
              <a:rPr lang="ru-RU" sz="4000" dirty="0"/>
              <a:t>Взломы крупных компаний </a:t>
            </a:r>
            <a:r>
              <a:rPr lang="ru-RU" sz="4400" b="1" dirty="0"/>
              <a:t>хакерами</a:t>
            </a:r>
            <a:r>
              <a:rPr lang="ru-RU" dirty="0"/>
              <a:t>:</a:t>
            </a:r>
            <a:endParaRPr lang="ru-KG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441915-B43B-4B61-8FAC-5635FB26D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16388" cy="4351338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Что такое кибератака?</a:t>
            </a:r>
            <a:endParaRPr lang="ru-RU" dirty="0"/>
          </a:p>
          <a:p>
            <a:r>
              <a:rPr lang="ru-RU" b="1" dirty="0"/>
              <a:t>Текст: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Кибератака — это преступление, направленное на нарушению нормальной работы компьютерных систем или кражу данных с целью получения выгоды.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Взломы крупных компаний привлекают внимание из-за масштабов ущерба, который они могут нанести.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Целью атак может быть кража личных данных пользователей, интеллектуальной собственности, финансовых ресурсов, а также политические и экономические мотивы.</a:t>
            </a:r>
          </a:p>
          <a:p>
            <a:endParaRPr lang="ru-KG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DB4BAFB-3F89-4EF9-9F84-619D789BB1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88" y="1825625"/>
            <a:ext cx="4899212" cy="3769618"/>
          </a:xfrm>
        </p:spPr>
      </p:pic>
    </p:spTree>
    <p:extLst>
      <p:ext uri="{BB962C8B-B14F-4D97-AF65-F5344CB8AC3E}">
        <p14:creationId xmlns:p14="http://schemas.microsoft.com/office/powerpoint/2010/main" val="122877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55886-F7CB-4C49-87B8-C8E3DF0B3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FB0956-790D-478D-9B98-6DB54FFB2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. Target (2013)</a:t>
            </a:r>
          </a:p>
          <a:p>
            <a:r>
              <a:rPr lang="ru-RU" b="1" dirty="0"/>
              <a:t>Что произошло:</a:t>
            </a:r>
            <a:br>
              <a:rPr lang="ru-RU" dirty="0"/>
            </a:br>
            <a:r>
              <a:rPr lang="ru-RU" dirty="0"/>
              <a:t>В конце 2013 года компания </a:t>
            </a:r>
            <a:r>
              <a:rPr lang="ru-RU" i="1" dirty="0"/>
              <a:t>Target</a:t>
            </a:r>
            <a:r>
              <a:rPr lang="ru-RU" dirty="0"/>
              <a:t>, один из крупнейших ритейлеров США, пострадала от крупного взлома. Хакеры получили доступ к системам компании и украли данные о 40 миллионах кредитных и дебетовых картах клиентов, а также личную информацию 70 миллионов покупателей.</a:t>
            </a:r>
          </a:p>
          <a:p>
            <a:r>
              <a:rPr lang="ru-RU" b="1" dirty="0"/>
              <a:t>Как это произошло:</a:t>
            </a:r>
            <a:br>
              <a:rPr lang="ru-RU" dirty="0"/>
            </a:br>
            <a:r>
              <a:rPr lang="ru-RU" dirty="0"/>
              <a:t>Взлом начался с того, что хакеры получили доступ к системе через одного из поставщиков Target. Они использовали уязвимости в сетевой безопасности компании для проникновения и вывода информации о картах. Хакеры смогли перехватить данные в момент их обработки, когда покупатели расплачивались за товары.</a:t>
            </a:r>
          </a:p>
          <a:p>
            <a:r>
              <a:rPr lang="ru-RU" b="1" dirty="0"/>
              <a:t>Последствия:</a:t>
            </a:r>
            <a:br>
              <a:rPr lang="ru-RU" dirty="0"/>
            </a:br>
            <a:r>
              <a:rPr lang="ru-RU" dirty="0"/>
              <a:t>Это был один из крупнейших взломов данных в истории розничной торговли, который привел к огромным убыткам и репутационным потерям для компании Target. Понадобилось много времени и средств для восстановления безопасности, а также для компенсации пострадавшим клиентам. Target также был оштрафован на миллионы долларов в рамках урегулирования с финансовыми организациями.</a:t>
            </a:r>
          </a:p>
          <a:p>
            <a:endParaRPr lang="ru-KG" dirty="0"/>
          </a:p>
        </p:txBody>
      </p:sp>
    </p:spTree>
    <p:extLst>
      <p:ext uri="{BB962C8B-B14F-4D97-AF65-F5344CB8AC3E}">
        <p14:creationId xmlns:p14="http://schemas.microsoft.com/office/powerpoint/2010/main" val="41562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424D84-6F09-491A-85B2-AA70428ED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012" y="1075765"/>
            <a:ext cx="10493188" cy="932329"/>
          </a:xfrm>
        </p:spPr>
        <p:txBody>
          <a:bodyPr>
            <a:normAutofit fontScale="90000"/>
          </a:bodyPr>
          <a:lstStyle/>
          <a:p>
            <a:pPr algn="l"/>
            <a:r>
              <a:rPr lang="ru-RU" sz="3100" b="1" u="sng" dirty="0">
                <a:solidFill>
                  <a:srgbClr val="FF0000"/>
                </a:solidFill>
              </a:rPr>
              <a:t>Что случилось с хакерами, взломавшими Target</a:t>
            </a:r>
            <a:r>
              <a:rPr lang="ru-RU" b="1" dirty="0"/>
              <a:t>?</a:t>
            </a:r>
            <a:br>
              <a:rPr lang="ru-RU" b="1" dirty="0"/>
            </a:br>
            <a:endParaRPr lang="ru-KG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932A16-FA13-4147-A860-E15345166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ru-RU" dirty="0"/>
              <a:t>Несмотря на то, что взлом оказался очень масштабным и привлек внимание правоохранительных органов, </a:t>
            </a:r>
            <a:r>
              <a:rPr lang="ru-RU" b="1" dirty="0"/>
              <a:t>хакеры, стоящие за атакой, не были быстро задержаны</a:t>
            </a:r>
            <a:r>
              <a:rPr lang="ru-RU" dirty="0"/>
              <a:t>. Это связано с несколькими факторами:</a:t>
            </a:r>
            <a:endParaRPr lang="en-US" dirty="0"/>
          </a:p>
          <a:p>
            <a:pPr marL="0" indent="0">
              <a:buNone/>
            </a:pPr>
            <a:r>
              <a:rPr lang="ru-RU" b="1" dirty="0"/>
              <a:t>Использование анонимных технологий</a:t>
            </a:r>
            <a:r>
              <a:rPr lang="ru-RU" dirty="0"/>
              <a:t>: Вполне вероятно, что хакеры использовали анонимизирующие технологии, такие как </a:t>
            </a:r>
            <a:r>
              <a:rPr lang="ru-RU" dirty="0" err="1"/>
              <a:t>Tor</a:t>
            </a:r>
            <a:r>
              <a:rPr lang="ru-RU" dirty="0"/>
              <a:t>, чтобы скрыть свои действия.</a:t>
            </a:r>
            <a:endParaRPr lang="en-US" dirty="0"/>
          </a:p>
          <a:p>
            <a:pPr marL="0" indent="0">
              <a:buNone/>
            </a:pPr>
            <a:r>
              <a:rPr lang="ru-RU" b="1" dirty="0"/>
              <a:t>Отсутствие явных улик</a:t>
            </a:r>
            <a:r>
              <a:rPr lang="ru-RU" dirty="0"/>
              <a:t>: Атака была тщательно спланирована и выполнена таким образом, что было сложно отследить хакеров по прямым признакам. Инструменты и методы, которые использовались для осуществления взлома, позволяли скрывать свою личность.</a:t>
            </a:r>
          </a:p>
          <a:p>
            <a:endParaRPr lang="ru-KG" dirty="0"/>
          </a:p>
        </p:txBody>
      </p:sp>
    </p:spTree>
    <p:extLst>
      <p:ext uri="{BB962C8B-B14F-4D97-AF65-F5344CB8AC3E}">
        <p14:creationId xmlns:p14="http://schemas.microsoft.com/office/powerpoint/2010/main" val="29551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3F1C0C-E3E1-46F4-855F-21E21955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G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42C2C3-A356-4D4A-9083-C5BAB7C36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Последствия для Target</a:t>
            </a:r>
            <a:endParaRPr lang="en-US" b="1" dirty="0"/>
          </a:p>
          <a:p>
            <a:pPr marL="0" indent="0">
              <a:buNone/>
            </a:pPr>
            <a:r>
              <a:rPr lang="ru-RU" dirty="0"/>
              <a:t>Хотя хакеры не были сразу задержаны, инцидент повлек за собой серьезные последствия для компании </a:t>
            </a:r>
            <a:r>
              <a:rPr lang="ru-RU" b="1" dirty="0"/>
              <a:t>Target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b="1" dirty="0"/>
              <a:t>Финансовые потери</a:t>
            </a:r>
            <a:r>
              <a:rPr lang="ru-RU" dirty="0"/>
              <a:t>: Target понесла убытки в размере </a:t>
            </a:r>
            <a:r>
              <a:rPr lang="ru-RU" b="1" dirty="0"/>
              <a:t>более 200 миллионов долларов</a:t>
            </a:r>
            <a:r>
              <a:rPr lang="ru-RU" dirty="0"/>
              <a:t>, включая штрафы, компенсации пострадавшим клиентам, а также расходы на улучшение безопасности.</a:t>
            </a:r>
            <a:endParaRPr lang="en-US" dirty="0"/>
          </a:p>
          <a:p>
            <a:pPr marL="0" indent="0">
              <a:buNone/>
            </a:pPr>
            <a:r>
              <a:rPr lang="ru-RU" b="1" dirty="0"/>
              <a:t>Репутационные потери</a:t>
            </a:r>
            <a:r>
              <a:rPr lang="ru-RU" dirty="0"/>
              <a:t>: Компания столкнулась с потерей доверия со стороны клиентов. Многие люди стали опасаться использовать свои кредитные карты в Target, что нанесло ущерб ее бизнесу.</a:t>
            </a:r>
          </a:p>
          <a:p>
            <a:pPr marL="0" indent="0">
              <a:buNone/>
            </a:pPr>
            <a:r>
              <a:rPr lang="ru-RU" b="1" dirty="0"/>
              <a:t>Усиление мер безопасности</a:t>
            </a:r>
            <a:r>
              <a:rPr lang="ru-RU" dirty="0"/>
              <a:t>: После взлома Target значительно улучшила свои системы безопасности, в том числе внедрила новые системы шифрования и начала использовать чиповые карты (EMV-карты), чтобы предотвратить будущие атаки.</a:t>
            </a:r>
          </a:p>
          <a:p>
            <a:pPr marL="0" indent="0">
              <a:buNone/>
            </a:pPr>
            <a:r>
              <a:rPr lang="ru-RU" b="1" dirty="0"/>
              <a:t>Юридические последствия</a:t>
            </a:r>
            <a:r>
              <a:rPr lang="ru-RU" dirty="0"/>
              <a:t>: Target столкнулась с множеством судебных исков от клиентов и финансовых учреждений, а также с расследованиями со стороны регулирующих органов. Компания была вынуждена заплатить значительные штрафы и </a:t>
            </a:r>
            <a:r>
              <a:rPr lang="ru-RU" dirty="0" err="1"/>
              <a:t>компенса</a:t>
            </a:r>
            <a:endParaRPr lang="ru-RU" dirty="0"/>
          </a:p>
          <a:p>
            <a:endParaRPr lang="ru-KG" dirty="0"/>
          </a:p>
        </p:txBody>
      </p:sp>
    </p:spTree>
    <p:extLst>
      <p:ext uri="{BB962C8B-B14F-4D97-AF65-F5344CB8AC3E}">
        <p14:creationId xmlns:p14="http://schemas.microsoft.com/office/powerpoint/2010/main" val="64747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78ECCC-82DE-4F49-B046-5ED635A8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G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BE638DA7-7446-490D-B768-27F7DA585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7297270"/>
          </a:xfrm>
        </p:spPr>
      </p:pic>
    </p:spTree>
    <p:extLst>
      <p:ext uri="{BB962C8B-B14F-4D97-AF65-F5344CB8AC3E}">
        <p14:creationId xmlns:p14="http://schemas.microsoft.com/office/powerpoint/2010/main" val="680553286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32</TotalTime>
  <Words>470</Words>
  <Application>Microsoft Office PowerPoint</Application>
  <PresentationFormat>Широкоэкранный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След самолета</vt:lpstr>
      <vt:lpstr>Взломы крупных компаний хакерами:</vt:lpstr>
      <vt:lpstr>Презентация PowerPoint</vt:lpstr>
      <vt:lpstr>Что случилось с хакерами, взломавшими Target? 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Взломы крупных компаний хакерами:</dc:title>
  <dc:creator>нурсултан байдадаев</dc:creator>
  <cp:lastModifiedBy>нурсултан байдадаев</cp:lastModifiedBy>
  <cp:revision>5</cp:revision>
  <dcterms:created xsi:type="dcterms:W3CDTF">2024-11-13T17:30:15Z</dcterms:created>
  <dcterms:modified xsi:type="dcterms:W3CDTF">2024-11-13T18:02:39Z</dcterms:modified>
</cp:coreProperties>
</file>