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3.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4.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5.xml" ContentType="application/vnd.openxmlformats-officedocument.presentationml.comments+xml"/>
  <Override PartName="/ppt/notesSlides/notesSlide8.xml" ContentType="application/vnd.openxmlformats-officedocument.presentationml.notesSlide+xml"/>
  <Override PartName="/ppt/comments/comment6.xml" ContentType="application/vnd.openxmlformats-officedocument.presentationml.comments+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7.xml" ContentType="application/vnd.openxmlformats-officedocument.presentationml.comments+xml"/>
  <Override PartName="/ppt/comments/comment8.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4"/>
  </p:sldMasterIdLst>
  <p:notesMasterIdLst>
    <p:notesMasterId r:id="rId16"/>
  </p:notesMasterIdLst>
  <p:sldIdLst>
    <p:sldId id="256" r:id="rId5"/>
    <p:sldId id="266" r:id="rId6"/>
    <p:sldId id="265" r:id="rId7"/>
    <p:sldId id="270" r:id="rId8"/>
    <p:sldId id="268" r:id="rId9"/>
    <p:sldId id="267" r:id="rId10"/>
    <p:sldId id="273" r:id="rId11"/>
    <p:sldId id="259" r:id="rId12"/>
    <p:sldId id="264" r:id="rId13"/>
    <p:sldId id="271" r:id="rId14"/>
    <p:sldId id="269" r:id="rId15"/>
  </p:sldIdLst>
  <p:sldSz cx="12192000" cy="6858000"/>
  <p:notesSz cx="6858000" cy="17240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ona Ramadas" initials="RR" lastIdx="14" clrIdx="0">
    <p:extLst>
      <p:ext uri="{19B8F6BF-5375-455C-9EA6-DF929625EA0E}">
        <p15:presenceInfo xmlns:p15="http://schemas.microsoft.com/office/powerpoint/2012/main" userId="78c14b24f804a948" providerId="Windows Live"/>
      </p:ext>
    </p:extLst>
  </p:cmAuthor>
  <p:cmAuthor id="2" name="Guest User" initials="GU" lastIdx="11" clrIdx="1"/>
  <p:cmAuthor id="3" name="bsn321" initials="bs" lastIdx="3" clrIdx="2">
    <p:extLst>
      <p:ext uri="{19B8F6BF-5375-455C-9EA6-DF929625EA0E}">
        <p15:presenceInfo xmlns:p15="http://schemas.microsoft.com/office/powerpoint/2012/main" userId="S::bsn321_gmail.com#ext#@devupconforg2.onmicrosoft.com::0f821756-559b-4a77-a5cd-efec7da480a9" providerId="AD"/>
      </p:ext>
    </p:extLst>
  </p:cmAuthor>
  <p:cmAuthor id="4" name="pbrt426" initials="pb" lastIdx="1" clrIdx="3">
    <p:extLst>
      <p:ext uri="{19B8F6BF-5375-455C-9EA6-DF929625EA0E}">
        <p15:presenceInfo xmlns:p15="http://schemas.microsoft.com/office/powerpoint/2012/main" userId="S::pbrt426_gmail.com#ext#@devupconforg2.onmicrosoft.com::3bf650e5-78d9-401c-977b-f8f3d8cf0436" providerId="AD"/>
      </p:ext>
    </p:extLst>
  </p:cmAuthor>
  <p:cmAuthor id="5" name="shelliannj1" initials="sh" lastIdx="2" clrIdx="4">
    <p:extLst>
      <p:ext uri="{19B8F6BF-5375-455C-9EA6-DF929625EA0E}">
        <p15:presenceInfo xmlns:p15="http://schemas.microsoft.com/office/powerpoint/2012/main" userId="S::shelliannj1_gmail.com#ext#@devupconforg2.onmicrosoft.com::ca846aa3-7ee0-4ddd-ad42-a4471710b592" providerId="AD"/>
      </p:ext>
    </p:extLst>
  </p:cmAuthor>
  <p:cmAuthor id="6" name="Tseng, Pao-Chu" initials="TP" lastIdx="7" clrIdx="5">
    <p:extLst>
      <p:ext uri="{19B8F6BF-5375-455C-9EA6-DF929625EA0E}">
        <p15:presenceInfo xmlns:p15="http://schemas.microsoft.com/office/powerpoint/2012/main" userId="S::ptseng_livingston.org#ext#@devupconforg2.onmicrosoft.com::becff42a-7592-4547-8499-48ec7a6df00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307E65-CA40-4855-A234-61E74A666946}" v="2" dt="2020-05-17T01:15:06.940"/>
    <p1510:client id="{05B21374-7762-4B62-ADAB-0A7880D5F148}" v="70" dt="2020-05-17T15:50:10.177"/>
    <p1510:client id="{10D0B3F7-FB45-448A-87A5-80A7C60D9FF8}" v="29" dt="2020-05-17T04:48:53.615"/>
    <p1510:client id="{123DB6DD-F2C7-48D3-ADD8-6AD637354C94}" v="44" dt="2020-05-17T03:24:09.885"/>
    <p1510:client id="{1A136B35-CB83-400A-987A-1760AE607EFE}" v="50" dt="2020-05-17T02:32:13.388"/>
    <p1510:client id="{21D67B6F-40E8-48F5-8365-0079E227C96E}" v="73" dt="2020-05-16T20:59:56.129"/>
    <p1510:client id="{22231F8E-E3B8-4908-BB95-7450ACCD7ABA}" v="4" dt="2020-05-17T02:12:16.662"/>
    <p1510:client id="{2A9C709D-985C-404D-AA15-D84F748D333F}" v="20" dt="2020-05-17T14:54:22.633"/>
    <p1510:client id="{2B9EB2DA-9E5E-441C-A92E-56EC555854BE}" v="4" dt="2020-05-16T21:15:13.333"/>
    <p1510:client id="{344429D9-FEB1-483D-8D14-203E2F6DACC0}" v="3" dt="2020-05-17T04:24:54.420"/>
    <p1510:client id="{3EA4F668-B9C1-4299-9DCD-03D4EBEF2089}" v="415" dt="2020-05-17T02:28:53.850"/>
    <p1510:client id="{41316FF5-D286-46BD-9A80-44FC043E2E43}" v="189" dt="2020-05-17T14:19:14.135"/>
    <p1510:client id="{486ADA4A-C6CF-46DE-896F-DB36CF437623}" v="49" dt="2020-05-17T03:35:25.305"/>
    <p1510:client id="{582918F3-089E-4EF8-947F-AA86CEA87849}" v="77" dt="2020-05-17T02:55:44.273"/>
    <p1510:client id="{5A2E39B3-E647-485E-85CD-FE76F3602132}" v="1" dt="2020-05-17T01:50:14.133"/>
    <p1510:client id="{5A7B10BE-C646-4405-BBF3-99E000637CE5}" v="26" dt="2020-05-17T15:03:25.416"/>
    <p1510:client id="{5D3A25BC-5D89-41C9-9E45-61A4A24DDBE7}" v="90" dt="2020-05-17T01:25:49.283"/>
    <p1510:client id="{5D74FECA-E46C-4BE4-93AE-292FD21E7627}" v="194" dt="2020-05-17T01:20:13.024"/>
    <p1510:client id="{6BDAFB5B-C293-4828-942D-E2A22080563E}" v="141" dt="2020-05-17T02:46:16.089"/>
    <p1510:client id="{6C5342F6-CE98-43BA-9CA0-F3730236751A}" v="3" dt="2020-05-17T14:10:32.784"/>
    <p1510:client id="{74AFDD4F-9E7E-4062-B680-02D56DC3F7DD}" v="36" dt="2020-05-17T03:29:01.492"/>
    <p1510:client id="{7B4EE775-94B8-4062-807C-A1A429147176}" v="277" dt="2020-05-17T03:51:07.170"/>
    <p1510:client id="{82DD7AAF-1A40-410F-90FB-8034BF31C30A}" v="583" dt="2020-05-17T02:11:02.131"/>
    <p1510:client id="{85AE8F17-CF94-42E4-B458-349096EE7465}" v="1" dt="2020-05-17T14:02:46.578"/>
    <p1510:client id="{8636D8A8-5A17-443C-8A0E-7E66E5AFB2F1}" v="8" dt="2020-05-17T03:46:28.538"/>
    <p1510:client id="{869DD346-7880-4FC6-9F45-7D590C08CDA3}" v="354" dt="2020-05-17T14:43:04.043"/>
    <p1510:client id="{87A296F2-5696-45E0-ACF3-B3F2C46D9E8D}" v="502" dt="2020-05-17T15:17:22.038"/>
    <p1510:client id="{89DCC6A6-4950-4267-A046-7DCC20E2C050}" v="77" dt="2020-05-17T15:09:10.343"/>
    <p1510:client id="{8C26437C-AD50-4AB6-9E78-0A9940804D1F}" v="16" dt="2020-05-17T03:18:47.753"/>
    <p1510:client id="{8F921E1F-0384-4804-9E79-F12BB59C9AEC}" v="564" dt="2020-05-17T15:44:30.116"/>
    <p1510:client id="{97C66E29-0FC6-42DF-AA85-ABB46807A157}" v="20" dt="2020-05-17T15:48:07.391"/>
    <p1510:client id="{A0C96E9A-00D7-4B41-9FFC-2BD11E09476A}" v="481" dt="2020-05-17T14:47:15.882"/>
    <p1510:client id="{A1295447-EAD2-429F-BF7E-28CA567916E1}" v="115" dt="2020-05-17T01:10:13.265"/>
    <p1510:client id="{B06B01EB-8401-4A83-B62A-281400ECC2FC}" v="25" dt="2020-05-17T01:14:13.342"/>
    <p1510:client id="{B71BC606-3EB3-4E95-942D-A674E4606A52}" v="1" dt="2020-05-16T21:03:21.622"/>
    <p1510:client id="{BB81550C-4C1B-4044-8A92-FE65AE998844}" v="2" dt="2020-05-16T21:02:38.274"/>
    <p1510:client id="{BCF6C719-4E46-412B-9FE4-B8A0D151A5DB}" v="1896" dt="2020-05-17T02:03:47.123"/>
    <p1510:client id="{C78BB281-D8FD-43C0-A213-9158A0A0B8D2}" v="319" dt="2020-05-17T03:08:52.765"/>
    <p1510:client id="{CB90FDA1-93B1-49BC-912F-3805A40D60C2}" v="4" dt="2020-05-17T02:38:47.209"/>
    <p1510:client id="{CEA600E3-8FD4-4A5D-9FFA-07E4DAFE8E7E}" v="1113" dt="2020-05-16T21:22:15.296"/>
    <p1510:client id="{D5B232B4-43B2-4241-8196-B4FF73EADFB3}" v="375" dt="2020-05-17T14:10:21.096"/>
    <p1510:client id="{D6D8530E-0BC3-4E4E-A74D-6BC8A065EF4B}" v="60" dt="2020-05-17T02:44:28.295"/>
    <p1510:client id="{D7F5F840-62BF-4ECF-B982-3AE6A020A002}" v="295" dt="2020-05-17T03:21:37.136"/>
    <p1510:client id="{E2198781-D1B3-4922-84A6-1BDC00B0CE59}" v="3" dt="2020-05-16T21:17:41.445"/>
    <p1510:client id="{EACDC739-C642-48DC-A947-1777B80A9BBD}" v="44" dt="2020-05-17T17:32:51.667"/>
    <p1510:client id="{FD4C4E6B-BEEE-4F95-BF9D-2DC44E7411F1}" v="25" dt="2020-05-17T13:51:12.1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brt426" userId="S::pbrt426_gmail.com#ext#@devupconforg2.onmicrosoft.com::3bf650e5-78d9-401c-977b-f8f3d8cf0436" providerId="AD" clId="Web-{02307E65-CA40-4855-A234-61E74A666946}"/>
    <pc:docChg chg="modSld">
      <pc:chgData name="pbrt426" userId="S::pbrt426_gmail.com#ext#@devupconforg2.onmicrosoft.com::3bf650e5-78d9-401c-977b-f8f3d8cf0436" providerId="AD" clId="Web-{02307E65-CA40-4855-A234-61E74A666946}" dt="2020-05-17T01:15:06.940" v="1" actId="20577"/>
      <pc:docMkLst>
        <pc:docMk/>
      </pc:docMkLst>
      <pc:sldChg chg="modSp">
        <pc:chgData name="pbrt426" userId="S::pbrt426_gmail.com#ext#@devupconforg2.onmicrosoft.com::3bf650e5-78d9-401c-977b-f8f3d8cf0436" providerId="AD" clId="Web-{02307E65-CA40-4855-A234-61E74A666946}" dt="2020-05-17T01:15:06.940" v="0" actId="20577"/>
        <pc:sldMkLst>
          <pc:docMk/>
          <pc:sldMk cId="2536009540" sldId="265"/>
        </pc:sldMkLst>
        <pc:spChg chg="mod">
          <ac:chgData name="pbrt426" userId="S::pbrt426_gmail.com#ext#@devupconforg2.onmicrosoft.com::3bf650e5-78d9-401c-977b-f8f3d8cf0436" providerId="AD" clId="Web-{02307E65-CA40-4855-A234-61E74A666946}" dt="2020-05-17T01:15:06.940" v="0" actId="20577"/>
          <ac:spMkLst>
            <pc:docMk/>
            <pc:sldMk cId="2536009540" sldId="265"/>
            <ac:spMk id="3" creationId="{8AECCB3D-FB43-4A89-95FC-DD35CB4E6D33}"/>
          </ac:spMkLst>
        </pc:spChg>
      </pc:sldChg>
    </pc:docChg>
  </pc:docChgLst>
  <pc:docChgLst>
    <pc:chgData name="joannaseltzer" userId="S::joannaseltzer_gmail.com#ext#@devupconforg2.onmicrosoft.com::069384dd-e21c-4a87-a136-4cd8a6e467bb" providerId="AD" clId="Web-{1A136B35-CB83-400A-987A-1760AE607EFE}"/>
    <pc:docChg chg="modSld">
      <pc:chgData name="joannaseltzer" userId="S::joannaseltzer_gmail.com#ext#@devupconforg2.onmicrosoft.com::069384dd-e21c-4a87-a136-4cd8a6e467bb" providerId="AD" clId="Web-{1A136B35-CB83-400A-987A-1760AE607EFE}" dt="2020-05-17T02:32:13.388" v="49" actId="20577"/>
      <pc:docMkLst>
        <pc:docMk/>
      </pc:docMkLst>
      <pc:sldChg chg="addSp modSp">
        <pc:chgData name="joannaseltzer" userId="S::joannaseltzer_gmail.com#ext#@devupconforg2.onmicrosoft.com::069384dd-e21c-4a87-a136-4cd8a6e467bb" providerId="AD" clId="Web-{1A136B35-CB83-400A-987A-1760AE607EFE}" dt="2020-05-17T02:32:13.388" v="49" actId="20577"/>
        <pc:sldMkLst>
          <pc:docMk/>
          <pc:sldMk cId="495901821" sldId="269"/>
        </pc:sldMkLst>
        <pc:spChg chg="add mod">
          <ac:chgData name="joannaseltzer" userId="S::joannaseltzer_gmail.com#ext#@devupconforg2.onmicrosoft.com::069384dd-e21c-4a87-a136-4cd8a6e467bb" providerId="AD" clId="Web-{1A136B35-CB83-400A-987A-1760AE607EFE}" dt="2020-05-17T02:32:13.388" v="49" actId="20577"/>
          <ac:spMkLst>
            <pc:docMk/>
            <pc:sldMk cId="495901821" sldId="269"/>
            <ac:spMk id="5" creationId="{C941D661-1C1E-4861-95C6-A36D16774F5A}"/>
          </ac:spMkLst>
        </pc:spChg>
        <pc:picChg chg="mod">
          <ac:chgData name="joannaseltzer" userId="S::joannaseltzer_gmail.com#ext#@devupconforg2.onmicrosoft.com::069384dd-e21c-4a87-a136-4cd8a6e467bb" providerId="AD" clId="Web-{1A136B35-CB83-400A-987A-1760AE607EFE}" dt="2020-05-17T02:32:06.263" v="47" actId="1076"/>
          <ac:picMkLst>
            <pc:docMk/>
            <pc:sldMk cId="495901821" sldId="269"/>
            <ac:picMk id="4" creationId="{7F8BFA48-0D5F-4D56-A0EA-938601170809}"/>
          </ac:picMkLst>
        </pc:picChg>
      </pc:sldChg>
    </pc:docChg>
  </pc:docChgLst>
  <pc:docChgLst>
    <pc:chgData name="joannaseltzer" userId="S::joannaseltzer_gmail.com#ext#@devupconforg2.onmicrosoft.com::069384dd-e21c-4a87-a136-4cd8a6e467bb" providerId="AD" clId="Web-{BCF6C719-4E46-412B-9FE4-B8A0D151A5DB}"/>
    <pc:docChg chg="addSld delSld modSld">
      <pc:chgData name="joannaseltzer" userId="S::joannaseltzer_gmail.com#ext#@devupconforg2.onmicrosoft.com::069384dd-e21c-4a87-a136-4cd8a6e467bb" providerId="AD" clId="Web-{BCF6C719-4E46-412B-9FE4-B8A0D151A5DB}" dt="2020-05-17T02:03:47.123" v="1904" actId="1076"/>
      <pc:docMkLst>
        <pc:docMk/>
      </pc:docMkLst>
      <pc:sldChg chg="addSp delSp modSp mod setBg">
        <pc:chgData name="joannaseltzer" userId="S::joannaseltzer_gmail.com#ext#@devupconforg2.onmicrosoft.com::069384dd-e21c-4a87-a136-4cd8a6e467bb" providerId="AD" clId="Web-{BCF6C719-4E46-412B-9FE4-B8A0D151A5DB}" dt="2020-05-17T02:03:47.123" v="1904" actId="1076"/>
        <pc:sldMkLst>
          <pc:docMk/>
          <pc:sldMk cId="705335783" sldId="259"/>
        </pc:sldMkLst>
        <pc:spChg chg="mod">
          <ac:chgData name="joannaseltzer" userId="S::joannaseltzer_gmail.com#ext#@devupconforg2.onmicrosoft.com::069384dd-e21c-4a87-a136-4cd8a6e467bb" providerId="AD" clId="Web-{BCF6C719-4E46-412B-9FE4-B8A0D151A5DB}" dt="2020-05-17T01:34:41.802" v="404" actId="20577"/>
          <ac:spMkLst>
            <pc:docMk/>
            <pc:sldMk cId="705335783" sldId="259"/>
            <ac:spMk id="2" creationId="{D7EA381A-8484-42C0-AC83-85717991ED84}"/>
          </ac:spMkLst>
        </pc:spChg>
        <pc:spChg chg="mod">
          <ac:chgData name="joannaseltzer" userId="S::joannaseltzer_gmail.com#ext#@devupconforg2.onmicrosoft.com::069384dd-e21c-4a87-a136-4cd8a6e467bb" providerId="AD" clId="Web-{BCF6C719-4E46-412B-9FE4-B8A0D151A5DB}" dt="2020-05-17T01:31:57.503" v="256"/>
          <ac:spMkLst>
            <pc:docMk/>
            <pc:sldMk cId="705335783" sldId="259"/>
            <ac:spMk id="3" creationId="{8400F31A-8297-42F7-AB12-91B86120E9B6}"/>
          </ac:spMkLst>
        </pc:spChg>
        <pc:spChg chg="add del mod">
          <ac:chgData name="joannaseltzer" userId="S::joannaseltzer_gmail.com#ext#@devupconforg2.onmicrosoft.com::069384dd-e21c-4a87-a136-4cd8a6e467bb" providerId="AD" clId="Web-{BCF6C719-4E46-412B-9FE4-B8A0D151A5DB}" dt="2020-05-17T01:30:44.596" v="78"/>
          <ac:spMkLst>
            <pc:docMk/>
            <pc:sldMk cId="705335783" sldId="259"/>
            <ac:spMk id="5" creationId="{94B1CB45-3AE4-4C15-AEB2-12471DD65D86}"/>
          </ac:spMkLst>
        </pc:spChg>
        <pc:spChg chg="add del">
          <ac:chgData name="joannaseltzer" userId="S::joannaseltzer_gmail.com#ext#@devupconforg2.onmicrosoft.com::069384dd-e21c-4a87-a136-4cd8a6e467bb" providerId="AD" clId="Web-{BCF6C719-4E46-412B-9FE4-B8A0D151A5DB}" dt="2020-05-17T01:31:26.690" v="253"/>
          <ac:spMkLst>
            <pc:docMk/>
            <pc:sldMk cId="705335783" sldId="259"/>
            <ac:spMk id="6" creationId="{1404DCE7-D5A0-481D-B715-0FC215954151}"/>
          </ac:spMkLst>
        </pc:spChg>
        <pc:spChg chg="add del">
          <ac:chgData name="joannaseltzer" userId="S::joannaseltzer_gmail.com#ext#@devupconforg2.onmicrosoft.com::069384dd-e21c-4a87-a136-4cd8a6e467bb" providerId="AD" clId="Web-{BCF6C719-4E46-412B-9FE4-B8A0D151A5DB}" dt="2020-05-17T01:31:57.503" v="256"/>
          <ac:spMkLst>
            <pc:docMk/>
            <pc:sldMk cId="705335783" sldId="259"/>
            <ac:spMk id="12" creationId="{504BED40-EAF7-4E55-AFF7-2CD840EBD3AA}"/>
          </ac:spMkLst>
        </pc:spChg>
        <pc:spChg chg="add del">
          <ac:chgData name="joannaseltzer" userId="S::joannaseltzer_gmail.com#ext#@devupconforg2.onmicrosoft.com::069384dd-e21c-4a87-a136-4cd8a6e467bb" providerId="AD" clId="Web-{BCF6C719-4E46-412B-9FE4-B8A0D151A5DB}" dt="2020-05-17T01:31:57.503" v="256"/>
          <ac:spMkLst>
            <pc:docMk/>
            <pc:sldMk cId="705335783" sldId="259"/>
            <ac:spMk id="14" creationId="{F367CCF1-BB1E-41CF-8499-94A870C33EFA}"/>
          </ac:spMkLst>
        </pc:spChg>
        <pc:picChg chg="mod ord">
          <ac:chgData name="joannaseltzer" userId="S::joannaseltzer_gmail.com#ext#@devupconforg2.onmicrosoft.com::069384dd-e21c-4a87-a136-4cd8a6e467bb" providerId="AD" clId="Web-{BCF6C719-4E46-412B-9FE4-B8A0D151A5DB}" dt="2020-05-17T02:03:43.263" v="1903" actId="1076"/>
          <ac:picMkLst>
            <pc:docMk/>
            <pc:sldMk cId="705335783" sldId="259"/>
            <ac:picMk id="4" creationId="{6CCF3C72-FA7E-4153-B75C-3D1D23E91571}"/>
          </ac:picMkLst>
        </pc:picChg>
        <pc:picChg chg="add mod">
          <ac:chgData name="joannaseltzer" userId="S::joannaseltzer_gmail.com#ext#@devupconforg2.onmicrosoft.com::069384dd-e21c-4a87-a136-4cd8a6e467bb" providerId="AD" clId="Web-{BCF6C719-4E46-412B-9FE4-B8A0D151A5DB}" dt="2020-05-17T02:03:47.123" v="1904" actId="1076"/>
          <ac:picMkLst>
            <pc:docMk/>
            <pc:sldMk cId="705335783" sldId="259"/>
            <ac:picMk id="7" creationId="{B23FB75A-E85D-40A8-9F79-9DD0979BF9B8}"/>
          </ac:picMkLst>
        </pc:picChg>
      </pc:sldChg>
      <pc:sldChg chg="addSp delSp modSp mod setBg">
        <pc:chgData name="joannaseltzer" userId="S::joannaseltzer_gmail.com#ext#@devupconforg2.onmicrosoft.com::069384dd-e21c-4a87-a136-4cd8a6e467bb" providerId="AD" clId="Web-{BCF6C719-4E46-412B-9FE4-B8A0D151A5DB}" dt="2020-05-17T01:59:46.057" v="1576" actId="20577"/>
        <pc:sldMkLst>
          <pc:docMk/>
          <pc:sldMk cId="2536009540" sldId="265"/>
        </pc:sldMkLst>
        <pc:spChg chg="mod">
          <ac:chgData name="joannaseltzer" userId="S::joannaseltzer_gmail.com#ext#@devupconforg2.onmicrosoft.com::069384dd-e21c-4a87-a136-4cd8a6e467bb" providerId="AD" clId="Web-{BCF6C719-4E46-412B-9FE4-B8A0D151A5DB}" dt="2020-05-17T01:59:46.057" v="1576" actId="20577"/>
          <ac:spMkLst>
            <pc:docMk/>
            <pc:sldMk cId="2536009540" sldId="265"/>
            <ac:spMk id="2" creationId="{44E1E3A5-5A80-4C4D-A56D-4BE91EC511BC}"/>
          </ac:spMkLst>
        </pc:spChg>
        <pc:spChg chg="mod ord">
          <ac:chgData name="joannaseltzer" userId="S::joannaseltzer_gmail.com#ext#@devupconforg2.onmicrosoft.com::069384dd-e21c-4a87-a136-4cd8a6e467bb" providerId="AD" clId="Web-{BCF6C719-4E46-412B-9FE4-B8A0D151A5DB}" dt="2020-05-17T01:49:18.267" v="1065"/>
          <ac:spMkLst>
            <pc:docMk/>
            <pc:sldMk cId="2536009540" sldId="265"/>
            <ac:spMk id="3" creationId="{8AECCB3D-FB43-4A89-95FC-DD35CB4E6D33}"/>
          </ac:spMkLst>
        </pc:spChg>
        <pc:spChg chg="add del">
          <ac:chgData name="joannaseltzer" userId="S::joannaseltzer_gmail.com#ext#@devupconforg2.onmicrosoft.com::069384dd-e21c-4a87-a136-4cd8a6e467bb" providerId="AD" clId="Web-{BCF6C719-4E46-412B-9FE4-B8A0D151A5DB}" dt="2020-05-17T01:48:31.813" v="1056"/>
          <ac:spMkLst>
            <pc:docMk/>
            <pc:sldMk cId="2536009540" sldId="265"/>
            <ac:spMk id="6" creationId="{FBB53F82-F191-4EEB-AB7B-F69E634FA3E8}"/>
          </ac:spMkLst>
        </pc:spChg>
        <pc:spChg chg="add del">
          <ac:chgData name="joannaseltzer" userId="S::joannaseltzer_gmail.com#ext#@devupconforg2.onmicrosoft.com::069384dd-e21c-4a87-a136-4cd8a6e467bb" providerId="AD" clId="Web-{BCF6C719-4E46-412B-9FE4-B8A0D151A5DB}" dt="2020-05-17T01:48:31.813" v="1056"/>
          <ac:spMkLst>
            <pc:docMk/>
            <pc:sldMk cId="2536009540" sldId="265"/>
            <ac:spMk id="7" creationId="{8616AA08-3831-473D-B61B-89484A33CF65}"/>
          </ac:spMkLst>
        </pc:spChg>
        <pc:spChg chg="add del">
          <ac:chgData name="joannaseltzer" userId="S::joannaseltzer_gmail.com#ext#@devupconforg2.onmicrosoft.com::069384dd-e21c-4a87-a136-4cd8a6e467bb" providerId="AD" clId="Web-{BCF6C719-4E46-412B-9FE4-B8A0D151A5DB}" dt="2020-05-17T01:48:34.360" v="1058"/>
          <ac:spMkLst>
            <pc:docMk/>
            <pc:sldMk cId="2536009540" sldId="265"/>
            <ac:spMk id="8" creationId="{3CED7894-4F62-4A6C-8DB5-DB5BE08E9C03}"/>
          </ac:spMkLst>
        </pc:spChg>
        <pc:spChg chg="add del">
          <ac:chgData name="joannaseltzer" userId="S::joannaseltzer_gmail.com#ext#@devupconforg2.onmicrosoft.com::069384dd-e21c-4a87-a136-4cd8a6e467bb" providerId="AD" clId="Web-{BCF6C719-4E46-412B-9FE4-B8A0D151A5DB}" dt="2020-05-17T01:48:24.547" v="1054"/>
          <ac:spMkLst>
            <pc:docMk/>
            <pc:sldMk cId="2536009540" sldId="265"/>
            <ac:spMk id="9" creationId="{3CED7894-4F62-4A6C-8DB5-DB5BE08E9C03}"/>
          </ac:spMkLst>
        </pc:spChg>
        <pc:spChg chg="add del">
          <ac:chgData name="joannaseltzer" userId="S::joannaseltzer_gmail.com#ext#@devupconforg2.onmicrosoft.com::069384dd-e21c-4a87-a136-4cd8a6e467bb" providerId="AD" clId="Web-{BCF6C719-4E46-412B-9FE4-B8A0D151A5DB}" dt="2020-05-17T01:48:34.360" v="1058"/>
          <ac:spMkLst>
            <pc:docMk/>
            <pc:sldMk cId="2536009540" sldId="265"/>
            <ac:spMk id="10" creationId="{E536F3B4-50F6-4C52-8F76-4EB1214719DC}"/>
          </ac:spMkLst>
        </pc:spChg>
        <pc:spChg chg="add del">
          <ac:chgData name="joannaseltzer" userId="S::joannaseltzer_gmail.com#ext#@devupconforg2.onmicrosoft.com::069384dd-e21c-4a87-a136-4cd8a6e467bb" providerId="AD" clId="Web-{BCF6C719-4E46-412B-9FE4-B8A0D151A5DB}" dt="2020-05-17T01:48:24.547" v="1054"/>
          <ac:spMkLst>
            <pc:docMk/>
            <pc:sldMk cId="2536009540" sldId="265"/>
            <ac:spMk id="11" creationId="{E536F3B4-50F6-4C52-8F76-4EB1214719DC}"/>
          </ac:spMkLst>
        </pc:spChg>
        <pc:spChg chg="add del">
          <ac:chgData name="joannaseltzer" userId="S::joannaseltzer_gmail.com#ext#@devupconforg2.onmicrosoft.com::069384dd-e21c-4a87-a136-4cd8a6e467bb" providerId="AD" clId="Web-{BCF6C719-4E46-412B-9FE4-B8A0D151A5DB}" dt="2020-05-17T01:49:18.267" v="1065"/>
          <ac:spMkLst>
            <pc:docMk/>
            <pc:sldMk cId="2536009540" sldId="265"/>
            <ac:spMk id="12" creationId="{3CED7894-4F62-4A6C-8DB5-DB5BE08E9C03}"/>
          </ac:spMkLst>
        </pc:spChg>
        <pc:spChg chg="add del">
          <ac:chgData name="joannaseltzer" userId="S::joannaseltzer_gmail.com#ext#@devupconforg2.onmicrosoft.com::069384dd-e21c-4a87-a136-4cd8a6e467bb" providerId="AD" clId="Web-{BCF6C719-4E46-412B-9FE4-B8A0D151A5DB}" dt="2020-05-17T01:48:31.813" v="1056"/>
          <ac:spMkLst>
            <pc:docMk/>
            <pc:sldMk cId="2536009540" sldId="265"/>
            <ac:spMk id="13" creationId="{8431B918-3A1C-46BA-9430-CAD97D9DA0FC}"/>
          </ac:spMkLst>
        </pc:spChg>
        <pc:spChg chg="add del">
          <ac:chgData name="joannaseltzer" userId="S::joannaseltzer_gmail.com#ext#@devupconforg2.onmicrosoft.com::069384dd-e21c-4a87-a136-4cd8a6e467bb" providerId="AD" clId="Web-{BCF6C719-4E46-412B-9FE4-B8A0D151A5DB}" dt="2020-05-17T01:49:18.267" v="1065"/>
          <ac:spMkLst>
            <pc:docMk/>
            <pc:sldMk cId="2536009540" sldId="265"/>
            <ac:spMk id="14" creationId="{E536F3B4-50F6-4C52-8F76-4EB1214719DC}"/>
          </ac:spMkLst>
        </pc:spChg>
        <pc:spChg chg="add del">
          <ac:chgData name="joannaseltzer" userId="S::joannaseltzer_gmail.com#ext#@devupconforg2.onmicrosoft.com::069384dd-e21c-4a87-a136-4cd8a6e467bb" providerId="AD" clId="Web-{BCF6C719-4E46-412B-9FE4-B8A0D151A5DB}" dt="2020-05-17T01:48:31.813" v="1056"/>
          <ac:spMkLst>
            <pc:docMk/>
            <pc:sldMk cId="2536009540" sldId="265"/>
            <ac:spMk id="15" creationId="{8400935A-2F82-4DC4-A4E1-E12EFB8C2738}"/>
          </ac:spMkLst>
        </pc:spChg>
        <pc:spChg chg="add del">
          <ac:chgData name="joannaseltzer" userId="S::joannaseltzer_gmail.com#ext#@devupconforg2.onmicrosoft.com::069384dd-e21c-4a87-a136-4cd8a6e467bb" providerId="AD" clId="Web-{BCF6C719-4E46-412B-9FE4-B8A0D151A5DB}" dt="2020-05-17T01:48:31.813" v="1056"/>
          <ac:spMkLst>
            <pc:docMk/>
            <pc:sldMk cId="2536009540" sldId="265"/>
            <ac:spMk id="17" creationId="{A3D5D599-1CAE-4C92-B5AE-8E51AF6D47C9}"/>
          </ac:spMkLst>
        </pc:spChg>
        <pc:picChg chg="add mod">
          <ac:chgData name="joannaseltzer" userId="S::joannaseltzer_gmail.com#ext#@devupconforg2.onmicrosoft.com::069384dd-e21c-4a87-a136-4cd8a6e467bb" providerId="AD" clId="Web-{BCF6C719-4E46-412B-9FE4-B8A0D151A5DB}" dt="2020-05-17T01:49:18.267" v="1065"/>
          <ac:picMkLst>
            <pc:docMk/>
            <pc:sldMk cId="2536009540" sldId="265"/>
            <ac:picMk id="4" creationId="{91471DF3-CF2F-447D-AF29-7FF1F80B9F37}"/>
          </ac:picMkLst>
        </pc:picChg>
      </pc:sldChg>
      <pc:sldChg chg="addSp modSp">
        <pc:chgData name="joannaseltzer" userId="S::joannaseltzer_gmail.com#ext#@devupconforg2.onmicrosoft.com::069384dd-e21c-4a87-a136-4cd8a6e467bb" providerId="AD" clId="Web-{BCF6C719-4E46-412B-9FE4-B8A0D151A5DB}" dt="2020-05-17T02:03:23.732" v="1901" actId="20577"/>
        <pc:sldMkLst>
          <pc:docMk/>
          <pc:sldMk cId="1706711869" sldId="267"/>
        </pc:sldMkLst>
        <pc:spChg chg="mod">
          <ac:chgData name="joannaseltzer" userId="S::joannaseltzer_gmail.com#ext#@devupconforg2.onmicrosoft.com::069384dd-e21c-4a87-a136-4cd8a6e467bb" providerId="AD" clId="Web-{BCF6C719-4E46-412B-9FE4-B8A0D151A5DB}" dt="2020-05-17T02:03:23.732" v="1901" actId="20577"/>
          <ac:spMkLst>
            <pc:docMk/>
            <pc:sldMk cId="1706711869" sldId="267"/>
            <ac:spMk id="3" creationId="{8AECCB3D-FB43-4A89-95FC-DD35CB4E6D33}"/>
          </ac:spMkLst>
        </pc:spChg>
        <pc:spChg chg="add mod">
          <ac:chgData name="joannaseltzer" userId="S::joannaseltzer_gmail.com#ext#@devupconforg2.onmicrosoft.com::069384dd-e21c-4a87-a136-4cd8a6e467bb" providerId="AD" clId="Web-{BCF6C719-4E46-412B-9FE4-B8A0D151A5DB}" dt="2020-05-17T01:33:41.520" v="292" actId="1076"/>
          <ac:spMkLst>
            <pc:docMk/>
            <pc:sldMk cId="1706711869" sldId="267"/>
            <ac:spMk id="8" creationId="{E5FA5095-CA9B-4376-8F2C-4988F37C4130}"/>
          </ac:spMkLst>
        </pc:spChg>
        <pc:picChg chg="mod">
          <ac:chgData name="joannaseltzer" userId="S::joannaseltzer_gmail.com#ext#@devupconforg2.onmicrosoft.com::069384dd-e21c-4a87-a136-4cd8a6e467bb" providerId="AD" clId="Web-{BCF6C719-4E46-412B-9FE4-B8A0D151A5DB}" dt="2020-05-17T01:32:26.097" v="262" actId="1076"/>
          <ac:picMkLst>
            <pc:docMk/>
            <pc:sldMk cId="1706711869" sldId="267"/>
            <ac:picMk id="4" creationId="{7146F217-551B-4CB6-8774-447415B1F7B5}"/>
          </ac:picMkLst>
        </pc:picChg>
        <pc:picChg chg="add mod">
          <ac:chgData name="joannaseltzer" userId="S::joannaseltzer_gmail.com#ext#@devupconforg2.onmicrosoft.com::069384dd-e21c-4a87-a136-4cd8a6e467bb" providerId="AD" clId="Web-{BCF6C719-4E46-412B-9FE4-B8A0D151A5DB}" dt="2020-05-17T01:32:34.551" v="264" actId="1076"/>
          <ac:picMkLst>
            <pc:docMk/>
            <pc:sldMk cId="1706711869" sldId="267"/>
            <ac:picMk id="6" creationId="{ED02ABA2-3031-4927-A1A7-CFA0D1F0965C}"/>
          </ac:picMkLst>
        </pc:picChg>
        <pc:picChg chg="add mod">
          <ac:chgData name="joannaseltzer" userId="S::joannaseltzer_gmail.com#ext#@devupconforg2.onmicrosoft.com::069384dd-e21c-4a87-a136-4cd8a6e467bb" providerId="AD" clId="Web-{BCF6C719-4E46-412B-9FE4-B8A0D151A5DB}" dt="2020-05-17T01:32:40.191" v="266" actId="1076"/>
          <ac:picMkLst>
            <pc:docMk/>
            <pc:sldMk cId="1706711869" sldId="267"/>
            <ac:picMk id="7" creationId="{160CC0D1-D906-42E1-BBE9-C3C83A290702}"/>
          </ac:picMkLst>
        </pc:picChg>
      </pc:sldChg>
      <pc:sldChg chg="addSp delSp modSp mod setBg modNotes">
        <pc:chgData name="joannaseltzer" userId="S::joannaseltzer_gmail.com#ext#@devupconforg2.onmicrosoft.com::069384dd-e21c-4a87-a136-4cd8a6e467bb" providerId="AD" clId="Web-{BCF6C719-4E46-412B-9FE4-B8A0D151A5DB}" dt="2020-05-17T01:59:57.198" v="1579" actId="20577"/>
        <pc:sldMkLst>
          <pc:docMk/>
          <pc:sldMk cId="2915225922" sldId="268"/>
        </pc:sldMkLst>
        <pc:spChg chg="mod">
          <ac:chgData name="joannaseltzer" userId="S::joannaseltzer_gmail.com#ext#@devupconforg2.onmicrosoft.com::069384dd-e21c-4a87-a136-4cd8a6e467bb" providerId="AD" clId="Web-{BCF6C719-4E46-412B-9FE4-B8A0D151A5DB}" dt="2020-05-17T01:59:57.198" v="1579" actId="20577"/>
          <ac:spMkLst>
            <pc:docMk/>
            <pc:sldMk cId="2915225922" sldId="268"/>
            <ac:spMk id="2" creationId="{4E3A0291-6DF0-4B6A-B48E-D3F3C37C7A82}"/>
          </ac:spMkLst>
        </pc:spChg>
        <pc:spChg chg="mod">
          <ac:chgData name="joannaseltzer" userId="S::joannaseltzer_gmail.com#ext#@devupconforg2.onmicrosoft.com::069384dd-e21c-4a87-a136-4cd8a6e467bb" providerId="AD" clId="Web-{BCF6C719-4E46-412B-9FE4-B8A0D151A5DB}" dt="2020-05-17T01:42:34.011" v="788"/>
          <ac:spMkLst>
            <pc:docMk/>
            <pc:sldMk cId="2915225922" sldId="268"/>
            <ac:spMk id="3" creationId="{AF9C753D-5E64-460C-9CB7-46B87FD318F4}"/>
          </ac:spMkLst>
        </pc:spChg>
        <pc:spChg chg="add del">
          <ac:chgData name="joannaseltzer" userId="S::joannaseltzer_gmail.com#ext#@devupconforg2.onmicrosoft.com::069384dd-e21c-4a87-a136-4cd8a6e467bb" providerId="AD" clId="Web-{BCF6C719-4E46-412B-9FE4-B8A0D151A5DB}" dt="2020-05-17T01:42:34.011" v="788"/>
          <ac:spMkLst>
            <pc:docMk/>
            <pc:sldMk cId="2915225922" sldId="268"/>
            <ac:spMk id="8" creationId="{DCF4EB5C-ED25-4675-8255-2F5B12CFFCF0}"/>
          </ac:spMkLst>
        </pc:spChg>
        <pc:spChg chg="add del">
          <ac:chgData name="joannaseltzer" userId="S::joannaseltzer_gmail.com#ext#@devupconforg2.onmicrosoft.com::069384dd-e21c-4a87-a136-4cd8a6e467bb" providerId="AD" clId="Web-{BCF6C719-4E46-412B-9FE4-B8A0D151A5DB}" dt="2020-05-17T01:42:34.011" v="788"/>
          <ac:spMkLst>
            <pc:docMk/>
            <pc:sldMk cId="2915225922" sldId="268"/>
            <ac:spMk id="10" creationId="{9514EC6E-A557-42A2-BCDC-3ABFFC5E564D}"/>
          </ac:spMkLst>
        </pc:spChg>
        <pc:spChg chg="add del">
          <ac:chgData name="joannaseltzer" userId="S::joannaseltzer_gmail.com#ext#@devupconforg2.onmicrosoft.com::069384dd-e21c-4a87-a136-4cd8a6e467bb" providerId="AD" clId="Web-{BCF6C719-4E46-412B-9FE4-B8A0D151A5DB}" dt="2020-05-17T01:42:34.011" v="788"/>
          <ac:spMkLst>
            <pc:docMk/>
            <pc:sldMk cId="2915225922" sldId="268"/>
            <ac:spMk id="12" creationId="{905482C9-EB42-4BFE-95BF-7FD661F07657}"/>
          </ac:spMkLst>
        </pc:spChg>
        <pc:spChg chg="add del">
          <ac:chgData name="joannaseltzer" userId="S::joannaseltzer_gmail.com#ext#@devupconforg2.onmicrosoft.com::069384dd-e21c-4a87-a136-4cd8a6e467bb" providerId="AD" clId="Web-{BCF6C719-4E46-412B-9FE4-B8A0D151A5DB}" dt="2020-05-17T01:42:34.011" v="788"/>
          <ac:spMkLst>
            <pc:docMk/>
            <pc:sldMk cId="2915225922" sldId="268"/>
            <ac:spMk id="14" creationId="{7539E646-A625-4A26-86ED-BD90EDD329F7}"/>
          </ac:spMkLst>
        </pc:spChg>
        <pc:spChg chg="add del">
          <ac:chgData name="joannaseltzer" userId="S::joannaseltzer_gmail.com#ext#@devupconforg2.onmicrosoft.com::069384dd-e21c-4a87-a136-4cd8a6e467bb" providerId="AD" clId="Web-{BCF6C719-4E46-412B-9FE4-B8A0D151A5DB}" dt="2020-05-17T01:42:34.011" v="788"/>
          <ac:spMkLst>
            <pc:docMk/>
            <pc:sldMk cId="2915225922" sldId="268"/>
            <ac:spMk id="16" creationId="{AF47317F-C87A-4D9C-A72E-89C67FDA2CA6}"/>
          </ac:spMkLst>
        </pc:spChg>
        <pc:spChg chg="add del">
          <ac:chgData name="joannaseltzer" userId="S::joannaseltzer_gmail.com#ext#@devupconforg2.onmicrosoft.com::069384dd-e21c-4a87-a136-4cd8a6e467bb" providerId="AD" clId="Web-{BCF6C719-4E46-412B-9FE4-B8A0D151A5DB}" dt="2020-05-17T01:42:34.011" v="788"/>
          <ac:spMkLst>
            <pc:docMk/>
            <pc:sldMk cId="2915225922" sldId="268"/>
            <ac:spMk id="18" creationId="{EA343C5F-7AA1-409B-BD18-44E928CE30BB}"/>
          </ac:spMkLst>
        </pc:spChg>
        <pc:spChg chg="add del">
          <ac:chgData name="joannaseltzer" userId="S::joannaseltzer_gmail.com#ext#@devupconforg2.onmicrosoft.com::069384dd-e21c-4a87-a136-4cd8a6e467bb" providerId="AD" clId="Web-{BCF6C719-4E46-412B-9FE4-B8A0D151A5DB}" dt="2020-05-17T01:42:34.011" v="788"/>
          <ac:spMkLst>
            <pc:docMk/>
            <pc:sldMk cId="2915225922" sldId="268"/>
            <ac:spMk id="20" creationId="{93FF31F9-8C96-4D43-9B36-20F6B6FE6677}"/>
          </ac:spMkLst>
        </pc:spChg>
        <pc:spChg chg="add del">
          <ac:chgData name="joannaseltzer" userId="S::joannaseltzer_gmail.com#ext#@devupconforg2.onmicrosoft.com::069384dd-e21c-4a87-a136-4cd8a6e467bb" providerId="AD" clId="Web-{BCF6C719-4E46-412B-9FE4-B8A0D151A5DB}" dt="2020-05-17T01:42:34.011" v="788"/>
          <ac:spMkLst>
            <pc:docMk/>
            <pc:sldMk cId="2915225922" sldId="268"/>
            <ac:spMk id="22" creationId="{3D252CC1-04C4-47A3-AFEA-5022A689C848}"/>
          </ac:spMkLst>
        </pc:spChg>
      </pc:sldChg>
      <pc:sldChg chg="add del replId">
        <pc:chgData name="joannaseltzer" userId="S::joannaseltzer_gmail.com#ext#@devupconforg2.onmicrosoft.com::069384dd-e21c-4a87-a136-4cd8a6e467bb" providerId="AD" clId="Web-{BCF6C719-4E46-412B-9FE4-B8A0D151A5DB}" dt="2020-05-17T01:46:30.265" v="894"/>
        <pc:sldMkLst>
          <pc:docMk/>
          <pc:sldMk cId="2155696918" sldId="270"/>
        </pc:sldMkLst>
      </pc:sldChg>
      <pc:sldChg chg="modSp add del replId">
        <pc:chgData name="joannaseltzer" userId="S::joannaseltzer_gmail.com#ext#@devupconforg2.onmicrosoft.com::069384dd-e21c-4a87-a136-4cd8a6e467bb" providerId="AD" clId="Web-{BCF6C719-4E46-412B-9FE4-B8A0D151A5DB}" dt="2020-05-17T01:47:17.125" v="953"/>
        <pc:sldMkLst>
          <pc:docMk/>
          <pc:sldMk cId="2562267939" sldId="270"/>
        </pc:sldMkLst>
        <pc:spChg chg="mod">
          <ac:chgData name="joannaseltzer" userId="S::joannaseltzer_gmail.com#ext#@devupconforg2.onmicrosoft.com::069384dd-e21c-4a87-a136-4cd8a6e467bb" providerId="AD" clId="Web-{BCF6C719-4E46-412B-9FE4-B8A0D151A5DB}" dt="2020-05-17T01:47:01.327" v="952" actId="20577"/>
          <ac:spMkLst>
            <pc:docMk/>
            <pc:sldMk cId="2562267939" sldId="270"/>
            <ac:spMk id="2" creationId="{44E1E3A5-5A80-4C4D-A56D-4BE91EC511BC}"/>
          </ac:spMkLst>
        </pc:spChg>
      </pc:sldChg>
      <pc:sldChg chg="modSp add replId modNotes">
        <pc:chgData name="joannaseltzer" userId="S::joannaseltzer_gmail.com#ext#@devupconforg2.onmicrosoft.com::069384dd-e21c-4a87-a136-4cd8a6e467bb" providerId="AD" clId="Web-{BCF6C719-4E46-412B-9FE4-B8A0D151A5DB}" dt="2020-05-17T01:59:17.853" v="1573" actId="20577"/>
        <pc:sldMkLst>
          <pc:docMk/>
          <pc:sldMk cId="4048132690" sldId="270"/>
        </pc:sldMkLst>
        <pc:spChg chg="mod">
          <ac:chgData name="joannaseltzer" userId="S::joannaseltzer_gmail.com#ext#@devupconforg2.onmicrosoft.com::069384dd-e21c-4a87-a136-4cd8a6e467bb" providerId="AD" clId="Web-{BCF6C719-4E46-412B-9FE4-B8A0D151A5DB}" dt="2020-05-17T01:59:17.853" v="1573" actId="20577"/>
          <ac:spMkLst>
            <pc:docMk/>
            <pc:sldMk cId="4048132690" sldId="270"/>
            <ac:spMk id="3" creationId="{8AECCB3D-FB43-4A89-95FC-DD35CB4E6D33}"/>
          </ac:spMkLst>
        </pc:spChg>
      </pc:sldChg>
    </pc:docChg>
  </pc:docChgLst>
  <pc:docChgLst>
    <pc:chgData name="joannaseltzer" userId="S::joannaseltzer_gmail.com#ext#@devupconforg2.onmicrosoft.com::069384dd-e21c-4a87-a136-4cd8a6e467bb" providerId="AD" clId="Web-{EACDC739-C642-48DC-A947-1777B80A9BBD}"/>
    <pc:docChg chg="modSld">
      <pc:chgData name="joannaseltzer" userId="S::joannaseltzer_gmail.com#ext#@devupconforg2.onmicrosoft.com::069384dd-e21c-4a87-a136-4cd8a6e467bb" providerId="AD" clId="Web-{EACDC739-C642-48DC-A947-1777B80A9BBD}" dt="2020-05-17T17:32:51.667" v="43" actId="20577"/>
      <pc:docMkLst>
        <pc:docMk/>
      </pc:docMkLst>
      <pc:sldChg chg="modSp">
        <pc:chgData name="joannaseltzer" userId="S::joannaseltzer_gmail.com#ext#@devupconforg2.onmicrosoft.com::069384dd-e21c-4a87-a136-4cd8a6e467bb" providerId="AD" clId="Web-{EACDC739-C642-48DC-A947-1777B80A9BBD}" dt="2020-05-17T17:32:51.667" v="43" actId="20577"/>
        <pc:sldMkLst>
          <pc:docMk/>
          <pc:sldMk cId="1240653493" sldId="264"/>
        </pc:sldMkLst>
        <pc:spChg chg="mod">
          <ac:chgData name="joannaseltzer" userId="S::joannaseltzer_gmail.com#ext#@devupconforg2.onmicrosoft.com::069384dd-e21c-4a87-a136-4cd8a6e467bb" providerId="AD" clId="Web-{EACDC739-C642-48DC-A947-1777B80A9BBD}" dt="2020-05-17T17:32:51.667" v="43" actId="20577"/>
          <ac:spMkLst>
            <pc:docMk/>
            <pc:sldMk cId="1240653493" sldId="264"/>
            <ac:spMk id="3" creationId="{29007601-AB69-4644-B3C3-7BAED3ADF863}"/>
          </ac:spMkLst>
        </pc:spChg>
      </pc:sldChg>
    </pc:docChg>
  </pc:docChgLst>
  <pc:docChgLst>
    <pc:chgData name="joannaseltzer" userId="S::joannaseltzer_gmail.com#ext#@devupconforg2.onmicrosoft.com::069384dd-e21c-4a87-a136-4cd8a6e467bb" providerId="AD" clId="Web-{2A9C709D-985C-404D-AA15-D84F748D333F}"/>
    <pc:docChg chg="modSld">
      <pc:chgData name="joannaseltzer" userId="S::joannaseltzer_gmail.com#ext#@devupconforg2.onmicrosoft.com::069384dd-e21c-4a87-a136-4cd8a6e467bb" providerId="AD" clId="Web-{2A9C709D-985C-404D-AA15-D84F748D333F}" dt="2020-05-17T14:54:22.633" v="19" actId="20577"/>
      <pc:docMkLst>
        <pc:docMk/>
      </pc:docMkLst>
      <pc:sldChg chg="modSp">
        <pc:chgData name="joannaseltzer" userId="S::joannaseltzer_gmail.com#ext#@devupconforg2.onmicrosoft.com::069384dd-e21c-4a87-a136-4cd8a6e467bb" providerId="AD" clId="Web-{2A9C709D-985C-404D-AA15-D84F748D333F}" dt="2020-05-17T14:54:22.633" v="18" actId="20577"/>
        <pc:sldMkLst>
          <pc:docMk/>
          <pc:sldMk cId="1748149217" sldId="256"/>
        </pc:sldMkLst>
        <pc:spChg chg="mod">
          <ac:chgData name="joannaseltzer" userId="S::joannaseltzer_gmail.com#ext#@devupconforg2.onmicrosoft.com::069384dd-e21c-4a87-a136-4cd8a6e467bb" providerId="AD" clId="Web-{2A9C709D-985C-404D-AA15-D84F748D333F}" dt="2020-05-17T14:54:22.633" v="18" actId="20577"/>
          <ac:spMkLst>
            <pc:docMk/>
            <pc:sldMk cId="1748149217" sldId="256"/>
            <ac:spMk id="2" creationId="{FBF8DEDE-49B7-4137-9E9A-8FAEC80161E5}"/>
          </ac:spMkLst>
        </pc:spChg>
      </pc:sldChg>
    </pc:docChg>
  </pc:docChgLst>
  <pc:docChgLst>
    <pc:chgData name="joannaseltzer" userId="S::joannaseltzer_gmail.com#ext#@devupconforg2.onmicrosoft.com::069384dd-e21c-4a87-a136-4cd8a6e467bb" providerId="AD" clId="Web-{5D3A25BC-5D89-41C9-9E45-61A4A24DDBE7}"/>
    <pc:docChg chg="modSld">
      <pc:chgData name="joannaseltzer" userId="S::joannaseltzer_gmail.com#ext#@devupconforg2.onmicrosoft.com::069384dd-e21c-4a87-a136-4cd8a6e467bb" providerId="AD" clId="Web-{5D3A25BC-5D89-41C9-9E45-61A4A24DDBE7}" dt="2020-05-17T01:25:49.283" v="87" actId="1076"/>
      <pc:docMkLst>
        <pc:docMk/>
      </pc:docMkLst>
      <pc:sldChg chg="modSp">
        <pc:chgData name="joannaseltzer" userId="S::joannaseltzer_gmail.com#ext#@devupconforg2.onmicrosoft.com::069384dd-e21c-4a87-a136-4cd8a6e467bb" providerId="AD" clId="Web-{5D3A25BC-5D89-41C9-9E45-61A4A24DDBE7}" dt="2020-05-17T01:21:57.026" v="29" actId="20577"/>
        <pc:sldMkLst>
          <pc:docMk/>
          <pc:sldMk cId="3839779183" sldId="266"/>
        </pc:sldMkLst>
        <pc:spChg chg="mod">
          <ac:chgData name="joannaseltzer" userId="S::joannaseltzer_gmail.com#ext#@devupconforg2.onmicrosoft.com::069384dd-e21c-4a87-a136-4cd8a6e467bb" providerId="AD" clId="Web-{5D3A25BC-5D89-41C9-9E45-61A4A24DDBE7}" dt="2020-05-17T01:21:57.026" v="29" actId="20577"/>
          <ac:spMkLst>
            <pc:docMk/>
            <pc:sldMk cId="3839779183" sldId="266"/>
            <ac:spMk id="6" creationId="{F3502788-62E8-4B59-8120-149B3E86C209}"/>
          </ac:spMkLst>
        </pc:spChg>
        <pc:spChg chg="mod">
          <ac:chgData name="joannaseltzer" userId="S::joannaseltzer_gmail.com#ext#@devupconforg2.onmicrosoft.com::069384dd-e21c-4a87-a136-4cd8a6e467bb" providerId="AD" clId="Web-{5D3A25BC-5D89-41C9-9E45-61A4A24DDBE7}" dt="2020-05-17T01:21:54.088" v="9" actId="20577"/>
          <ac:spMkLst>
            <pc:docMk/>
            <pc:sldMk cId="3839779183" sldId="266"/>
            <ac:spMk id="13" creationId="{C87A1256-9078-4BAC-85E4-48C83FC58967}"/>
          </ac:spMkLst>
        </pc:spChg>
      </pc:sldChg>
      <pc:sldChg chg="modSp">
        <pc:chgData name="joannaseltzer" userId="S::joannaseltzer_gmail.com#ext#@devupconforg2.onmicrosoft.com::069384dd-e21c-4a87-a136-4cd8a6e467bb" providerId="AD" clId="Web-{5D3A25BC-5D89-41C9-9E45-61A4A24DDBE7}" dt="2020-05-17T01:24:03.139" v="55" actId="14100"/>
        <pc:sldMkLst>
          <pc:docMk/>
          <pc:sldMk cId="2915225922" sldId="268"/>
        </pc:sldMkLst>
        <pc:spChg chg="mod">
          <ac:chgData name="joannaseltzer" userId="S::joannaseltzer_gmail.com#ext#@devupconforg2.onmicrosoft.com::069384dd-e21c-4a87-a136-4cd8a6e467bb" providerId="AD" clId="Web-{5D3A25BC-5D89-41C9-9E45-61A4A24DDBE7}" dt="2020-05-17T01:23:37.107" v="49" actId="20577"/>
          <ac:spMkLst>
            <pc:docMk/>
            <pc:sldMk cId="2915225922" sldId="268"/>
            <ac:spMk id="2" creationId="{4E3A0291-6DF0-4B6A-B48E-D3F3C37C7A82}"/>
          </ac:spMkLst>
        </pc:spChg>
        <pc:spChg chg="mod">
          <ac:chgData name="joannaseltzer" userId="S::joannaseltzer_gmail.com#ext#@devupconforg2.onmicrosoft.com::069384dd-e21c-4a87-a136-4cd8a6e467bb" providerId="AD" clId="Web-{5D3A25BC-5D89-41C9-9E45-61A4A24DDBE7}" dt="2020-05-17T01:24:03.139" v="55" actId="14100"/>
          <ac:spMkLst>
            <pc:docMk/>
            <pc:sldMk cId="2915225922" sldId="268"/>
            <ac:spMk id="3" creationId="{AF9C753D-5E64-460C-9CB7-46B87FD318F4}"/>
          </ac:spMkLst>
        </pc:spChg>
      </pc:sldChg>
      <pc:sldChg chg="modSp">
        <pc:chgData name="joannaseltzer" userId="S::joannaseltzer_gmail.com#ext#@devupconforg2.onmicrosoft.com::069384dd-e21c-4a87-a136-4cd8a6e467bb" providerId="AD" clId="Web-{5D3A25BC-5D89-41C9-9E45-61A4A24DDBE7}" dt="2020-05-17T01:25:49.283" v="87" actId="1076"/>
        <pc:sldMkLst>
          <pc:docMk/>
          <pc:sldMk cId="495901821" sldId="269"/>
        </pc:sldMkLst>
        <pc:spChg chg="mod">
          <ac:chgData name="joannaseltzer" userId="S::joannaseltzer_gmail.com#ext#@devupconforg2.onmicrosoft.com::069384dd-e21c-4a87-a136-4cd8a6e467bb" providerId="AD" clId="Web-{5D3A25BC-5D89-41C9-9E45-61A4A24DDBE7}" dt="2020-05-17T01:25:42.986" v="86" actId="14100"/>
          <ac:spMkLst>
            <pc:docMk/>
            <pc:sldMk cId="495901821" sldId="269"/>
            <ac:spMk id="2" creationId="{980D67B9-7AEB-4371-8BCB-B90F7F806B35}"/>
          </ac:spMkLst>
        </pc:spChg>
        <pc:spChg chg="mod">
          <ac:chgData name="joannaseltzer" userId="S::joannaseltzer_gmail.com#ext#@devupconforg2.onmicrosoft.com::069384dd-e21c-4a87-a136-4cd8a6e467bb" providerId="AD" clId="Web-{5D3A25BC-5D89-41C9-9E45-61A4A24DDBE7}" dt="2020-05-17T01:25:49.283" v="87" actId="1076"/>
          <ac:spMkLst>
            <pc:docMk/>
            <pc:sldMk cId="495901821" sldId="269"/>
            <ac:spMk id="3" creationId="{0AFBB36F-34B6-4151-BD51-AB5D7046E165}"/>
          </ac:spMkLst>
        </pc:spChg>
      </pc:sldChg>
    </pc:docChg>
  </pc:docChgLst>
  <pc:docChgLst>
    <pc:chgData name="joannaseltzer" userId="S::joannaseltzer_gmail.com#ext#@devupconforg2.onmicrosoft.com::069384dd-e21c-4a87-a136-4cd8a6e467bb" providerId="AD" clId="Web-{123DB6DD-F2C7-48D3-ADD8-6AD637354C94}"/>
    <pc:docChg chg="addSld delSld modSld">
      <pc:chgData name="joannaseltzer" userId="S::joannaseltzer_gmail.com#ext#@devupconforg2.onmicrosoft.com::069384dd-e21c-4a87-a136-4cd8a6e467bb" providerId="AD" clId="Web-{123DB6DD-F2C7-48D3-ADD8-6AD637354C94}" dt="2020-05-17T03:24:09.885" v="30" actId="20577"/>
      <pc:docMkLst>
        <pc:docMk/>
      </pc:docMkLst>
      <pc:sldChg chg="modSp add del">
        <pc:chgData name="joannaseltzer" userId="S::joannaseltzer_gmail.com#ext#@devupconforg2.onmicrosoft.com::069384dd-e21c-4a87-a136-4cd8a6e467bb" providerId="AD" clId="Web-{123DB6DD-F2C7-48D3-ADD8-6AD637354C94}" dt="2020-05-17T03:24:09.885" v="30" actId="20577"/>
        <pc:sldMkLst>
          <pc:docMk/>
          <pc:sldMk cId="495901821" sldId="269"/>
        </pc:sldMkLst>
        <pc:spChg chg="mod">
          <ac:chgData name="joannaseltzer" userId="S::joannaseltzer_gmail.com#ext#@devupconforg2.onmicrosoft.com::069384dd-e21c-4a87-a136-4cd8a6e467bb" providerId="AD" clId="Web-{123DB6DD-F2C7-48D3-ADD8-6AD637354C94}" dt="2020-05-17T03:24:09.885" v="30" actId="20577"/>
          <ac:spMkLst>
            <pc:docMk/>
            <pc:sldMk cId="495901821" sldId="269"/>
            <ac:spMk id="5" creationId="{C941D661-1C1E-4861-95C6-A36D16774F5A}"/>
          </ac:spMkLst>
        </pc:spChg>
        <pc:spChg chg="mod">
          <ac:chgData name="joannaseltzer" userId="S::joannaseltzer_gmail.com#ext#@devupconforg2.onmicrosoft.com::069384dd-e21c-4a87-a136-4cd8a6e467bb" providerId="AD" clId="Web-{123DB6DD-F2C7-48D3-ADD8-6AD637354C94}" dt="2020-05-17T03:24:05.978" v="23" actId="20577"/>
          <ac:spMkLst>
            <pc:docMk/>
            <pc:sldMk cId="495901821" sldId="269"/>
            <ac:spMk id="7" creationId="{E97547AA-8B55-4D4A-A202-0ED11941999E}"/>
          </ac:spMkLst>
        </pc:spChg>
      </pc:sldChg>
    </pc:docChg>
  </pc:docChgLst>
  <pc:docChgLst>
    <pc:chgData name="Ramona Ramadas" userId="78c14b24f804a948" providerId="LiveId" clId="{CEA600E3-8FD4-4A5D-9FFA-07E4DAFE8E7E}"/>
    <pc:docChg chg="custSel mod modSld">
      <pc:chgData name="Ramona Ramadas" userId="78c14b24f804a948" providerId="LiveId" clId="{CEA600E3-8FD4-4A5D-9FFA-07E4DAFE8E7E}" dt="2020-05-16T21:22:15.296" v="1113" actId="1592"/>
      <pc:docMkLst>
        <pc:docMk/>
      </pc:docMkLst>
      <pc:sldChg chg="modSp mod">
        <pc:chgData name="Ramona Ramadas" userId="78c14b24f804a948" providerId="LiveId" clId="{CEA600E3-8FD4-4A5D-9FFA-07E4DAFE8E7E}" dt="2020-05-16T21:10:21.282" v="687" actId="1076"/>
        <pc:sldMkLst>
          <pc:docMk/>
          <pc:sldMk cId="1748149217" sldId="256"/>
        </pc:sldMkLst>
        <pc:picChg chg="mod">
          <ac:chgData name="Ramona Ramadas" userId="78c14b24f804a948" providerId="LiveId" clId="{CEA600E3-8FD4-4A5D-9FFA-07E4DAFE8E7E}" dt="2020-05-16T21:10:21.282" v="687" actId="1076"/>
          <ac:picMkLst>
            <pc:docMk/>
            <pc:sldMk cId="1748149217" sldId="256"/>
            <ac:picMk id="4" creationId="{91B1FDDA-B19C-4DDC-883B-073E410EDD16}"/>
          </ac:picMkLst>
        </pc:picChg>
      </pc:sldChg>
      <pc:sldChg chg="addCm delCm modCm">
        <pc:chgData name="Ramona Ramadas" userId="78c14b24f804a948" providerId="LiveId" clId="{CEA600E3-8FD4-4A5D-9FFA-07E4DAFE8E7E}" dt="2020-05-16T21:16:16.427" v="956"/>
        <pc:sldMkLst>
          <pc:docMk/>
          <pc:sldMk cId="705335783" sldId="259"/>
        </pc:sldMkLst>
      </pc:sldChg>
      <pc:sldChg chg="addSp modSp mod setBg setClrOvrMap modCm modNotesTx">
        <pc:chgData name="Ramona Ramadas" userId="78c14b24f804a948" providerId="LiveId" clId="{CEA600E3-8FD4-4A5D-9FFA-07E4DAFE8E7E}" dt="2020-05-16T21:21:21.206" v="1112" actId="20577"/>
        <pc:sldMkLst>
          <pc:docMk/>
          <pc:sldMk cId="401185747" sldId="263"/>
        </pc:sldMkLst>
        <pc:spChg chg="mod">
          <ac:chgData name="Ramona Ramadas" userId="78c14b24f804a948" providerId="LiveId" clId="{CEA600E3-8FD4-4A5D-9FFA-07E4DAFE8E7E}" dt="2020-05-16T21:03:39.975" v="0" actId="26606"/>
          <ac:spMkLst>
            <pc:docMk/>
            <pc:sldMk cId="401185747" sldId="263"/>
            <ac:spMk id="4" creationId="{81D46F89-5CDA-41DD-94AB-C285971378CB}"/>
          </ac:spMkLst>
        </pc:spChg>
        <pc:spChg chg="add">
          <ac:chgData name="Ramona Ramadas" userId="78c14b24f804a948" providerId="LiveId" clId="{CEA600E3-8FD4-4A5D-9FFA-07E4DAFE8E7E}" dt="2020-05-16T21:03:39.975" v="0" actId="26606"/>
          <ac:spMkLst>
            <pc:docMk/>
            <pc:sldMk cId="401185747" sldId="263"/>
            <ac:spMk id="12" creationId="{F92989FB-1024-49B7-BDF1-B3CE27D48623}"/>
          </ac:spMkLst>
        </pc:spChg>
        <pc:spChg chg="add">
          <ac:chgData name="Ramona Ramadas" userId="78c14b24f804a948" providerId="LiveId" clId="{CEA600E3-8FD4-4A5D-9FFA-07E4DAFE8E7E}" dt="2020-05-16T21:03:39.975" v="0" actId="26606"/>
          <ac:spMkLst>
            <pc:docMk/>
            <pc:sldMk cId="401185747" sldId="263"/>
            <ac:spMk id="14" creationId="{2987D6F4-EC95-4EF1-A8AD-4B70386CEEC7}"/>
          </ac:spMkLst>
        </pc:spChg>
        <pc:spChg chg="add">
          <ac:chgData name="Ramona Ramadas" userId="78c14b24f804a948" providerId="LiveId" clId="{CEA600E3-8FD4-4A5D-9FFA-07E4DAFE8E7E}" dt="2020-05-16T21:03:39.975" v="0" actId="26606"/>
          <ac:spMkLst>
            <pc:docMk/>
            <pc:sldMk cId="401185747" sldId="263"/>
            <ac:spMk id="16" creationId="{F5F792DF-9D0A-4DB6-9A9E-7312F5A7E87D}"/>
          </ac:spMkLst>
        </pc:spChg>
        <pc:spChg chg="add">
          <ac:chgData name="Ramona Ramadas" userId="78c14b24f804a948" providerId="LiveId" clId="{CEA600E3-8FD4-4A5D-9FFA-07E4DAFE8E7E}" dt="2020-05-16T21:03:39.975" v="0" actId="26606"/>
          <ac:spMkLst>
            <pc:docMk/>
            <pc:sldMk cId="401185747" sldId="263"/>
            <ac:spMk id="18" creationId="{7BC7EA7B-802E-41F4-8926-C4475287AA31}"/>
          </ac:spMkLst>
        </pc:spChg>
        <pc:graphicFrameChg chg="mod modGraphic">
          <ac:chgData name="Ramona Ramadas" userId="78c14b24f804a948" providerId="LiveId" clId="{CEA600E3-8FD4-4A5D-9FFA-07E4DAFE8E7E}" dt="2020-05-16T21:21:21.206" v="1112" actId="20577"/>
          <ac:graphicFrameMkLst>
            <pc:docMk/>
            <pc:sldMk cId="401185747" sldId="263"/>
            <ac:graphicFrameMk id="7" creationId="{785A3D70-59C1-4A04-AF12-BDB1FD8A7EFA}"/>
          </ac:graphicFrameMkLst>
        </pc:graphicFrameChg>
      </pc:sldChg>
      <pc:sldChg chg="modSp mod addCm delCm modCm">
        <pc:chgData name="Ramona Ramadas" userId="78c14b24f804a948" providerId="LiveId" clId="{CEA600E3-8FD4-4A5D-9FFA-07E4DAFE8E7E}" dt="2020-05-16T21:22:15.296" v="1113" actId="1592"/>
        <pc:sldMkLst>
          <pc:docMk/>
          <pc:sldMk cId="1240653493" sldId="264"/>
        </pc:sldMkLst>
        <pc:spChg chg="mod">
          <ac:chgData name="Ramona Ramadas" userId="78c14b24f804a948" providerId="LiveId" clId="{CEA600E3-8FD4-4A5D-9FFA-07E4DAFE8E7E}" dt="2020-05-16T21:17:37.393" v="1069" actId="20577"/>
          <ac:spMkLst>
            <pc:docMk/>
            <pc:sldMk cId="1240653493" sldId="264"/>
            <ac:spMk id="3" creationId="{29007601-AB69-4644-B3C3-7BAED3ADF863}"/>
          </ac:spMkLst>
        </pc:spChg>
      </pc:sldChg>
      <pc:sldChg chg="modSp mod addCm">
        <pc:chgData name="Ramona Ramadas" userId="78c14b24f804a948" providerId="LiveId" clId="{CEA600E3-8FD4-4A5D-9FFA-07E4DAFE8E7E}" dt="2020-05-16T21:14:26.942" v="953" actId="20577"/>
        <pc:sldMkLst>
          <pc:docMk/>
          <pc:sldMk cId="2536009540" sldId="265"/>
        </pc:sldMkLst>
        <pc:spChg chg="mod">
          <ac:chgData name="Ramona Ramadas" userId="78c14b24f804a948" providerId="LiveId" clId="{CEA600E3-8FD4-4A5D-9FFA-07E4DAFE8E7E}" dt="2020-05-16T21:14:26.942" v="953" actId="20577"/>
          <ac:spMkLst>
            <pc:docMk/>
            <pc:sldMk cId="2536009540" sldId="265"/>
            <ac:spMk id="3" creationId="{8AECCB3D-FB43-4A89-95FC-DD35CB4E6D33}"/>
          </ac:spMkLst>
        </pc:spChg>
      </pc:sldChg>
    </pc:docChg>
  </pc:docChgLst>
  <pc:docChgLst>
    <pc:chgData name="joannaseltzer" userId="S::joannaseltzer_gmail.com#ext#@devupconforg2.onmicrosoft.com::069384dd-e21c-4a87-a136-4cd8a6e467bb" providerId="AD" clId="Web-{D7F5F840-62BF-4ECF-B982-3AE6A020A002}"/>
    <pc:docChg chg="modSld">
      <pc:chgData name="joannaseltzer" userId="S::joannaseltzer_gmail.com#ext#@devupconforg2.onmicrosoft.com::069384dd-e21c-4a87-a136-4cd8a6e467bb" providerId="AD" clId="Web-{D7F5F840-62BF-4ECF-B982-3AE6A020A002}" dt="2020-05-17T03:21:37.136" v="289" actId="20577"/>
      <pc:docMkLst>
        <pc:docMk/>
      </pc:docMkLst>
      <pc:sldChg chg="addSp modSp">
        <pc:chgData name="joannaseltzer" userId="S::joannaseltzer_gmail.com#ext#@devupconforg2.onmicrosoft.com::069384dd-e21c-4a87-a136-4cd8a6e467bb" providerId="AD" clId="Web-{D7F5F840-62BF-4ECF-B982-3AE6A020A002}" dt="2020-05-17T03:21:37.136" v="288" actId="20577"/>
        <pc:sldMkLst>
          <pc:docMk/>
          <pc:sldMk cId="495901821" sldId="269"/>
        </pc:sldMkLst>
        <pc:spChg chg="mod">
          <ac:chgData name="joannaseltzer" userId="S::joannaseltzer_gmail.com#ext#@devupconforg2.onmicrosoft.com::069384dd-e21c-4a87-a136-4cd8a6e467bb" providerId="AD" clId="Web-{D7F5F840-62BF-4ECF-B982-3AE6A020A002}" dt="2020-05-17T03:20:38.682" v="227" actId="20577"/>
          <ac:spMkLst>
            <pc:docMk/>
            <pc:sldMk cId="495901821" sldId="269"/>
            <ac:spMk id="5" creationId="{C941D661-1C1E-4861-95C6-A36D16774F5A}"/>
          </ac:spMkLst>
        </pc:spChg>
        <pc:spChg chg="add mod">
          <ac:chgData name="joannaseltzer" userId="S::joannaseltzer_gmail.com#ext#@devupconforg2.onmicrosoft.com::069384dd-e21c-4a87-a136-4cd8a6e467bb" providerId="AD" clId="Web-{D7F5F840-62BF-4ECF-B982-3AE6A020A002}" dt="2020-05-17T03:21:37.136" v="288" actId="20577"/>
          <ac:spMkLst>
            <pc:docMk/>
            <pc:sldMk cId="495901821" sldId="269"/>
            <ac:spMk id="7" creationId="{E97547AA-8B55-4D4A-A202-0ED11941999E}"/>
          </ac:spMkLst>
        </pc:spChg>
        <pc:picChg chg="mod">
          <ac:chgData name="joannaseltzer" userId="S::joannaseltzer_gmail.com#ext#@devupconforg2.onmicrosoft.com::069384dd-e21c-4a87-a136-4cd8a6e467bb" providerId="AD" clId="Web-{D7F5F840-62BF-4ECF-B982-3AE6A020A002}" dt="2020-05-17T03:18:29.868" v="105" actId="1076"/>
          <ac:picMkLst>
            <pc:docMk/>
            <pc:sldMk cId="495901821" sldId="269"/>
            <ac:picMk id="4" creationId="{7F8BFA48-0D5F-4D56-A0EA-938601170809}"/>
          </ac:picMkLst>
        </pc:picChg>
      </pc:sldChg>
    </pc:docChg>
  </pc:docChgLst>
  <pc:docChgLst>
    <pc:chgData name="ramonaramadas" userId="S::ramonaramadas_gmail.com#ext#@devupconforg2.onmicrosoft.com::2bfa4f66-be66-4bca-97ef-9e02737ee9ec" providerId="AD" clId="Web-{BB81550C-4C1B-4044-8A92-FE65AE998844}"/>
    <pc:docChg chg="modSld">
      <pc:chgData name="ramonaramadas" userId="S::ramonaramadas_gmail.com#ext#@devupconforg2.onmicrosoft.com::2bfa4f66-be66-4bca-97ef-9e02737ee9ec" providerId="AD" clId="Web-{BB81550C-4C1B-4044-8A92-FE65AE998844}" dt="2020-05-16T21:02:38.274" v="1" actId="20577"/>
      <pc:docMkLst>
        <pc:docMk/>
      </pc:docMkLst>
      <pc:sldChg chg="modSp">
        <pc:chgData name="ramonaramadas" userId="S::ramonaramadas_gmail.com#ext#@devupconforg2.onmicrosoft.com::2bfa4f66-be66-4bca-97ef-9e02737ee9ec" providerId="AD" clId="Web-{BB81550C-4C1B-4044-8A92-FE65AE998844}" dt="2020-05-16T21:02:38.274" v="1" actId="20577"/>
        <pc:sldMkLst>
          <pc:docMk/>
          <pc:sldMk cId="401185747" sldId="263"/>
        </pc:sldMkLst>
        <pc:graphicFrameChg chg="modGraphic">
          <ac:chgData name="ramonaramadas" userId="S::ramonaramadas_gmail.com#ext#@devupconforg2.onmicrosoft.com::2bfa4f66-be66-4bca-97ef-9e02737ee9ec" providerId="AD" clId="Web-{BB81550C-4C1B-4044-8A92-FE65AE998844}" dt="2020-05-16T21:02:38.274" v="1" actId="20577"/>
          <ac:graphicFrameMkLst>
            <pc:docMk/>
            <pc:sldMk cId="401185747" sldId="263"/>
            <ac:graphicFrameMk id="7" creationId="{785A3D70-59C1-4A04-AF12-BDB1FD8A7EFA}"/>
          </ac:graphicFrameMkLst>
        </pc:graphicFrameChg>
      </pc:sldChg>
    </pc:docChg>
  </pc:docChgLst>
  <pc:docChgLst>
    <pc:chgData name="Chris M Young" userId="S::cyoung_architectnow.net#ext#@devupconforg2.onmicrosoft.com::b3daf860-3949-4dac-be95-c68cb4a33c7f" providerId="AD" clId="Web-{89DCC6A6-4950-4267-A046-7DCC20E2C050}"/>
    <pc:docChg chg="modSld">
      <pc:chgData name="Chris M Young" userId="S::cyoung_architectnow.net#ext#@devupconforg2.onmicrosoft.com::b3daf860-3949-4dac-be95-c68cb4a33c7f" providerId="AD" clId="Web-{89DCC6A6-4950-4267-A046-7DCC20E2C050}" dt="2020-05-17T15:09:10.343" v="76" actId="20577"/>
      <pc:docMkLst>
        <pc:docMk/>
      </pc:docMkLst>
      <pc:sldChg chg="modSp">
        <pc:chgData name="Chris M Young" userId="S::cyoung_architectnow.net#ext#@devupconforg2.onmicrosoft.com::b3daf860-3949-4dac-be95-c68cb4a33c7f" providerId="AD" clId="Web-{89DCC6A6-4950-4267-A046-7DCC20E2C050}" dt="2020-05-17T15:09:10.343" v="75" actId="20577"/>
        <pc:sldMkLst>
          <pc:docMk/>
          <pc:sldMk cId="495901821" sldId="269"/>
        </pc:sldMkLst>
        <pc:spChg chg="mod">
          <ac:chgData name="Chris M Young" userId="S::cyoung_architectnow.net#ext#@devupconforg2.onmicrosoft.com::b3daf860-3949-4dac-be95-c68cb4a33c7f" providerId="AD" clId="Web-{89DCC6A6-4950-4267-A046-7DCC20E2C050}" dt="2020-05-17T15:09:10.343" v="75" actId="20577"/>
          <ac:spMkLst>
            <pc:docMk/>
            <pc:sldMk cId="495901821" sldId="269"/>
            <ac:spMk id="7" creationId="{E97547AA-8B55-4D4A-A202-0ED11941999E}"/>
          </ac:spMkLst>
        </pc:spChg>
      </pc:sldChg>
    </pc:docChg>
  </pc:docChgLst>
  <pc:docChgLst>
    <pc:chgData name="joannaseltzer" userId="S::joannaseltzer_gmail.com#ext#@devupconforg2.onmicrosoft.com::069384dd-e21c-4a87-a136-4cd8a6e467bb" providerId="AD" clId="Web-{8F921E1F-0384-4804-9E79-F12BB59C9AEC}"/>
    <pc:docChg chg="modSld">
      <pc:chgData name="joannaseltzer" userId="S::joannaseltzer_gmail.com#ext#@devupconforg2.onmicrosoft.com::069384dd-e21c-4a87-a136-4cd8a6e467bb" providerId="AD" clId="Web-{8F921E1F-0384-4804-9E79-F12BB59C9AEC}" dt="2020-05-17T15:44:30.116" v="699" actId="1076"/>
      <pc:docMkLst>
        <pc:docMk/>
      </pc:docMkLst>
      <pc:sldChg chg="modSp">
        <pc:chgData name="joannaseltzer" userId="S::joannaseltzer_gmail.com#ext#@devupconforg2.onmicrosoft.com::069384dd-e21c-4a87-a136-4cd8a6e467bb" providerId="AD" clId="Web-{8F921E1F-0384-4804-9E79-F12BB59C9AEC}" dt="2020-05-17T15:27:22.350" v="348" actId="20577"/>
        <pc:sldMkLst>
          <pc:docMk/>
          <pc:sldMk cId="705335783" sldId="259"/>
        </pc:sldMkLst>
        <pc:spChg chg="mod">
          <ac:chgData name="joannaseltzer" userId="S::joannaseltzer_gmail.com#ext#@devupconforg2.onmicrosoft.com::069384dd-e21c-4a87-a136-4cd8a6e467bb" providerId="AD" clId="Web-{8F921E1F-0384-4804-9E79-F12BB59C9AEC}" dt="2020-05-17T15:27:22.350" v="348" actId="20577"/>
          <ac:spMkLst>
            <pc:docMk/>
            <pc:sldMk cId="705335783" sldId="259"/>
            <ac:spMk id="3" creationId="{8400F31A-8297-42F7-AB12-91B86120E9B6}"/>
          </ac:spMkLst>
        </pc:spChg>
        <pc:picChg chg="mod">
          <ac:chgData name="joannaseltzer" userId="S::joannaseltzer_gmail.com#ext#@devupconforg2.onmicrosoft.com::069384dd-e21c-4a87-a136-4cd8a6e467bb" providerId="AD" clId="Web-{8F921E1F-0384-4804-9E79-F12BB59C9AEC}" dt="2020-05-17T15:25:32.021" v="196" actId="1076"/>
          <ac:picMkLst>
            <pc:docMk/>
            <pc:sldMk cId="705335783" sldId="259"/>
            <ac:picMk id="4" creationId="{6CCF3C72-FA7E-4153-B75C-3D1D23E91571}"/>
          </ac:picMkLst>
        </pc:picChg>
        <pc:picChg chg="mod">
          <ac:chgData name="joannaseltzer" userId="S::joannaseltzer_gmail.com#ext#@devupconforg2.onmicrosoft.com::069384dd-e21c-4a87-a136-4cd8a6e467bb" providerId="AD" clId="Web-{8F921E1F-0384-4804-9E79-F12BB59C9AEC}" dt="2020-05-17T15:25:29.725" v="195" actId="1076"/>
          <ac:picMkLst>
            <pc:docMk/>
            <pc:sldMk cId="705335783" sldId="259"/>
            <ac:picMk id="7" creationId="{B23FB75A-E85D-40A8-9F79-9DD0979BF9B8}"/>
          </ac:picMkLst>
        </pc:picChg>
      </pc:sldChg>
      <pc:sldChg chg="modSp">
        <pc:chgData name="joannaseltzer" userId="S::joannaseltzer_gmail.com#ext#@devupconforg2.onmicrosoft.com::069384dd-e21c-4a87-a136-4cd8a6e467bb" providerId="AD" clId="Web-{8F921E1F-0384-4804-9E79-F12BB59C9AEC}" dt="2020-05-17T15:33:43.194" v="396" actId="20577"/>
        <pc:sldMkLst>
          <pc:docMk/>
          <pc:sldMk cId="1240653493" sldId="264"/>
        </pc:sldMkLst>
        <pc:spChg chg="mod">
          <ac:chgData name="joannaseltzer" userId="S::joannaseltzer_gmail.com#ext#@devupconforg2.onmicrosoft.com::069384dd-e21c-4a87-a136-4cd8a6e467bb" providerId="AD" clId="Web-{8F921E1F-0384-4804-9E79-F12BB59C9AEC}" dt="2020-05-17T15:33:43.194" v="396" actId="20577"/>
          <ac:spMkLst>
            <pc:docMk/>
            <pc:sldMk cId="1240653493" sldId="264"/>
            <ac:spMk id="3" creationId="{29007601-AB69-4644-B3C3-7BAED3ADF863}"/>
          </ac:spMkLst>
        </pc:spChg>
      </pc:sldChg>
      <pc:sldChg chg="modSp">
        <pc:chgData name="joannaseltzer" userId="S::joannaseltzer_gmail.com#ext#@devupconforg2.onmicrosoft.com::069384dd-e21c-4a87-a136-4cd8a6e467bb" providerId="AD" clId="Web-{8F921E1F-0384-4804-9E79-F12BB59C9AEC}" dt="2020-05-17T15:21:14.756" v="173" actId="20577"/>
        <pc:sldMkLst>
          <pc:docMk/>
          <pc:sldMk cId="3839779183" sldId="266"/>
        </pc:sldMkLst>
        <pc:spChg chg="mod">
          <ac:chgData name="joannaseltzer" userId="S::joannaseltzer_gmail.com#ext#@devupconforg2.onmicrosoft.com::069384dd-e21c-4a87-a136-4cd8a6e467bb" providerId="AD" clId="Web-{8F921E1F-0384-4804-9E79-F12BB59C9AEC}" dt="2020-05-17T15:20:43.724" v="71" actId="20577"/>
          <ac:spMkLst>
            <pc:docMk/>
            <pc:sldMk cId="3839779183" sldId="266"/>
            <ac:spMk id="3" creationId="{8AECCB3D-FB43-4A89-95FC-DD35CB4E6D33}"/>
          </ac:spMkLst>
        </pc:spChg>
        <pc:spChg chg="mod">
          <ac:chgData name="joannaseltzer" userId="S::joannaseltzer_gmail.com#ext#@devupconforg2.onmicrosoft.com::069384dd-e21c-4a87-a136-4cd8a6e467bb" providerId="AD" clId="Web-{8F921E1F-0384-4804-9E79-F12BB59C9AEC}" dt="2020-05-17T15:21:14.756" v="173" actId="20577"/>
          <ac:spMkLst>
            <pc:docMk/>
            <pc:sldMk cId="3839779183" sldId="266"/>
            <ac:spMk id="8" creationId="{59371A79-C4BD-4C4E-A368-25937C7F66EE}"/>
          </ac:spMkLst>
        </pc:spChg>
      </pc:sldChg>
      <pc:sldChg chg="modSp">
        <pc:chgData name="joannaseltzer" userId="S::joannaseltzer_gmail.com#ext#@devupconforg2.onmicrosoft.com::069384dd-e21c-4a87-a136-4cd8a6e467bb" providerId="AD" clId="Web-{8F921E1F-0384-4804-9E79-F12BB59C9AEC}" dt="2020-05-17T15:18:56.052" v="46" actId="20577"/>
        <pc:sldMkLst>
          <pc:docMk/>
          <pc:sldMk cId="495901821" sldId="269"/>
        </pc:sldMkLst>
        <pc:spChg chg="mod">
          <ac:chgData name="joannaseltzer" userId="S::joannaseltzer_gmail.com#ext#@devupconforg2.onmicrosoft.com::069384dd-e21c-4a87-a136-4cd8a6e467bb" providerId="AD" clId="Web-{8F921E1F-0384-4804-9E79-F12BB59C9AEC}" dt="2020-05-17T15:18:56.052" v="46" actId="20577"/>
          <ac:spMkLst>
            <pc:docMk/>
            <pc:sldMk cId="495901821" sldId="269"/>
            <ac:spMk id="3" creationId="{0AFBB36F-34B6-4151-BD51-AB5D7046E165}"/>
          </ac:spMkLst>
        </pc:spChg>
      </pc:sldChg>
      <pc:sldChg chg="modSp">
        <pc:chgData name="joannaseltzer" userId="S::joannaseltzer_gmail.com#ext#@devupconforg2.onmicrosoft.com::069384dd-e21c-4a87-a136-4cd8a6e467bb" providerId="AD" clId="Web-{8F921E1F-0384-4804-9E79-F12BB59C9AEC}" dt="2020-05-17T15:22:22.694" v="176" actId="20577"/>
        <pc:sldMkLst>
          <pc:docMk/>
          <pc:sldMk cId="4048132690" sldId="270"/>
        </pc:sldMkLst>
        <pc:graphicFrameChg chg="modGraphic">
          <ac:chgData name="joannaseltzer" userId="S::joannaseltzer_gmail.com#ext#@devupconforg2.onmicrosoft.com::069384dd-e21c-4a87-a136-4cd8a6e467bb" providerId="AD" clId="Web-{8F921E1F-0384-4804-9E79-F12BB59C9AEC}" dt="2020-05-17T15:22:22.694" v="176" actId="20577"/>
          <ac:graphicFrameMkLst>
            <pc:docMk/>
            <pc:sldMk cId="4048132690" sldId="270"/>
            <ac:graphicFrameMk id="10" creationId="{5200174D-EF08-414D-94F1-640499CBED61}"/>
          </ac:graphicFrameMkLst>
        </pc:graphicFrameChg>
      </pc:sldChg>
      <pc:sldChg chg="addSp modSp modNotes">
        <pc:chgData name="joannaseltzer" userId="S::joannaseltzer_gmail.com#ext#@devupconforg2.onmicrosoft.com::069384dd-e21c-4a87-a136-4cd8a6e467bb" providerId="AD" clId="Web-{8F921E1F-0384-4804-9E79-F12BB59C9AEC}" dt="2020-05-17T15:44:30.116" v="699" actId="1076"/>
        <pc:sldMkLst>
          <pc:docMk/>
          <pc:sldMk cId="1974766128" sldId="271"/>
        </pc:sldMkLst>
        <pc:spChg chg="mod">
          <ac:chgData name="joannaseltzer" userId="S::joannaseltzer_gmail.com#ext#@devupconforg2.onmicrosoft.com::069384dd-e21c-4a87-a136-4cd8a6e467bb" providerId="AD" clId="Web-{8F921E1F-0384-4804-9E79-F12BB59C9AEC}" dt="2020-05-17T15:35:45.912" v="533" actId="1076"/>
          <ac:spMkLst>
            <pc:docMk/>
            <pc:sldMk cId="1974766128" sldId="271"/>
            <ac:spMk id="4" creationId="{81D46F89-5CDA-41DD-94AB-C285971378CB}"/>
          </ac:spMkLst>
        </pc:spChg>
        <pc:graphicFrameChg chg="mod modGraphic">
          <ac:chgData name="joannaseltzer" userId="S::joannaseltzer_gmail.com#ext#@devupconforg2.onmicrosoft.com::069384dd-e21c-4a87-a136-4cd8a6e467bb" providerId="AD" clId="Web-{8F921E1F-0384-4804-9E79-F12BB59C9AEC}" dt="2020-05-17T15:44:21.241" v="695" actId="20577"/>
          <ac:graphicFrameMkLst>
            <pc:docMk/>
            <pc:sldMk cId="1974766128" sldId="271"/>
            <ac:graphicFrameMk id="7" creationId="{785A3D70-59C1-4A04-AF12-BDB1FD8A7EFA}"/>
          </ac:graphicFrameMkLst>
        </pc:graphicFrameChg>
        <pc:picChg chg="mod">
          <ac:chgData name="joannaseltzer" userId="S::joannaseltzer_gmail.com#ext#@devupconforg2.onmicrosoft.com::069384dd-e21c-4a87-a136-4cd8a6e467bb" providerId="AD" clId="Web-{8F921E1F-0384-4804-9E79-F12BB59C9AEC}" dt="2020-05-17T15:37:32.756" v="546" actId="1076"/>
          <ac:picMkLst>
            <pc:docMk/>
            <pc:sldMk cId="1974766128" sldId="271"/>
            <ac:picMk id="17" creationId="{23EB18D8-B42F-4ED5-9E86-5EDDD12E296F}"/>
          </ac:picMkLst>
        </pc:picChg>
        <pc:picChg chg="mod">
          <ac:chgData name="joannaseltzer" userId="S::joannaseltzer_gmail.com#ext#@devupconforg2.onmicrosoft.com::069384dd-e21c-4a87-a136-4cd8a6e467bb" providerId="AD" clId="Web-{8F921E1F-0384-4804-9E79-F12BB59C9AEC}" dt="2020-05-17T15:36:06.756" v="541" actId="14100"/>
          <ac:picMkLst>
            <pc:docMk/>
            <pc:sldMk cId="1974766128" sldId="271"/>
            <ac:picMk id="20" creationId="{CDC5265B-F72E-4D78-9A22-DE82EB4BDED6}"/>
          </ac:picMkLst>
        </pc:picChg>
        <pc:picChg chg="mod">
          <ac:chgData name="joannaseltzer" userId="S::joannaseltzer_gmail.com#ext#@devupconforg2.onmicrosoft.com::069384dd-e21c-4a87-a136-4cd8a6e467bb" providerId="AD" clId="Web-{8F921E1F-0384-4804-9E79-F12BB59C9AEC}" dt="2020-05-17T15:36:10.131" v="542" actId="1076"/>
          <ac:picMkLst>
            <pc:docMk/>
            <pc:sldMk cId="1974766128" sldId="271"/>
            <ac:picMk id="21" creationId="{703E7DC5-BA3E-4C65-BCC9-D97572D23553}"/>
          </ac:picMkLst>
        </pc:picChg>
        <pc:picChg chg="mod">
          <ac:chgData name="joannaseltzer" userId="S::joannaseltzer_gmail.com#ext#@devupconforg2.onmicrosoft.com::069384dd-e21c-4a87-a136-4cd8a6e467bb" providerId="AD" clId="Web-{8F921E1F-0384-4804-9E79-F12BB59C9AEC}" dt="2020-05-17T15:35:59.756" v="538" actId="1076"/>
          <ac:picMkLst>
            <pc:docMk/>
            <pc:sldMk cId="1974766128" sldId="271"/>
            <ac:picMk id="25" creationId="{E05D0C76-CCB6-4796-9335-22825E6BD61A}"/>
          </ac:picMkLst>
        </pc:picChg>
        <pc:picChg chg="mod">
          <ac:chgData name="joannaseltzer" userId="S::joannaseltzer_gmail.com#ext#@devupconforg2.onmicrosoft.com::069384dd-e21c-4a87-a136-4cd8a6e467bb" providerId="AD" clId="Web-{8F921E1F-0384-4804-9E79-F12BB59C9AEC}" dt="2020-05-17T15:37:36.256" v="547" actId="1076"/>
          <ac:picMkLst>
            <pc:docMk/>
            <pc:sldMk cId="1974766128" sldId="271"/>
            <ac:picMk id="34" creationId="{3D38FA41-8443-4A66-BE08-C74156889883}"/>
          </ac:picMkLst>
        </pc:picChg>
        <pc:picChg chg="mod">
          <ac:chgData name="joannaseltzer" userId="S::joannaseltzer_gmail.com#ext#@devupconforg2.onmicrosoft.com::069384dd-e21c-4a87-a136-4cd8a6e467bb" providerId="AD" clId="Web-{8F921E1F-0384-4804-9E79-F12BB59C9AEC}" dt="2020-05-17T15:35:58.506" v="537" actId="1076"/>
          <ac:picMkLst>
            <pc:docMk/>
            <pc:sldMk cId="1974766128" sldId="271"/>
            <ac:picMk id="35" creationId="{3C771651-767A-4B2B-BB12-B24F1B69B7FC}"/>
          </ac:picMkLst>
        </pc:picChg>
        <pc:picChg chg="add mod">
          <ac:chgData name="joannaseltzer" userId="S::joannaseltzer_gmail.com#ext#@devupconforg2.onmicrosoft.com::069384dd-e21c-4a87-a136-4cd8a6e467bb" providerId="AD" clId="Web-{8F921E1F-0384-4804-9E79-F12BB59C9AEC}" dt="2020-05-17T15:44:30.116" v="699" actId="1076"/>
          <ac:picMkLst>
            <pc:docMk/>
            <pc:sldMk cId="1974766128" sldId="271"/>
            <ac:picMk id="1949" creationId="{2A644145-A6B7-4BC0-9980-BB61BD14A383}"/>
          </ac:picMkLst>
        </pc:picChg>
      </pc:sldChg>
    </pc:docChg>
  </pc:docChgLst>
  <pc:docChgLst>
    <pc:chgData name="joannaseltzer" userId="S::joannaseltzer_gmail.com#ext#@devupconforg2.onmicrosoft.com::069384dd-e21c-4a87-a136-4cd8a6e467bb" providerId="AD" clId="Web-{74AFDD4F-9E7E-4062-B680-02D56DC3F7DD}"/>
    <pc:docChg chg="modSld sldOrd">
      <pc:chgData name="joannaseltzer" userId="S::joannaseltzer_gmail.com#ext#@devupconforg2.onmicrosoft.com::069384dd-e21c-4a87-a136-4cd8a6e467bb" providerId="AD" clId="Web-{74AFDD4F-9E7E-4062-B680-02D56DC3F7DD}" dt="2020-05-17T03:29:01.492" v="35" actId="20577"/>
      <pc:docMkLst>
        <pc:docMk/>
      </pc:docMkLst>
      <pc:sldChg chg="ord">
        <pc:chgData name="joannaseltzer" userId="S::joannaseltzer_gmail.com#ext#@devupconforg2.onmicrosoft.com::069384dd-e21c-4a87-a136-4cd8a6e467bb" providerId="AD" clId="Web-{74AFDD4F-9E7E-4062-B680-02D56DC3F7DD}" dt="2020-05-17T03:26:06.637" v="0"/>
        <pc:sldMkLst>
          <pc:docMk/>
          <pc:sldMk cId="401185747" sldId="263"/>
        </pc:sldMkLst>
      </pc:sldChg>
      <pc:sldChg chg="modSp">
        <pc:chgData name="joannaseltzer" userId="S::joannaseltzer_gmail.com#ext#@devupconforg2.onmicrosoft.com::069384dd-e21c-4a87-a136-4cd8a6e467bb" providerId="AD" clId="Web-{74AFDD4F-9E7E-4062-B680-02D56DC3F7DD}" dt="2020-05-17T03:29:01.476" v="34" actId="20577"/>
        <pc:sldMkLst>
          <pc:docMk/>
          <pc:sldMk cId="1240653493" sldId="264"/>
        </pc:sldMkLst>
        <pc:spChg chg="mod">
          <ac:chgData name="joannaseltzer" userId="S::joannaseltzer_gmail.com#ext#@devupconforg2.onmicrosoft.com::069384dd-e21c-4a87-a136-4cd8a6e467bb" providerId="AD" clId="Web-{74AFDD4F-9E7E-4062-B680-02D56DC3F7DD}" dt="2020-05-17T03:29:01.476" v="34" actId="20577"/>
          <ac:spMkLst>
            <pc:docMk/>
            <pc:sldMk cId="1240653493" sldId="264"/>
            <ac:spMk id="3" creationId="{29007601-AB69-4644-B3C3-7BAED3ADF863}"/>
          </ac:spMkLst>
        </pc:spChg>
      </pc:sldChg>
    </pc:docChg>
  </pc:docChgLst>
  <pc:docChgLst>
    <pc:chgData name="blancaclugo" userId="S::blancaclugo_gmail.com#ext#@devupconforg2.onmicrosoft.com::c997dfd3-08cb-4a15-b72e-4e58aa4529c5" providerId="AD" clId="Web-{10D0B3F7-FB45-448A-87A5-80A7C60D9FF8}"/>
    <pc:docChg chg="modSld">
      <pc:chgData name="blancaclugo" userId="S::blancaclugo_gmail.com#ext#@devupconforg2.onmicrosoft.com::c997dfd3-08cb-4a15-b72e-4e58aa4529c5" providerId="AD" clId="Web-{10D0B3F7-FB45-448A-87A5-80A7C60D9FF8}" dt="2020-05-17T04:48:53.615" v="24" actId="1076"/>
      <pc:docMkLst>
        <pc:docMk/>
      </pc:docMkLst>
      <pc:sldChg chg="addSp delSp modSp">
        <pc:chgData name="blancaclugo" userId="S::blancaclugo_gmail.com#ext#@devupconforg2.onmicrosoft.com::c997dfd3-08cb-4a15-b72e-4e58aa4529c5" providerId="AD" clId="Web-{10D0B3F7-FB45-448A-87A5-80A7C60D9FF8}" dt="2020-05-17T04:48:53.615" v="24" actId="1076"/>
        <pc:sldMkLst>
          <pc:docMk/>
          <pc:sldMk cId="1974766128" sldId="271"/>
        </pc:sldMkLst>
        <pc:spChg chg="add del mod">
          <ac:chgData name="blancaclugo" userId="S::blancaclugo_gmail.com#ext#@devupconforg2.onmicrosoft.com::c997dfd3-08cb-4a15-b72e-4e58aa4529c5" providerId="AD" clId="Web-{10D0B3F7-FB45-448A-87A5-80A7C60D9FF8}" dt="2020-05-17T04:47:31.455" v="15"/>
          <ac:spMkLst>
            <pc:docMk/>
            <pc:sldMk cId="1974766128" sldId="271"/>
            <ac:spMk id="23" creationId="{145613FE-4E41-402C-B123-9D6B3DFA90EA}"/>
          </ac:spMkLst>
        </pc:spChg>
        <pc:graphicFrameChg chg="modGraphic">
          <ac:chgData name="blancaclugo" userId="S::blancaclugo_gmail.com#ext#@devupconforg2.onmicrosoft.com::c997dfd3-08cb-4a15-b72e-4e58aa4529c5" providerId="AD" clId="Web-{10D0B3F7-FB45-448A-87A5-80A7C60D9FF8}" dt="2020-05-17T04:48:35.567" v="21" actId="20577"/>
          <ac:graphicFrameMkLst>
            <pc:docMk/>
            <pc:sldMk cId="1974766128" sldId="271"/>
            <ac:graphicFrameMk id="7" creationId="{785A3D70-59C1-4A04-AF12-BDB1FD8A7EFA}"/>
          </ac:graphicFrameMkLst>
        </pc:graphicFrameChg>
        <pc:picChg chg="add mod">
          <ac:chgData name="blancaclugo" userId="S::blancaclugo_gmail.com#ext#@devupconforg2.onmicrosoft.com::c997dfd3-08cb-4a15-b72e-4e58aa4529c5" providerId="AD" clId="Web-{10D0B3F7-FB45-448A-87A5-80A7C60D9FF8}" dt="2020-05-17T04:48:42.052" v="22" actId="1076"/>
          <ac:picMkLst>
            <pc:docMk/>
            <pc:sldMk cId="1974766128" sldId="271"/>
            <ac:picMk id="20" creationId="{CDC5265B-F72E-4D78-9A22-DE82EB4BDED6}"/>
          </ac:picMkLst>
        </pc:picChg>
        <pc:picChg chg="add mod">
          <ac:chgData name="blancaclugo" userId="S::blancaclugo_gmail.com#ext#@devupconforg2.onmicrosoft.com::c997dfd3-08cb-4a15-b72e-4e58aa4529c5" providerId="AD" clId="Web-{10D0B3F7-FB45-448A-87A5-80A7C60D9FF8}" dt="2020-05-17T04:48:49.068" v="23" actId="1076"/>
          <ac:picMkLst>
            <pc:docMk/>
            <pc:sldMk cId="1974766128" sldId="271"/>
            <ac:picMk id="21" creationId="{703E7DC5-BA3E-4C65-BCC9-D97572D23553}"/>
          </ac:picMkLst>
        </pc:picChg>
        <pc:picChg chg="add del mod">
          <ac:chgData name="blancaclugo" userId="S::blancaclugo_gmail.com#ext#@devupconforg2.onmicrosoft.com::c997dfd3-08cb-4a15-b72e-4e58aa4529c5" providerId="AD" clId="Web-{10D0B3F7-FB45-448A-87A5-80A7C60D9FF8}" dt="2020-05-17T04:47:31.455" v="15"/>
          <ac:picMkLst>
            <pc:docMk/>
            <pc:sldMk cId="1974766128" sldId="271"/>
            <ac:picMk id="22" creationId="{2DEC2107-7B06-4496-8A4F-39D54945EBA5}"/>
          </ac:picMkLst>
        </pc:picChg>
        <pc:picChg chg="add mod">
          <ac:chgData name="blancaclugo" userId="S::blancaclugo_gmail.com#ext#@devupconforg2.onmicrosoft.com::c997dfd3-08cb-4a15-b72e-4e58aa4529c5" providerId="AD" clId="Web-{10D0B3F7-FB45-448A-87A5-80A7C60D9FF8}" dt="2020-05-17T04:48:53.615" v="24" actId="1076"/>
          <ac:picMkLst>
            <pc:docMk/>
            <pc:sldMk cId="1974766128" sldId="271"/>
            <ac:picMk id="25" creationId="{E05D0C76-CCB6-4796-9335-22825E6BD61A}"/>
          </ac:picMkLst>
        </pc:picChg>
      </pc:sldChg>
    </pc:docChg>
  </pc:docChgLst>
  <pc:docChgLst>
    <pc:chgData name="Tseng, Pao-Chu" userId="S::ptseng_livingston.org#ext#@devupconforg2.onmicrosoft.com::becff42a-7592-4547-8499-48ec7a6df004" providerId="AD" clId="Web-{FD4C4E6B-BEEE-4F95-BF9D-2DC44E7411F1}"/>
    <pc:docChg chg="modSld">
      <pc:chgData name="Tseng, Pao-Chu" userId="S::ptseng_livingston.org#ext#@devupconforg2.onmicrosoft.com::becff42a-7592-4547-8499-48ec7a6df004" providerId="AD" clId="Web-{FD4C4E6B-BEEE-4F95-BF9D-2DC44E7411F1}" dt="2020-05-17T13:51:12.120" v="271"/>
      <pc:docMkLst>
        <pc:docMk/>
      </pc:docMkLst>
      <pc:sldChg chg="addCm modNotes">
        <pc:chgData name="Tseng, Pao-Chu" userId="S::ptseng_livingston.org#ext#@devupconforg2.onmicrosoft.com::becff42a-7592-4547-8499-48ec7a6df004" providerId="AD" clId="Web-{FD4C4E6B-BEEE-4F95-BF9D-2DC44E7411F1}" dt="2020-05-17T13:25:24.380" v="266"/>
        <pc:sldMkLst>
          <pc:docMk/>
          <pc:sldMk cId="2536009540" sldId="265"/>
        </pc:sldMkLst>
      </pc:sldChg>
      <pc:sldChg chg="addCm modNotes">
        <pc:chgData name="Tseng, Pao-Chu" userId="S::ptseng_livingston.org#ext#@devupconforg2.onmicrosoft.com::becff42a-7592-4547-8499-48ec7a6df004" providerId="AD" clId="Web-{FD4C4E6B-BEEE-4F95-BF9D-2DC44E7411F1}" dt="2020-05-17T13:24:27.971" v="264"/>
        <pc:sldMkLst>
          <pc:docMk/>
          <pc:sldMk cId="3839779183" sldId="266"/>
        </pc:sldMkLst>
      </pc:sldChg>
      <pc:sldChg chg="addCm">
        <pc:chgData name="Tseng, Pao-Chu" userId="S::ptseng_livingston.org#ext#@devupconforg2.onmicrosoft.com::becff42a-7592-4547-8499-48ec7a6df004" providerId="AD" clId="Web-{FD4C4E6B-BEEE-4F95-BF9D-2DC44E7411F1}" dt="2020-05-17T13:40:55.224" v="269"/>
        <pc:sldMkLst>
          <pc:docMk/>
          <pc:sldMk cId="1706711869" sldId="267"/>
        </pc:sldMkLst>
      </pc:sldChg>
      <pc:sldChg chg="addCm">
        <pc:chgData name="Tseng, Pao-Chu" userId="S::ptseng_livingston.org#ext#@devupconforg2.onmicrosoft.com::becff42a-7592-4547-8499-48ec7a6df004" providerId="AD" clId="Web-{FD4C4E6B-BEEE-4F95-BF9D-2DC44E7411F1}" dt="2020-05-17T13:44:33.888" v="270"/>
        <pc:sldMkLst>
          <pc:docMk/>
          <pc:sldMk cId="4048132690" sldId="270"/>
        </pc:sldMkLst>
      </pc:sldChg>
      <pc:sldChg chg="addCm">
        <pc:chgData name="Tseng, Pao-Chu" userId="S::ptseng_livingston.org#ext#@devupconforg2.onmicrosoft.com::becff42a-7592-4547-8499-48ec7a6df004" providerId="AD" clId="Web-{FD4C4E6B-BEEE-4F95-BF9D-2DC44E7411F1}" dt="2020-05-17T13:51:12.120" v="271"/>
        <pc:sldMkLst>
          <pc:docMk/>
          <pc:sldMk cId="1974766128" sldId="271"/>
        </pc:sldMkLst>
      </pc:sldChg>
    </pc:docChg>
  </pc:docChgLst>
  <pc:docChgLst>
    <pc:chgData name="joannaseltzer" userId="S::joannaseltzer_gmail.com#ext#@devupconforg2.onmicrosoft.com::069384dd-e21c-4a87-a136-4cd8a6e467bb" providerId="AD" clId="Web-{B06B01EB-8401-4A83-B62A-281400ECC2FC}"/>
    <pc:docChg chg="modSld">
      <pc:chgData name="joannaseltzer" userId="S::joannaseltzer_gmail.com#ext#@devupconforg2.onmicrosoft.com::069384dd-e21c-4a87-a136-4cd8a6e467bb" providerId="AD" clId="Web-{B06B01EB-8401-4A83-B62A-281400ECC2FC}" dt="2020-05-17T01:14:12.608" v="22" actId="20577"/>
      <pc:docMkLst>
        <pc:docMk/>
      </pc:docMkLst>
      <pc:sldChg chg="modSp">
        <pc:chgData name="joannaseltzer" userId="S::joannaseltzer_gmail.com#ext#@devupconforg2.onmicrosoft.com::069384dd-e21c-4a87-a136-4cd8a6e467bb" providerId="AD" clId="Web-{B06B01EB-8401-4A83-B62A-281400ECC2FC}" dt="2020-05-17T01:14:12.608" v="21" actId="20577"/>
        <pc:sldMkLst>
          <pc:docMk/>
          <pc:sldMk cId="1748149217" sldId="256"/>
        </pc:sldMkLst>
        <pc:spChg chg="mod">
          <ac:chgData name="joannaseltzer" userId="S::joannaseltzer_gmail.com#ext#@devupconforg2.onmicrosoft.com::069384dd-e21c-4a87-a136-4cd8a6e467bb" providerId="AD" clId="Web-{B06B01EB-8401-4A83-B62A-281400ECC2FC}" dt="2020-05-17T01:14:12.608" v="21" actId="20577"/>
          <ac:spMkLst>
            <pc:docMk/>
            <pc:sldMk cId="1748149217" sldId="256"/>
            <ac:spMk id="3" creationId="{ABBA8813-CC39-445B-AAAD-CB3E1E99AF54}"/>
          </ac:spMkLst>
        </pc:spChg>
      </pc:sldChg>
    </pc:docChg>
  </pc:docChgLst>
  <pc:docChgLst>
    <pc:chgData name="joannaseltzer" userId="S::joannaseltzer_gmail.com#ext#@devupconforg2.onmicrosoft.com::069384dd-e21c-4a87-a136-4cd8a6e467bb" providerId="AD" clId="Web-{87A296F2-5696-45E0-ACF3-B3F2C46D9E8D}"/>
    <pc:docChg chg="modSld">
      <pc:chgData name="joannaseltzer" userId="S::joannaseltzer_gmail.com#ext#@devupconforg2.onmicrosoft.com::069384dd-e21c-4a87-a136-4cd8a6e467bb" providerId="AD" clId="Web-{87A296F2-5696-45E0-ACF3-B3F2C46D9E8D}" dt="2020-05-17T15:17:21.710" v="496" actId="20577"/>
      <pc:docMkLst>
        <pc:docMk/>
      </pc:docMkLst>
      <pc:sldChg chg="modSp">
        <pc:chgData name="joannaseltzer" userId="S::joannaseltzer_gmail.com#ext#@devupconforg2.onmicrosoft.com::069384dd-e21c-4a87-a136-4cd8a6e467bb" providerId="AD" clId="Web-{87A296F2-5696-45E0-ACF3-B3F2C46D9E8D}" dt="2020-05-17T15:11:04.849" v="159" actId="20577"/>
        <pc:sldMkLst>
          <pc:docMk/>
          <pc:sldMk cId="1240653493" sldId="264"/>
        </pc:sldMkLst>
        <pc:spChg chg="mod">
          <ac:chgData name="joannaseltzer" userId="S::joannaseltzer_gmail.com#ext#@devupconforg2.onmicrosoft.com::069384dd-e21c-4a87-a136-4cd8a6e467bb" providerId="AD" clId="Web-{87A296F2-5696-45E0-ACF3-B3F2C46D9E8D}" dt="2020-05-17T15:11:04.849" v="159" actId="20577"/>
          <ac:spMkLst>
            <pc:docMk/>
            <pc:sldMk cId="1240653493" sldId="264"/>
            <ac:spMk id="3" creationId="{29007601-AB69-4644-B3C3-7BAED3ADF863}"/>
          </ac:spMkLst>
        </pc:spChg>
      </pc:sldChg>
      <pc:sldChg chg="modSp">
        <pc:chgData name="joannaseltzer" userId="S::joannaseltzer_gmail.com#ext#@devupconforg2.onmicrosoft.com::069384dd-e21c-4a87-a136-4cd8a6e467bb" providerId="AD" clId="Web-{87A296F2-5696-45E0-ACF3-B3F2C46D9E8D}" dt="2020-05-17T15:17:21.710" v="495" actId="20577"/>
        <pc:sldMkLst>
          <pc:docMk/>
          <pc:sldMk cId="495901821" sldId="269"/>
        </pc:sldMkLst>
        <pc:spChg chg="mod">
          <ac:chgData name="joannaseltzer" userId="S::joannaseltzer_gmail.com#ext#@devupconforg2.onmicrosoft.com::069384dd-e21c-4a87-a136-4cd8a6e467bb" providerId="AD" clId="Web-{87A296F2-5696-45E0-ACF3-B3F2C46D9E8D}" dt="2020-05-17T15:04:34.708" v="0" actId="20577"/>
          <ac:spMkLst>
            <pc:docMk/>
            <pc:sldMk cId="495901821" sldId="269"/>
            <ac:spMk id="2" creationId="{980D67B9-7AEB-4371-8BCB-B90F7F806B35}"/>
          </ac:spMkLst>
        </pc:spChg>
        <pc:spChg chg="mod">
          <ac:chgData name="joannaseltzer" userId="S::joannaseltzer_gmail.com#ext#@devupconforg2.onmicrosoft.com::069384dd-e21c-4a87-a136-4cd8a6e467bb" providerId="AD" clId="Web-{87A296F2-5696-45E0-ACF3-B3F2C46D9E8D}" dt="2020-05-17T15:17:21.710" v="495" actId="20577"/>
          <ac:spMkLst>
            <pc:docMk/>
            <pc:sldMk cId="495901821" sldId="269"/>
            <ac:spMk id="3" creationId="{0AFBB36F-34B6-4151-BD51-AB5D7046E165}"/>
          </ac:spMkLst>
        </pc:spChg>
        <pc:spChg chg="mod">
          <ac:chgData name="joannaseltzer" userId="S::joannaseltzer_gmail.com#ext#@devupconforg2.onmicrosoft.com::069384dd-e21c-4a87-a136-4cd8a6e467bb" providerId="AD" clId="Web-{87A296F2-5696-45E0-ACF3-B3F2C46D9E8D}" dt="2020-05-17T15:12:38.912" v="171" actId="1076"/>
          <ac:spMkLst>
            <pc:docMk/>
            <pc:sldMk cId="495901821" sldId="269"/>
            <ac:spMk id="5" creationId="{C941D661-1C1E-4861-95C6-A36D16774F5A}"/>
          </ac:spMkLst>
        </pc:spChg>
        <pc:spChg chg="mod">
          <ac:chgData name="joannaseltzer" userId="S::joannaseltzer_gmail.com#ext#@devupconforg2.onmicrosoft.com::069384dd-e21c-4a87-a136-4cd8a6e467bb" providerId="AD" clId="Web-{87A296F2-5696-45E0-ACF3-B3F2C46D9E8D}" dt="2020-05-17T15:12:41.928" v="172" actId="1076"/>
          <ac:spMkLst>
            <pc:docMk/>
            <pc:sldMk cId="495901821" sldId="269"/>
            <ac:spMk id="7" creationId="{E97547AA-8B55-4D4A-A202-0ED11941999E}"/>
          </ac:spMkLst>
        </pc:spChg>
        <pc:picChg chg="mod">
          <ac:chgData name="joannaseltzer" userId="S::joannaseltzer_gmail.com#ext#@devupconforg2.onmicrosoft.com::069384dd-e21c-4a87-a136-4cd8a6e467bb" providerId="AD" clId="Web-{87A296F2-5696-45E0-ACF3-B3F2C46D9E8D}" dt="2020-05-17T15:12:33.975" v="170" actId="1076"/>
          <ac:picMkLst>
            <pc:docMk/>
            <pc:sldMk cId="495901821" sldId="269"/>
            <ac:picMk id="4" creationId="{7F8BFA48-0D5F-4D56-A0EA-938601170809}"/>
          </ac:picMkLst>
        </pc:picChg>
        <pc:picChg chg="mod">
          <ac:chgData name="joannaseltzer" userId="S::joannaseltzer_gmail.com#ext#@devupconforg2.onmicrosoft.com::069384dd-e21c-4a87-a136-4cd8a6e467bb" providerId="AD" clId="Web-{87A296F2-5696-45E0-ACF3-B3F2C46D9E8D}" dt="2020-05-17T15:12:46.678" v="174" actId="1076"/>
          <ac:picMkLst>
            <pc:docMk/>
            <pc:sldMk cId="495901821" sldId="269"/>
            <ac:picMk id="6" creationId="{727977B2-8BE8-4F3E-AEC3-EBEB5A5F87B8}"/>
          </ac:picMkLst>
        </pc:picChg>
      </pc:sldChg>
      <pc:sldChg chg="modSp">
        <pc:chgData name="joannaseltzer" userId="S::joannaseltzer_gmail.com#ext#@devupconforg2.onmicrosoft.com::069384dd-e21c-4a87-a136-4cd8a6e467bb" providerId="AD" clId="Web-{87A296F2-5696-45E0-ACF3-B3F2C46D9E8D}" dt="2020-05-17T15:10:27.521" v="126" actId="20577"/>
        <pc:sldMkLst>
          <pc:docMk/>
          <pc:sldMk cId="4048132690" sldId="270"/>
        </pc:sldMkLst>
        <pc:graphicFrameChg chg="modGraphic">
          <ac:chgData name="joannaseltzer" userId="S::joannaseltzer_gmail.com#ext#@devupconforg2.onmicrosoft.com::069384dd-e21c-4a87-a136-4cd8a6e467bb" providerId="AD" clId="Web-{87A296F2-5696-45E0-ACF3-B3F2C46D9E8D}" dt="2020-05-17T15:10:27.521" v="126" actId="20577"/>
          <ac:graphicFrameMkLst>
            <pc:docMk/>
            <pc:sldMk cId="4048132690" sldId="270"/>
            <ac:graphicFrameMk id="10" creationId="{5200174D-EF08-414D-94F1-640499CBED61}"/>
          </ac:graphicFrameMkLst>
        </pc:graphicFrameChg>
      </pc:sldChg>
    </pc:docChg>
  </pc:docChgLst>
  <pc:docChgLst>
    <pc:chgData name="joannaseltzer" userId="S::joannaseltzer_gmail.com#ext#@devupconforg2.onmicrosoft.com::069384dd-e21c-4a87-a136-4cd8a6e467bb" providerId="AD" clId="Web-{3EA4F668-B9C1-4299-9DCD-03D4EBEF2089}"/>
    <pc:docChg chg="modSld">
      <pc:chgData name="joannaseltzer" userId="S::joannaseltzer_gmail.com#ext#@devupconforg2.onmicrosoft.com::069384dd-e21c-4a87-a136-4cd8a6e467bb" providerId="AD" clId="Web-{3EA4F668-B9C1-4299-9DCD-03D4EBEF2089}" dt="2020-05-17T02:28:53.850" v="483" actId="20577"/>
      <pc:docMkLst>
        <pc:docMk/>
      </pc:docMkLst>
      <pc:sldChg chg="modSp modNotes">
        <pc:chgData name="joannaseltzer" userId="S::joannaseltzer_gmail.com#ext#@devupconforg2.onmicrosoft.com::069384dd-e21c-4a87-a136-4cd8a6e467bb" providerId="AD" clId="Web-{3EA4F668-B9C1-4299-9DCD-03D4EBEF2089}" dt="2020-05-17T02:25:54.364" v="270" actId="20577"/>
        <pc:sldMkLst>
          <pc:docMk/>
          <pc:sldMk cId="705335783" sldId="259"/>
        </pc:sldMkLst>
        <pc:spChg chg="mod">
          <ac:chgData name="joannaseltzer" userId="S::joannaseltzer_gmail.com#ext#@devupconforg2.onmicrosoft.com::069384dd-e21c-4a87-a136-4cd8a6e467bb" providerId="AD" clId="Web-{3EA4F668-B9C1-4299-9DCD-03D4EBEF2089}" dt="2020-05-17T02:25:54.364" v="270" actId="20577"/>
          <ac:spMkLst>
            <pc:docMk/>
            <pc:sldMk cId="705335783" sldId="259"/>
            <ac:spMk id="3" creationId="{8400F31A-8297-42F7-AB12-91B86120E9B6}"/>
          </ac:spMkLst>
        </pc:spChg>
      </pc:sldChg>
      <pc:sldChg chg="delSp modSp mod setBg setClrOvrMap">
        <pc:chgData name="joannaseltzer" userId="S::joannaseltzer_gmail.com#ext#@devupconforg2.onmicrosoft.com::069384dd-e21c-4a87-a136-4cd8a6e467bb" providerId="AD" clId="Web-{3EA4F668-B9C1-4299-9DCD-03D4EBEF2089}" dt="2020-05-17T02:26:42.818" v="273"/>
        <pc:sldMkLst>
          <pc:docMk/>
          <pc:sldMk cId="401185747" sldId="263"/>
        </pc:sldMkLst>
        <pc:spChg chg="mod">
          <ac:chgData name="joannaseltzer" userId="S::joannaseltzer_gmail.com#ext#@devupconforg2.onmicrosoft.com::069384dd-e21c-4a87-a136-4cd8a6e467bb" providerId="AD" clId="Web-{3EA4F668-B9C1-4299-9DCD-03D4EBEF2089}" dt="2020-05-17T02:26:42.818" v="273"/>
          <ac:spMkLst>
            <pc:docMk/>
            <pc:sldMk cId="401185747" sldId="263"/>
            <ac:spMk id="4" creationId="{81D46F89-5CDA-41DD-94AB-C285971378CB}"/>
          </ac:spMkLst>
        </pc:spChg>
        <pc:spChg chg="del">
          <ac:chgData name="joannaseltzer" userId="S::joannaseltzer_gmail.com#ext#@devupconforg2.onmicrosoft.com::069384dd-e21c-4a87-a136-4cd8a6e467bb" providerId="AD" clId="Web-{3EA4F668-B9C1-4299-9DCD-03D4EBEF2089}" dt="2020-05-17T02:26:42.818" v="273"/>
          <ac:spMkLst>
            <pc:docMk/>
            <pc:sldMk cId="401185747" sldId="263"/>
            <ac:spMk id="12" creationId="{F92989FB-1024-49B7-BDF1-B3CE27D48623}"/>
          </ac:spMkLst>
        </pc:spChg>
        <pc:spChg chg="del">
          <ac:chgData name="joannaseltzer" userId="S::joannaseltzer_gmail.com#ext#@devupconforg2.onmicrosoft.com::069384dd-e21c-4a87-a136-4cd8a6e467bb" providerId="AD" clId="Web-{3EA4F668-B9C1-4299-9DCD-03D4EBEF2089}" dt="2020-05-17T02:26:42.818" v="273"/>
          <ac:spMkLst>
            <pc:docMk/>
            <pc:sldMk cId="401185747" sldId="263"/>
            <ac:spMk id="14" creationId="{2987D6F4-EC95-4EF1-A8AD-4B70386CEEC7}"/>
          </ac:spMkLst>
        </pc:spChg>
        <pc:spChg chg="del">
          <ac:chgData name="joannaseltzer" userId="S::joannaseltzer_gmail.com#ext#@devupconforg2.onmicrosoft.com::069384dd-e21c-4a87-a136-4cd8a6e467bb" providerId="AD" clId="Web-{3EA4F668-B9C1-4299-9DCD-03D4EBEF2089}" dt="2020-05-17T02:26:42.818" v="273"/>
          <ac:spMkLst>
            <pc:docMk/>
            <pc:sldMk cId="401185747" sldId="263"/>
            <ac:spMk id="16" creationId="{F5F792DF-9D0A-4DB6-9A9E-7312F5A7E87D}"/>
          </ac:spMkLst>
        </pc:spChg>
        <pc:spChg chg="del">
          <ac:chgData name="joannaseltzer" userId="S::joannaseltzer_gmail.com#ext#@devupconforg2.onmicrosoft.com::069384dd-e21c-4a87-a136-4cd8a6e467bb" providerId="AD" clId="Web-{3EA4F668-B9C1-4299-9DCD-03D4EBEF2089}" dt="2020-05-17T02:26:42.818" v="273"/>
          <ac:spMkLst>
            <pc:docMk/>
            <pc:sldMk cId="401185747" sldId="263"/>
            <ac:spMk id="18" creationId="{7BC7EA7B-802E-41F4-8926-C4475287AA31}"/>
          </ac:spMkLst>
        </pc:spChg>
        <pc:graphicFrameChg chg="mod modGraphic">
          <ac:chgData name="joannaseltzer" userId="S::joannaseltzer_gmail.com#ext#@devupconforg2.onmicrosoft.com::069384dd-e21c-4a87-a136-4cd8a6e467bb" providerId="AD" clId="Web-{3EA4F668-B9C1-4299-9DCD-03D4EBEF2089}" dt="2020-05-17T02:26:42.818" v="273"/>
          <ac:graphicFrameMkLst>
            <pc:docMk/>
            <pc:sldMk cId="401185747" sldId="263"/>
            <ac:graphicFrameMk id="7" creationId="{785A3D70-59C1-4A04-AF12-BDB1FD8A7EFA}"/>
          </ac:graphicFrameMkLst>
        </pc:graphicFrameChg>
      </pc:sldChg>
      <pc:sldChg chg="modSp">
        <pc:chgData name="joannaseltzer" userId="S::joannaseltzer_gmail.com#ext#@devupconforg2.onmicrosoft.com::069384dd-e21c-4a87-a136-4cd8a6e467bb" providerId="AD" clId="Web-{3EA4F668-B9C1-4299-9DCD-03D4EBEF2089}" dt="2020-05-17T02:28:53.850" v="482" actId="20577"/>
        <pc:sldMkLst>
          <pc:docMk/>
          <pc:sldMk cId="1240653493" sldId="264"/>
        </pc:sldMkLst>
        <pc:spChg chg="mod">
          <ac:chgData name="joannaseltzer" userId="S::joannaseltzer_gmail.com#ext#@devupconforg2.onmicrosoft.com::069384dd-e21c-4a87-a136-4cd8a6e467bb" providerId="AD" clId="Web-{3EA4F668-B9C1-4299-9DCD-03D4EBEF2089}" dt="2020-05-17T02:28:41.819" v="474" actId="20577"/>
          <ac:spMkLst>
            <pc:docMk/>
            <pc:sldMk cId="1240653493" sldId="264"/>
            <ac:spMk id="2" creationId="{78776F07-26E4-4445-BEF2-AFD1CE188CB2}"/>
          </ac:spMkLst>
        </pc:spChg>
        <pc:spChg chg="mod">
          <ac:chgData name="joannaseltzer" userId="S::joannaseltzer_gmail.com#ext#@devupconforg2.onmicrosoft.com::069384dd-e21c-4a87-a136-4cd8a6e467bb" providerId="AD" clId="Web-{3EA4F668-B9C1-4299-9DCD-03D4EBEF2089}" dt="2020-05-17T02:28:53.850" v="482" actId="20577"/>
          <ac:spMkLst>
            <pc:docMk/>
            <pc:sldMk cId="1240653493" sldId="264"/>
            <ac:spMk id="3" creationId="{29007601-AB69-4644-B3C3-7BAED3ADF863}"/>
          </ac:spMkLst>
        </pc:spChg>
      </pc:sldChg>
      <pc:sldChg chg="modSp modNotes">
        <pc:chgData name="joannaseltzer" userId="S::joannaseltzer_gmail.com#ext#@devupconforg2.onmicrosoft.com::069384dd-e21c-4a87-a136-4cd8a6e467bb" providerId="AD" clId="Web-{3EA4F668-B9C1-4299-9DCD-03D4EBEF2089}" dt="2020-05-17T02:19:05.173" v="13" actId="20577"/>
        <pc:sldMkLst>
          <pc:docMk/>
          <pc:sldMk cId="1706711869" sldId="267"/>
        </pc:sldMkLst>
        <pc:spChg chg="mod">
          <ac:chgData name="joannaseltzer" userId="S::joannaseltzer_gmail.com#ext#@devupconforg2.onmicrosoft.com::069384dd-e21c-4a87-a136-4cd8a6e467bb" providerId="AD" clId="Web-{3EA4F668-B9C1-4299-9DCD-03D4EBEF2089}" dt="2020-05-17T02:19:05.173" v="13" actId="20577"/>
          <ac:spMkLst>
            <pc:docMk/>
            <pc:sldMk cId="1706711869" sldId="267"/>
            <ac:spMk id="3" creationId="{8AECCB3D-FB43-4A89-95FC-DD35CB4E6D33}"/>
          </ac:spMkLst>
        </pc:spChg>
      </pc:sldChg>
      <pc:sldChg chg="modSp">
        <pc:chgData name="joannaseltzer" userId="S::joannaseltzer_gmail.com#ext#@devupconforg2.onmicrosoft.com::069384dd-e21c-4a87-a136-4cd8a6e467bb" providerId="AD" clId="Web-{3EA4F668-B9C1-4299-9DCD-03D4EBEF2089}" dt="2020-05-17T02:25:02.176" v="237" actId="20577"/>
        <pc:sldMkLst>
          <pc:docMk/>
          <pc:sldMk cId="495901821" sldId="269"/>
        </pc:sldMkLst>
        <pc:spChg chg="mod">
          <ac:chgData name="joannaseltzer" userId="S::joannaseltzer_gmail.com#ext#@devupconforg2.onmicrosoft.com::069384dd-e21c-4a87-a136-4cd8a6e467bb" providerId="AD" clId="Web-{3EA4F668-B9C1-4299-9DCD-03D4EBEF2089}" dt="2020-05-17T02:25:02.176" v="237" actId="20577"/>
          <ac:spMkLst>
            <pc:docMk/>
            <pc:sldMk cId="495901821" sldId="269"/>
            <ac:spMk id="3" creationId="{0AFBB36F-34B6-4151-BD51-AB5D7046E165}"/>
          </ac:spMkLst>
        </pc:spChg>
      </pc:sldChg>
    </pc:docChg>
  </pc:docChgLst>
  <pc:docChgLst>
    <pc:chgData name="joannaseltzer" userId="S::joannaseltzer_gmail.com#ext#@devupconforg2.onmicrosoft.com::069384dd-e21c-4a87-a136-4cd8a6e467bb" providerId="AD" clId="Web-{A0C96E9A-00D7-4B41-9FFC-2BD11E09476A}"/>
    <pc:docChg chg="modSld">
      <pc:chgData name="joannaseltzer" userId="S::joannaseltzer_gmail.com#ext#@devupconforg2.onmicrosoft.com::069384dd-e21c-4a87-a136-4cd8a6e467bb" providerId="AD" clId="Web-{A0C96E9A-00D7-4B41-9FFC-2BD11E09476A}" dt="2020-05-17T14:47:15.882" v="479" actId="1076"/>
      <pc:docMkLst>
        <pc:docMk/>
      </pc:docMkLst>
      <pc:sldChg chg="modSp">
        <pc:chgData name="joannaseltzer" userId="S::joannaseltzer_gmail.com#ext#@devupconforg2.onmicrosoft.com::069384dd-e21c-4a87-a136-4cd8a6e467bb" providerId="AD" clId="Web-{A0C96E9A-00D7-4B41-9FFC-2BD11E09476A}" dt="2020-05-17T14:47:15.882" v="479" actId="1076"/>
        <pc:sldMkLst>
          <pc:docMk/>
          <pc:sldMk cId="1240653493" sldId="264"/>
        </pc:sldMkLst>
        <pc:spChg chg="mod">
          <ac:chgData name="joannaseltzer" userId="S::joannaseltzer_gmail.com#ext#@devupconforg2.onmicrosoft.com::069384dd-e21c-4a87-a136-4cd8a6e467bb" providerId="AD" clId="Web-{A0C96E9A-00D7-4B41-9FFC-2BD11E09476A}" dt="2020-05-17T14:47:15.882" v="479" actId="1076"/>
          <ac:spMkLst>
            <pc:docMk/>
            <pc:sldMk cId="1240653493" sldId="264"/>
            <ac:spMk id="3" creationId="{29007601-AB69-4644-B3C3-7BAED3ADF863}"/>
          </ac:spMkLst>
        </pc:spChg>
      </pc:sldChg>
    </pc:docChg>
  </pc:docChgLst>
  <pc:docChgLst>
    <pc:chgData name="joannaseltzer" userId="S::joannaseltzer_gmail.com#ext#@devupconforg2.onmicrosoft.com::069384dd-e21c-4a87-a136-4cd8a6e467bb" providerId="AD" clId="Web-{D6D8530E-0BC3-4E4E-A74D-6BC8A065EF4B}"/>
    <pc:docChg chg="modSld">
      <pc:chgData name="joannaseltzer" userId="S::joannaseltzer_gmail.com#ext#@devupconforg2.onmicrosoft.com::069384dd-e21c-4a87-a136-4cd8a6e467bb" providerId="AD" clId="Web-{D6D8530E-0BC3-4E4E-A74D-6BC8A065EF4B}" dt="2020-05-17T02:44:28.295" v="59" actId="20577"/>
      <pc:docMkLst>
        <pc:docMk/>
      </pc:docMkLst>
      <pc:sldChg chg="modSp">
        <pc:chgData name="joannaseltzer" userId="S::joannaseltzer_gmail.com#ext#@devupconforg2.onmicrosoft.com::069384dd-e21c-4a87-a136-4cd8a6e467bb" providerId="AD" clId="Web-{D6D8530E-0BC3-4E4E-A74D-6BC8A065EF4B}" dt="2020-05-17T02:44:28.295" v="58" actId="20577"/>
        <pc:sldMkLst>
          <pc:docMk/>
          <pc:sldMk cId="705335783" sldId="259"/>
        </pc:sldMkLst>
        <pc:spChg chg="mod">
          <ac:chgData name="joannaseltzer" userId="S::joannaseltzer_gmail.com#ext#@devupconforg2.onmicrosoft.com::069384dd-e21c-4a87-a136-4cd8a6e467bb" providerId="AD" clId="Web-{D6D8530E-0BC3-4E4E-A74D-6BC8A065EF4B}" dt="2020-05-17T02:44:28.295" v="58" actId="20577"/>
          <ac:spMkLst>
            <pc:docMk/>
            <pc:sldMk cId="705335783" sldId="259"/>
            <ac:spMk id="3" creationId="{8400F31A-8297-42F7-AB12-91B86120E9B6}"/>
          </ac:spMkLst>
        </pc:spChg>
      </pc:sldChg>
    </pc:docChg>
  </pc:docChgLst>
  <pc:docChgLst>
    <pc:chgData name="joannaseltzer" userId="S::joannaseltzer_gmail.com#ext#@devupconforg2.onmicrosoft.com::069384dd-e21c-4a87-a136-4cd8a6e467bb" providerId="AD" clId="Web-{6BDAFB5B-C293-4828-942D-E2A22080563E}"/>
    <pc:docChg chg="modSld">
      <pc:chgData name="joannaseltzer" userId="S::joannaseltzer_gmail.com#ext#@devupconforg2.onmicrosoft.com::069384dd-e21c-4a87-a136-4cd8a6e467bb" providerId="AD" clId="Web-{6BDAFB5B-C293-4828-942D-E2A22080563E}" dt="2020-05-17T02:47:09.044" v="208"/>
      <pc:docMkLst>
        <pc:docMk/>
      </pc:docMkLst>
      <pc:sldChg chg="modSp">
        <pc:chgData name="joannaseltzer" userId="S::joannaseltzer_gmail.com#ext#@devupconforg2.onmicrosoft.com::069384dd-e21c-4a87-a136-4cd8a6e467bb" providerId="AD" clId="Web-{6BDAFB5B-C293-4828-942D-E2A22080563E}" dt="2020-05-17T02:45:31.634" v="63" actId="20577"/>
        <pc:sldMkLst>
          <pc:docMk/>
          <pc:sldMk cId="1748149217" sldId="256"/>
        </pc:sldMkLst>
        <pc:spChg chg="mod">
          <ac:chgData name="joannaseltzer" userId="S::joannaseltzer_gmail.com#ext#@devupconforg2.onmicrosoft.com::069384dd-e21c-4a87-a136-4cd8a6e467bb" providerId="AD" clId="Web-{6BDAFB5B-C293-4828-942D-E2A22080563E}" dt="2020-05-17T02:45:31.634" v="63" actId="20577"/>
          <ac:spMkLst>
            <pc:docMk/>
            <pc:sldMk cId="1748149217" sldId="256"/>
            <ac:spMk id="3" creationId="{ABBA8813-CC39-445B-AAAD-CB3E1E99AF54}"/>
          </ac:spMkLst>
        </pc:spChg>
      </pc:sldChg>
      <pc:sldChg chg="modSp modNotes">
        <pc:chgData name="joannaseltzer" userId="S::joannaseltzer_gmail.com#ext#@devupconforg2.onmicrosoft.com::069384dd-e21c-4a87-a136-4cd8a6e467bb" providerId="AD" clId="Web-{6BDAFB5B-C293-4828-942D-E2A22080563E}" dt="2020-05-17T02:47:09.044" v="208"/>
        <pc:sldMkLst>
          <pc:docMk/>
          <pc:sldMk cId="3839779183" sldId="266"/>
        </pc:sldMkLst>
        <pc:spChg chg="mod">
          <ac:chgData name="joannaseltzer" userId="S::joannaseltzer_gmail.com#ext#@devupconforg2.onmicrosoft.com::069384dd-e21c-4a87-a136-4cd8a6e467bb" providerId="AD" clId="Web-{6BDAFB5B-C293-4828-942D-E2A22080563E}" dt="2020-05-17T02:46:14.933" v="126" actId="20577"/>
          <ac:spMkLst>
            <pc:docMk/>
            <pc:sldMk cId="3839779183" sldId="266"/>
            <ac:spMk id="3" creationId="{8AECCB3D-FB43-4A89-95FC-DD35CB4E6D33}"/>
          </ac:spMkLst>
        </pc:spChg>
      </pc:sldChg>
    </pc:docChg>
  </pc:docChgLst>
  <pc:docChgLst>
    <pc:chgData name="joannaseltzer" userId="S::joannaseltzer_gmail.com#ext#@devupconforg2.onmicrosoft.com::069384dd-e21c-4a87-a136-4cd8a6e467bb" providerId="AD" clId="Web-{97C66E29-0FC6-42DF-AA85-ABB46807A157}"/>
    <pc:docChg chg="modSld">
      <pc:chgData name="joannaseltzer" userId="S::joannaseltzer_gmail.com#ext#@devupconforg2.onmicrosoft.com::069384dd-e21c-4a87-a136-4cd8a6e467bb" providerId="AD" clId="Web-{97C66E29-0FC6-42DF-AA85-ABB46807A157}" dt="2020-05-17T15:48:07.391" v="17" actId="14100"/>
      <pc:docMkLst>
        <pc:docMk/>
      </pc:docMkLst>
      <pc:sldChg chg="addSp modSp">
        <pc:chgData name="joannaseltzer" userId="S::joannaseltzer_gmail.com#ext#@devupconforg2.onmicrosoft.com::069384dd-e21c-4a87-a136-4cd8a6e467bb" providerId="AD" clId="Web-{97C66E29-0FC6-42DF-AA85-ABB46807A157}" dt="2020-05-17T15:48:07.391" v="17" actId="14100"/>
        <pc:sldMkLst>
          <pc:docMk/>
          <pc:sldMk cId="1974766128" sldId="271"/>
        </pc:sldMkLst>
        <pc:picChg chg="add mod">
          <ac:chgData name="joannaseltzer" userId="S::joannaseltzer_gmail.com#ext#@devupconforg2.onmicrosoft.com::069384dd-e21c-4a87-a136-4cd8a6e467bb" providerId="AD" clId="Web-{97C66E29-0FC6-42DF-AA85-ABB46807A157}" dt="2020-05-17T15:48:00.578" v="16" actId="1076"/>
          <ac:picMkLst>
            <pc:docMk/>
            <pc:sldMk cId="1974766128" sldId="271"/>
            <ac:picMk id="36" creationId="{C864E73D-278B-47C6-8FA6-A901E6E892E4}"/>
          </ac:picMkLst>
        </pc:picChg>
        <pc:picChg chg="add mod">
          <ac:chgData name="joannaseltzer" userId="S::joannaseltzer_gmail.com#ext#@devupconforg2.onmicrosoft.com::069384dd-e21c-4a87-a136-4cd8a6e467bb" providerId="AD" clId="Web-{97C66E29-0FC6-42DF-AA85-ABB46807A157}" dt="2020-05-17T15:47:56.765" v="15" actId="1076"/>
          <ac:picMkLst>
            <pc:docMk/>
            <pc:sldMk cId="1974766128" sldId="271"/>
            <ac:picMk id="37" creationId="{075A8277-5D7E-4761-913C-1C0F93A9D74D}"/>
          </ac:picMkLst>
        </pc:picChg>
        <pc:picChg chg="mod">
          <ac:chgData name="joannaseltzer" userId="S::joannaseltzer_gmail.com#ext#@devupconforg2.onmicrosoft.com::069384dd-e21c-4a87-a136-4cd8a6e467bb" providerId="AD" clId="Web-{97C66E29-0FC6-42DF-AA85-ABB46807A157}" dt="2020-05-17T15:48:07.391" v="17" actId="14100"/>
          <ac:picMkLst>
            <pc:docMk/>
            <pc:sldMk cId="1974766128" sldId="271"/>
            <ac:picMk id="1949" creationId="{2A644145-A6B7-4BC0-9980-BB61BD14A383}"/>
          </ac:picMkLst>
        </pc:picChg>
      </pc:sldChg>
    </pc:docChg>
  </pc:docChgLst>
  <pc:docChgLst>
    <pc:chgData name="joannaseltzer" userId="S::joannaseltzer_gmail.com#ext#@devupconforg2.onmicrosoft.com::069384dd-e21c-4a87-a136-4cd8a6e467bb" providerId="AD" clId="Web-{C78BB281-D8FD-43C0-A213-9158A0A0B8D2}"/>
    <pc:docChg chg="addSld modSld">
      <pc:chgData name="joannaseltzer" userId="S::joannaseltzer_gmail.com#ext#@devupconforg2.onmicrosoft.com::069384dd-e21c-4a87-a136-4cd8a6e467bb" providerId="AD" clId="Web-{C78BB281-D8FD-43C0-A213-9158A0A0B8D2}" dt="2020-05-17T03:08:52.765" v="334" actId="20577"/>
      <pc:docMkLst>
        <pc:docMk/>
      </pc:docMkLst>
      <pc:sldChg chg="modSp">
        <pc:chgData name="joannaseltzer" userId="S::joannaseltzer_gmail.com#ext#@devupconforg2.onmicrosoft.com::069384dd-e21c-4a87-a136-4cd8a6e467bb" providerId="AD" clId="Web-{C78BB281-D8FD-43C0-A213-9158A0A0B8D2}" dt="2020-05-17T03:02:14.120" v="30" actId="1076"/>
        <pc:sldMkLst>
          <pc:docMk/>
          <pc:sldMk cId="401185747" sldId="263"/>
        </pc:sldMkLst>
        <pc:graphicFrameChg chg="mod">
          <ac:chgData name="joannaseltzer" userId="S::joannaseltzer_gmail.com#ext#@devupconforg2.onmicrosoft.com::069384dd-e21c-4a87-a136-4cd8a6e467bb" providerId="AD" clId="Web-{C78BB281-D8FD-43C0-A213-9158A0A0B8D2}" dt="2020-05-17T03:02:14.120" v="30" actId="1076"/>
          <ac:graphicFrameMkLst>
            <pc:docMk/>
            <pc:sldMk cId="401185747" sldId="263"/>
            <ac:graphicFrameMk id="7" creationId="{785A3D70-59C1-4A04-AF12-BDB1FD8A7EFA}"/>
          </ac:graphicFrameMkLst>
        </pc:graphicFrameChg>
      </pc:sldChg>
      <pc:sldChg chg="modSp">
        <pc:chgData name="joannaseltzer" userId="S::joannaseltzer_gmail.com#ext#@devupconforg2.onmicrosoft.com::069384dd-e21c-4a87-a136-4cd8a6e467bb" providerId="AD" clId="Web-{C78BB281-D8FD-43C0-A213-9158A0A0B8D2}" dt="2020-05-17T03:07:24.530" v="230" actId="20577"/>
        <pc:sldMkLst>
          <pc:docMk/>
          <pc:sldMk cId="1240653493" sldId="264"/>
        </pc:sldMkLst>
        <pc:spChg chg="mod">
          <ac:chgData name="joannaseltzer" userId="S::joannaseltzer_gmail.com#ext#@devupconforg2.onmicrosoft.com::069384dd-e21c-4a87-a136-4cd8a6e467bb" providerId="AD" clId="Web-{C78BB281-D8FD-43C0-A213-9158A0A0B8D2}" dt="2020-05-17T03:07:24.530" v="230" actId="20577"/>
          <ac:spMkLst>
            <pc:docMk/>
            <pc:sldMk cId="1240653493" sldId="264"/>
            <ac:spMk id="3" creationId="{29007601-AB69-4644-B3C3-7BAED3ADF863}"/>
          </ac:spMkLst>
        </pc:spChg>
      </pc:sldChg>
      <pc:sldChg chg="modSp">
        <pc:chgData name="joannaseltzer" userId="S::joannaseltzer_gmail.com#ext#@devupconforg2.onmicrosoft.com::069384dd-e21c-4a87-a136-4cd8a6e467bb" providerId="AD" clId="Web-{C78BB281-D8FD-43C0-A213-9158A0A0B8D2}" dt="2020-05-17T03:08:52.751" v="333" actId="20577"/>
        <pc:sldMkLst>
          <pc:docMk/>
          <pc:sldMk cId="495901821" sldId="269"/>
        </pc:sldMkLst>
        <pc:spChg chg="mod">
          <ac:chgData name="joannaseltzer" userId="S::joannaseltzer_gmail.com#ext#@devupconforg2.onmicrosoft.com::069384dd-e21c-4a87-a136-4cd8a6e467bb" providerId="AD" clId="Web-{C78BB281-D8FD-43C0-A213-9158A0A0B8D2}" dt="2020-05-17T03:08:52.751" v="333" actId="20577"/>
          <ac:spMkLst>
            <pc:docMk/>
            <pc:sldMk cId="495901821" sldId="269"/>
            <ac:spMk id="5" creationId="{C941D661-1C1E-4861-95C6-A36D16774F5A}"/>
          </ac:spMkLst>
        </pc:spChg>
      </pc:sldChg>
      <pc:sldChg chg="modSp add replId modNotes">
        <pc:chgData name="joannaseltzer" userId="S::joannaseltzer_gmail.com#ext#@devupconforg2.onmicrosoft.com::069384dd-e21c-4a87-a136-4cd8a6e467bb" providerId="AD" clId="Web-{C78BB281-D8FD-43C0-A213-9158A0A0B8D2}" dt="2020-05-17T03:05:40.294" v="110"/>
        <pc:sldMkLst>
          <pc:docMk/>
          <pc:sldMk cId="1974766128" sldId="271"/>
        </pc:sldMkLst>
        <pc:graphicFrameChg chg="modGraphic">
          <ac:chgData name="joannaseltzer" userId="S::joannaseltzer_gmail.com#ext#@devupconforg2.onmicrosoft.com::069384dd-e21c-4a87-a136-4cd8a6e467bb" providerId="AD" clId="Web-{C78BB281-D8FD-43C0-A213-9158A0A0B8D2}" dt="2020-05-17T03:03:56.465" v="90" actId="20577"/>
          <ac:graphicFrameMkLst>
            <pc:docMk/>
            <pc:sldMk cId="1974766128" sldId="271"/>
            <ac:graphicFrameMk id="7" creationId="{785A3D70-59C1-4A04-AF12-BDB1FD8A7EFA}"/>
          </ac:graphicFrameMkLst>
        </pc:graphicFrameChg>
      </pc:sldChg>
    </pc:docChg>
  </pc:docChgLst>
  <pc:docChgLst>
    <pc:chgData name="joannaseltzer" userId="S::joannaseltzer_gmail.com#ext#@devupconforg2.onmicrosoft.com::069384dd-e21c-4a87-a136-4cd8a6e467bb" providerId="AD" clId="Web-{582918F3-089E-4EF8-947F-AA86CEA87849}"/>
    <pc:docChg chg="modSld">
      <pc:chgData name="joannaseltzer" userId="S::joannaseltzer_gmail.com#ext#@devupconforg2.onmicrosoft.com::069384dd-e21c-4a87-a136-4cd8a6e467bb" providerId="AD" clId="Web-{582918F3-089E-4EF8-947F-AA86CEA87849}" dt="2020-05-17T02:55:44.273" v="68" actId="20577"/>
      <pc:docMkLst>
        <pc:docMk/>
      </pc:docMkLst>
      <pc:sldChg chg="addSp delSp modSp mod setBg">
        <pc:chgData name="joannaseltzer" userId="S::joannaseltzer_gmail.com#ext#@devupconforg2.onmicrosoft.com::069384dd-e21c-4a87-a136-4cd8a6e467bb" providerId="AD" clId="Web-{582918F3-089E-4EF8-947F-AA86CEA87849}" dt="2020-05-17T02:55:44.273" v="68" actId="20577"/>
        <pc:sldMkLst>
          <pc:docMk/>
          <pc:sldMk cId="4048132690" sldId="270"/>
        </pc:sldMkLst>
        <pc:spChg chg="mod">
          <ac:chgData name="joannaseltzer" userId="S::joannaseltzer_gmail.com#ext#@devupconforg2.onmicrosoft.com::069384dd-e21c-4a87-a136-4cd8a6e467bb" providerId="AD" clId="Web-{582918F3-089E-4EF8-947F-AA86CEA87849}" dt="2020-05-17T02:54:32.039" v="2"/>
          <ac:spMkLst>
            <pc:docMk/>
            <pc:sldMk cId="4048132690" sldId="270"/>
            <ac:spMk id="2" creationId="{44E1E3A5-5A80-4C4D-A56D-4BE91EC511BC}"/>
          </ac:spMkLst>
        </pc:spChg>
        <pc:spChg chg="add del">
          <ac:chgData name="joannaseltzer" userId="S::joannaseltzer_gmail.com#ext#@devupconforg2.onmicrosoft.com::069384dd-e21c-4a87-a136-4cd8a6e467bb" providerId="AD" clId="Web-{582918F3-089E-4EF8-947F-AA86CEA87849}" dt="2020-05-17T02:54:32.039" v="2"/>
          <ac:spMkLst>
            <pc:docMk/>
            <pc:sldMk cId="4048132690" sldId="270"/>
            <ac:spMk id="3" creationId="{8AECCB3D-FB43-4A89-95FC-DD35CB4E6D33}"/>
          </ac:spMkLst>
        </pc:spChg>
        <pc:spChg chg="add">
          <ac:chgData name="joannaseltzer" userId="S::joannaseltzer_gmail.com#ext#@devupconforg2.onmicrosoft.com::069384dd-e21c-4a87-a136-4cd8a6e467bb" providerId="AD" clId="Web-{582918F3-089E-4EF8-947F-AA86CEA87849}" dt="2020-05-17T02:54:32.039" v="2"/>
          <ac:spMkLst>
            <pc:docMk/>
            <pc:sldMk cId="4048132690" sldId="270"/>
            <ac:spMk id="6" creationId="{F92989FB-1024-49B7-BDF1-B3CE27D48623}"/>
          </ac:spMkLst>
        </pc:spChg>
        <pc:spChg chg="add">
          <ac:chgData name="joannaseltzer" userId="S::joannaseltzer_gmail.com#ext#@devupconforg2.onmicrosoft.com::069384dd-e21c-4a87-a136-4cd8a6e467bb" providerId="AD" clId="Web-{582918F3-089E-4EF8-947F-AA86CEA87849}" dt="2020-05-17T02:54:32.039" v="2"/>
          <ac:spMkLst>
            <pc:docMk/>
            <pc:sldMk cId="4048132690" sldId="270"/>
            <ac:spMk id="7" creationId="{2987D6F4-EC95-4EF1-A8AD-4B70386CEEC7}"/>
          </ac:spMkLst>
        </pc:spChg>
        <pc:spChg chg="add">
          <ac:chgData name="joannaseltzer" userId="S::joannaseltzer_gmail.com#ext#@devupconforg2.onmicrosoft.com::069384dd-e21c-4a87-a136-4cd8a6e467bb" providerId="AD" clId="Web-{582918F3-089E-4EF8-947F-AA86CEA87849}" dt="2020-05-17T02:54:32.039" v="2"/>
          <ac:spMkLst>
            <pc:docMk/>
            <pc:sldMk cId="4048132690" sldId="270"/>
            <ac:spMk id="8" creationId="{F5F792DF-9D0A-4DB6-9A9E-7312F5A7E87D}"/>
          </ac:spMkLst>
        </pc:spChg>
        <pc:spChg chg="add del">
          <ac:chgData name="joannaseltzer" userId="S::joannaseltzer_gmail.com#ext#@devupconforg2.onmicrosoft.com::069384dd-e21c-4a87-a136-4cd8a6e467bb" providerId="AD" clId="Web-{582918F3-089E-4EF8-947F-AA86CEA87849}" dt="2020-05-17T02:54:26.570" v="1"/>
          <ac:spMkLst>
            <pc:docMk/>
            <pc:sldMk cId="4048132690" sldId="270"/>
            <ac:spMk id="9" creationId="{F92989FB-1024-49B7-BDF1-B3CE27D48623}"/>
          </ac:spMkLst>
        </pc:spChg>
        <pc:spChg chg="add del">
          <ac:chgData name="joannaseltzer" userId="S::joannaseltzer_gmail.com#ext#@devupconforg2.onmicrosoft.com::069384dd-e21c-4a87-a136-4cd8a6e467bb" providerId="AD" clId="Web-{582918F3-089E-4EF8-947F-AA86CEA87849}" dt="2020-05-17T02:54:26.570" v="1"/>
          <ac:spMkLst>
            <pc:docMk/>
            <pc:sldMk cId="4048132690" sldId="270"/>
            <ac:spMk id="11" creationId="{2987D6F4-EC95-4EF1-A8AD-4B70386CEEC7}"/>
          </ac:spMkLst>
        </pc:spChg>
        <pc:spChg chg="add del">
          <ac:chgData name="joannaseltzer" userId="S::joannaseltzer_gmail.com#ext#@devupconforg2.onmicrosoft.com::069384dd-e21c-4a87-a136-4cd8a6e467bb" providerId="AD" clId="Web-{582918F3-089E-4EF8-947F-AA86CEA87849}" dt="2020-05-17T02:54:26.570" v="1"/>
          <ac:spMkLst>
            <pc:docMk/>
            <pc:sldMk cId="4048132690" sldId="270"/>
            <ac:spMk id="13" creationId="{F5F792DF-9D0A-4DB6-9A9E-7312F5A7E87D}"/>
          </ac:spMkLst>
        </pc:spChg>
        <pc:graphicFrameChg chg="add del">
          <ac:chgData name="joannaseltzer" userId="S::joannaseltzer_gmail.com#ext#@devupconforg2.onmicrosoft.com::069384dd-e21c-4a87-a136-4cd8a6e467bb" providerId="AD" clId="Web-{582918F3-089E-4EF8-947F-AA86CEA87849}" dt="2020-05-17T02:54:26.570" v="1"/>
          <ac:graphicFrameMkLst>
            <pc:docMk/>
            <pc:sldMk cId="4048132690" sldId="270"/>
            <ac:graphicFrameMk id="5" creationId="{5200174D-EF08-414D-94F1-640499CBED61}"/>
          </ac:graphicFrameMkLst>
        </pc:graphicFrameChg>
        <pc:graphicFrameChg chg="add modGraphic">
          <ac:chgData name="joannaseltzer" userId="S::joannaseltzer_gmail.com#ext#@devupconforg2.onmicrosoft.com::069384dd-e21c-4a87-a136-4cd8a6e467bb" providerId="AD" clId="Web-{582918F3-089E-4EF8-947F-AA86CEA87849}" dt="2020-05-17T02:55:44.273" v="68" actId="20577"/>
          <ac:graphicFrameMkLst>
            <pc:docMk/>
            <pc:sldMk cId="4048132690" sldId="270"/>
            <ac:graphicFrameMk id="10" creationId="{5200174D-EF08-414D-94F1-640499CBED61}"/>
          </ac:graphicFrameMkLst>
        </pc:graphicFrameChg>
      </pc:sldChg>
    </pc:docChg>
  </pc:docChgLst>
  <pc:docChgLst>
    <pc:chgData name="pbrt426" userId="S::pbrt426_gmail.com#ext#@devupconforg2.onmicrosoft.com::3bf650e5-78d9-401c-977b-f8f3d8cf0436" providerId="AD" clId="Web-{5A2E39B3-E647-485E-85CD-FE76F3602132}"/>
    <pc:docChg chg="">
      <pc:chgData name="pbrt426" userId="S::pbrt426_gmail.com#ext#@devupconforg2.onmicrosoft.com::3bf650e5-78d9-401c-977b-f8f3d8cf0436" providerId="AD" clId="Web-{5A2E39B3-E647-485E-85CD-FE76F3602132}" dt="2020-05-17T01:50:14.133" v="0"/>
      <pc:docMkLst>
        <pc:docMk/>
      </pc:docMkLst>
      <pc:sldChg chg="addCm">
        <pc:chgData name="pbrt426" userId="S::pbrt426_gmail.com#ext#@devupconforg2.onmicrosoft.com::3bf650e5-78d9-401c-977b-f8f3d8cf0436" providerId="AD" clId="Web-{5A2E39B3-E647-485E-85CD-FE76F3602132}" dt="2020-05-17T01:50:14.133" v="0"/>
        <pc:sldMkLst>
          <pc:docMk/>
          <pc:sldMk cId="1512354408" sldId="257"/>
        </pc:sldMkLst>
      </pc:sldChg>
    </pc:docChg>
  </pc:docChgLst>
  <pc:docChgLst>
    <pc:chgData name="joannaseltzer" userId="S::joannaseltzer_gmail.com#ext#@devupconforg2.onmicrosoft.com::069384dd-e21c-4a87-a136-4cd8a6e467bb" providerId="AD" clId="Web-{5D74FECA-E46C-4BE4-93AE-292FD21E7627}"/>
    <pc:docChg chg="modSld">
      <pc:chgData name="joannaseltzer" userId="S::joannaseltzer_gmail.com#ext#@devupconforg2.onmicrosoft.com::069384dd-e21c-4a87-a136-4cd8a6e467bb" providerId="AD" clId="Web-{5D74FECA-E46C-4BE4-93AE-292FD21E7627}" dt="2020-05-17T01:20:13.024" v="186" actId="20577"/>
      <pc:docMkLst>
        <pc:docMk/>
      </pc:docMkLst>
      <pc:sldChg chg="modSp">
        <pc:chgData name="joannaseltzer" userId="S::joannaseltzer_gmail.com#ext#@devupconforg2.onmicrosoft.com::069384dd-e21c-4a87-a136-4cd8a6e467bb" providerId="AD" clId="Web-{5D74FECA-E46C-4BE4-93AE-292FD21E7627}" dt="2020-05-17T01:19:39.930" v="179" actId="20577"/>
        <pc:sldMkLst>
          <pc:docMk/>
          <pc:sldMk cId="1748149217" sldId="256"/>
        </pc:sldMkLst>
        <pc:spChg chg="mod">
          <ac:chgData name="joannaseltzer" userId="S::joannaseltzer_gmail.com#ext#@devupconforg2.onmicrosoft.com::069384dd-e21c-4a87-a136-4cd8a6e467bb" providerId="AD" clId="Web-{5D74FECA-E46C-4BE4-93AE-292FD21E7627}" dt="2020-05-17T01:18:59.352" v="168" actId="20577"/>
          <ac:spMkLst>
            <pc:docMk/>
            <pc:sldMk cId="1748149217" sldId="256"/>
            <ac:spMk id="2" creationId="{FBF8DEDE-49B7-4137-9E9A-8FAEC80161E5}"/>
          </ac:spMkLst>
        </pc:spChg>
        <pc:spChg chg="mod">
          <ac:chgData name="joannaseltzer" userId="S::joannaseltzer_gmail.com#ext#@devupconforg2.onmicrosoft.com::069384dd-e21c-4a87-a136-4cd8a6e467bb" providerId="AD" clId="Web-{5D74FECA-E46C-4BE4-93AE-292FD21E7627}" dt="2020-05-17T01:19:39.930" v="179" actId="20577"/>
          <ac:spMkLst>
            <pc:docMk/>
            <pc:sldMk cId="1748149217" sldId="256"/>
            <ac:spMk id="3" creationId="{ABBA8813-CC39-445B-AAAD-CB3E1E99AF54}"/>
          </ac:spMkLst>
        </pc:spChg>
      </pc:sldChg>
      <pc:sldChg chg="modSp">
        <pc:chgData name="joannaseltzer" userId="S::joannaseltzer_gmail.com#ext#@devupconforg2.onmicrosoft.com::069384dd-e21c-4a87-a136-4cd8a6e467bb" providerId="AD" clId="Web-{5D74FECA-E46C-4BE4-93AE-292FD21E7627}" dt="2020-05-17T01:17:49.101" v="159" actId="20577"/>
        <pc:sldMkLst>
          <pc:docMk/>
          <pc:sldMk cId="2536009540" sldId="265"/>
        </pc:sldMkLst>
        <pc:spChg chg="mod">
          <ac:chgData name="joannaseltzer" userId="S::joannaseltzer_gmail.com#ext#@devupconforg2.onmicrosoft.com::069384dd-e21c-4a87-a136-4cd8a6e467bb" providerId="AD" clId="Web-{5D74FECA-E46C-4BE4-93AE-292FD21E7627}" dt="2020-05-17T01:17:49.101" v="159" actId="20577"/>
          <ac:spMkLst>
            <pc:docMk/>
            <pc:sldMk cId="2536009540" sldId="265"/>
            <ac:spMk id="3" creationId="{8AECCB3D-FB43-4A89-95FC-DD35CB4E6D33}"/>
          </ac:spMkLst>
        </pc:spChg>
      </pc:sldChg>
      <pc:sldChg chg="modSp">
        <pc:chgData name="joannaseltzer" userId="S::joannaseltzer_gmail.com#ext#@devupconforg2.onmicrosoft.com::069384dd-e21c-4a87-a136-4cd8a6e467bb" providerId="AD" clId="Web-{5D74FECA-E46C-4BE4-93AE-292FD21E7627}" dt="2020-05-17T01:20:11.399" v="184" actId="20577"/>
        <pc:sldMkLst>
          <pc:docMk/>
          <pc:sldMk cId="3839779183" sldId="266"/>
        </pc:sldMkLst>
        <pc:spChg chg="mod">
          <ac:chgData name="joannaseltzer" userId="S::joannaseltzer_gmail.com#ext#@devupconforg2.onmicrosoft.com::069384dd-e21c-4a87-a136-4cd8a6e467bb" providerId="AD" clId="Web-{5D74FECA-E46C-4BE4-93AE-292FD21E7627}" dt="2020-05-17T01:18:42.164" v="167" actId="1076"/>
          <ac:spMkLst>
            <pc:docMk/>
            <pc:sldMk cId="3839779183" sldId="266"/>
            <ac:spMk id="2" creationId="{44E1E3A5-5A80-4C4D-A56D-4BE91EC511BC}"/>
          </ac:spMkLst>
        </pc:spChg>
        <pc:spChg chg="mod">
          <ac:chgData name="joannaseltzer" userId="S::joannaseltzer_gmail.com#ext#@devupconforg2.onmicrosoft.com::069384dd-e21c-4a87-a136-4cd8a6e467bb" providerId="AD" clId="Web-{5D74FECA-E46C-4BE4-93AE-292FD21E7627}" dt="2020-05-17T01:18:07.054" v="166" actId="14100"/>
          <ac:spMkLst>
            <pc:docMk/>
            <pc:sldMk cId="3839779183" sldId="266"/>
            <ac:spMk id="3" creationId="{8AECCB3D-FB43-4A89-95FC-DD35CB4E6D33}"/>
          </ac:spMkLst>
        </pc:spChg>
        <pc:spChg chg="mod">
          <ac:chgData name="joannaseltzer" userId="S::joannaseltzer_gmail.com#ext#@devupconforg2.onmicrosoft.com::069384dd-e21c-4a87-a136-4cd8a6e467bb" providerId="AD" clId="Web-{5D74FECA-E46C-4BE4-93AE-292FD21E7627}" dt="2020-05-17T01:20:11.399" v="184" actId="20577"/>
          <ac:spMkLst>
            <pc:docMk/>
            <pc:sldMk cId="3839779183" sldId="266"/>
            <ac:spMk id="13" creationId="{C87A1256-9078-4BAC-85E4-48C83FC58967}"/>
          </ac:spMkLst>
        </pc:spChg>
      </pc:sldChg>
    </pc:docChg>
  </pc:docChgLst>
  <pc:docChgLst>
    <pc:chgData name="shelliannj1" userId="S::shelliannj1_gmail.com#ext#@devupconforg2.onmicrosoft.com::ca846aa3-7ee0-4ddd-ad42-a4471710b592" providerId="AD" clId="Web-{344429D9-FEB1-483D-8D14-203E2F6DACC0}"/>
    <pc:docChg chg="modSld">
      <pc:chgData name="shelliannj1" userId="S::shelliannj1_gmail.com#ext#@devupconforg2.onmicrosoft.com::ca846aa3-7ee0-4ddd-ad42-a4471710b592" providerId="AD" clId="Web-{344429D9-FEB1-483D-8D14-203E2F6DACC0}" dt="2020-05-17T04:24:54.264" v="3"/>
      <pc:docMkLst>
        <pc:docMk/>
      </pc:docMkLst>
      <pc:sldChg chg="modSp">
        <pc:chgData name="shelliannj1" userId="S::shelliannj1_gmail.com#ext#@devupconforg2.onmicrosoft.com::ca846aa3-7ee0-4ddd-ad42-a4471710b592" providerId="AD" clId="Web-{344429D9-FEB1-483D-8D14-203E2F6DACC0}" dt="2020-05-17T04:21:04.028" v="0" actId="1076"/>
        <pc:sldMkLst>
          <pc:docMk/>
          <pc:sldMk cId="2536009540" sldId="265"/>
        </pc:sldMkLst>
        <pc:picChg chg="mod">
          <ac:chgData name="shelliannj1" userId="S::shelliannj1_gmail.com#ext#@devupconforg2.onmicrosoft.com::ca846aa3-7ee0-4ddd-ad42-a4471710b592" providerId="AD" clId="Web-{344429D9-FEB1-483D-8D14-203E2F6DACC0}" dt="2020-05-17T04:21:04.028" v="0" actId="1076"/>
          <ac:picMkLst>
            <pc:docMk/>
            <pc:sldMk cId="2536009540" sldId="265"/>
            <ac:picMk id="4" creationId="{91471DF3-CF2F-447D-AF29-7FF1F80B9F37}"/>
          </ac:picMkLst>
        </pc:picChg>
      </pc:sldChg>
      <pc:sldChg chg="modNotes">
        <pc:chgData name="shelliannj1" userId="S::shelliannj1_gmail.com#ext#@devupconforg2.onmicrosoft.com::ca846aa3-7ee0-4ddd-ad42-a4471710b592" providerId="AD" clId="Web-{344429D9-FEB1-483D-8D14-203E2F6DACC0}" dt="2020-05-17T04:24:54.264" v="3"/>
        <pc:sldMkLst>
          <pc:docMk/>
          <pc:sldMk cId="4048132690" sldId="270"/>
        </pc:sldMkLst>
      </pc:sldChg>
    </pc:docChg>
  </pc:docChgLst>
  <pc:docChgLst>
    <pc:chgData name="leanthonyrn" userId="S::leanthonyrn_gmail.com#ext#@devupconforg2.onmicrosoft.com::cdc793de-88cf-4771-9caa-7417d9eb2076" providerId="AD" clId="Web-{6C5342F6-CE98-43BA-9CA0-F3730236751A}"/>
    <pc:docChg chg="addSld delSld modSld">
      <pc:chgData name="leanthonyrn" userId="S::leanthonyrn_gmail.com#ext#@devupconforg2.onmicrosoft.com::cdc793de-88cf-4771-9caa-7417d9eb2076" providerId="AD" clId="Web-{6C5342F6-CE98-43BA-9CA0-F3730236751A}" dt="2020-05-17T14:10:32.784" v="154"/>
      <pc:docMkLst>
        <pc:docMk/>
      </pc:docMkLst>
      <pc:sldChg chg="modNotes">
        <pc:chgData name="leanthonyrn" userId="S::leanthonyrn_gmail.com#ext#@devupconforg2.onmicrosoft.com::cdc793de-88cf-4771-9caa-7417d9eb2076" providerId="AD" clId="Web-{6C5342F6-CE98-43BA-9CA0-F3730236751A}" dt="2020-05-17T14:07:59.466" v="152"/>
        <pc:sldMkLst>
          <pc:docMk/>
          <pc:sldMk cId="1706711869" sldId="267"/>
        </pc:sldMkLst>
      </pc:sldChg>
      <pc:sldChg chg="modNotes">
        <pc:chgData name="leanthonyrn" userId="S::leanthonyrn_gmail.com#ext#@devupconforg2.onmicrosoft.com::cdc793de-88cf-4771-9caa-7417d9eb2076" providerId="AD" clId="Web-{6C5342F6-CE98-43BA-9CA0-F3730236751A}" dt="2020-05-17T14:05:53.619" v="59"/>
        <pc:sldMkLst>
          <pc:docMk/>
          <pc:sldMk cId="4048132690" sldId="270"/>
        </pc:sldMkLst>
      </pc:sldChg>
      <pc:sldChg chg="new del">
        <pc:chgData name="leanthonyrn" userId="S::leanthonyrn_gmail.com#ext#@devupconforg2.onmicrosoft.com::cdc793de-88cf-4771-9caa-7417d9eb2076" providerId="AD" clId="Web-{6C5342F6-CE98-43BA-9CA0-F3730236751A}" dt="2020-05-17T14:10:32.784" v="154"/>
        <pc:sldMkLst>
          <pc:docMk/>
          <pc:sldMk cId="1881560785" sldId="273"/>
        </pc:sldMkLst>
      </pc:sldChg>
    </pc:docChg>
  </pc:docChgLst>
  <pc:docChgLst>
    <pc:chgData name="bsn321" userId="S::bsn321_gmail.com#ext#@devupconforg2.onmicrosoft.com::0f821756-559b-4a77-a5cd-efec7da480a9" providerId="AD" clId="Web-{E2198781-D1B3-4922-84A6-1BDC00B0CE59}"/>
    <pc:docChg chg="">
      <pc:chgData name="bsn321" userId="S::bsn321_gmail.com#ext#@devupconforg2.onmicrosoft.com::0f821756-559b-4a77-a5cd-efec7da480a9" providerId="AD" clId="Web-{E2198781-D1B3-4922-84A6-1BDC00B0CE59}" dt="2020-05-16T21:17:41.445" v="2"/>
      <pc:docMkLst>
        <pc:docMk/>
      </pc:docMkLst>
      <pc:sldChg chg="addCm">
        <pc:chgData name="bsn321" userId="S::bsn321_gmail.com#ext#@devupconforg2.onmicrosoft.com::0f821756-559b-4a77-a5cd-efec7da480a9" providerId="AD" clId="Web-{E2198781-D1B3-4922-84A6-1BDC00B0CE59}" dt="2020-05-16T21:14:01.616" v="1"/>
        <pc:sldMkLst>
          <pc:docMk/>
          <pc:sldMk cId="2536009540" sldId="265"/>
        </pc:sldMkLst>
      </pc:sldChg>
      <pc:sldChg chg="addCm">
        <pc:chgData name="bsn321" userId="S::bsn321_gmail.com#ext#@devupconforg2.onmicrosoft.com::0f821756-559b-4a77-a5cd-efec7da480a9" providerId="AD" clId="Web-{E2198781-D1B3-4922-84A6-1BDC00B0CE59}" dt="2020-05-16T21:17:41.445" v="2"/>
        <pc:sldMkLst>
          <pc:docMk/>
          <pc:sldMk cId="495901821" sldId="269"/>
        </pc:sldMkLst>
      </pc:sldChg>
    </pc:docChg>
  </pc:docChgLst>
  <pc:docChgLst>
    <pc:chgData name="joannaseltzer" userId="S::joannaseltzer_gmail.com#ext#@devupconforg2.onmicrosoft.com::069384dd-e21c-4a87-a136-4cd8a6e467bb" providerId="AD" clId="Web-{05B21374-7762-4B62-ADAB-0A7880D5F148}"/>
    <pc:docChg chg="delSld modSld">
      <pc:chgData name="joannaseltzer" userId="S::joannaseltzer_gmail.com#ext#@devupconforg2.onmicrosoft.com::069384dd-e21c-4a87-a136-4cd8a6e467bb" providerId="AD" clId="Web-{05B21374-7762-4B62-ADAB-0A7880D5F148}" dt="2020-05-17T15:50:10.177" v="68" actId="14100"/>
      <pc:docMkLst>
        <pc:docMk/>
      </pc:docMkLst>
      <pc:sldChg chg="del">
        <pc:chgData name="joannaseltzer" userId="S::joannaseltzer_gmail.com#ext#@devupconforg2.onmicrosoft.com::069384dd-e21c-4a87-a136-4cd8a6e467bb" providerId="AD" clId="Web-{05B21374-7762-4B62-ADAB-0A7880D5F148}" dt="2020-05-17T15:48:56.881" v="3"/>
        <pc:sldMkLst>
          <pc:docMk/>
          <pc:sldMk cId="1512354408" sldId="257"/>
        </pc:sldMkLst>
      </pc:sldChg>
      <pc:sldChg chg="del">
        <pc:chgData name="joannaseltzer" userId="S::joannaseltzer_gmail.com#ext#@devupconforg2.onmicrosoft.com::069384dd-e21c-4a87-a136-4cd8a6e467bb" providerId="AD" clId="Web-{05B21374-7762-4B62-ADAB-0A7880D5F148}" dt="2020-05-17T15:48:58.631" v="4"/>
        <pc:sldMkLst>
          <pc:docMk/>
          <pc:sldMk cId="677107019" sldId="258"/>
        </pc:sldMkLst>
      </pc:sldChg>
      <pc:sldChg chg="del">
        <pc:chgData name="joannaseltzer" userId="S::joannaseltzer_gmail.com#ext#@devupconforg2.onmicrosoft.com::069384dd-e21c-4a87-a136-4cd8a6e467bb" providerId="AD" clId="Web-{05B21374-7762-4B62-ADAB-0A7880D5F148}" dt="2020-05-17T15:48:52.396" v="0"/>
        <pc:sldMkLst>
          <pc:docMk/>
          <pc:sldMk cId="1380417156" sldId="260"/>
        </pc:sldMkLst>
      </pc:sldChg>
      <pc:sldChg chg="del">
        <pc:chgData name="joannaseltzer" userId="S::joannaseltzer_gmail.com#ext#@devupconforg2.onmicrosoft.com::069384dd-e21c-4a87-a136-4cd8a6e467bb" providerId="AD" clId="Web-{05B21374-7762-4B62-ADAB-0A7880D5F148}" dt="2020-05-17T15:48:55.490" v="2"/>
        <pc:sldMkLst>
          <pc:docMk/>
          <pc:sldMk cId="401185747" sldId="263"/>
        </pc:sldMkLst>
      </pc:sldChg>
      <pc:sldChg chg="modSp">
        <pc:chgData name="joannaseltzer" userId="S::joannaseltzer_gmail.com#ext#@devupconforg2.onmicrosoft.com::069384dd-e21c-4a87-a136-4cd8a6e467bb" providerId="AD" clId="Web-{05B21374-7762-4B62-ADAB-0A7880D5F148}" dt="2020-05-17T15:50:10.177" v="68" actId="14100"/>
        <pc:sldMkLst>
          <pc:docMk/>
          <pc:sldMk cId="1240653493" sldId="264"/>
        </pc:sldMkLst>
        <pc:spChg chg="mod">
          <ac:chgData name="joannaseltzer" userId="S::joannaseltzer_gmail.com#ext#@devupconforg2.onmicrosoft.com::069384dd-e21c-4a87-a136-4cd8a6e467bb" providerId="AD" clId="Web-{05B21374-7762-4B62-ADAB-0A7880D5F148}" dt="2020-05-17T15:50:07.381" v="67" actId="1076"/>
          <ac:spMkLst>
            <pc:docMk/>
            <pc:sldMk cId="1240653493" sldId="264"/>
            <ac:spMk id="3" creationId="{29007601-AB69-4644-B3C3-7BAED3ADF863}"/>
          </ac:spMkLst>
        </pc:spChg>
        <pc:picChg chg="mod">
          <ac:chgData name="joannaseltzer" userId="S::joannaseltzer_gmail.com#ext#@devupconforg2.onmicrosoft.com::069384dd-e21c-4a87-a136-4cd8a6e467bb" providerId="AD" clId="Web-{05B21374-7762-4B62-ADAB-0A7880D5F148}" dt="2020-05-17T15:50:10.177" v="68" actId="14100"/>
          <ac:picMkLst>
            <pc:docMk/>
            <pc:sldMk cId="1240653493" sldId="264"/>
            <ac:picMk id="4" creationId="{7579FE89-2136-4569-99A1-60D5867C370B}"/>
          </ac:picMkLst>
        </pc:picChg>
      </pc:sldChg>
      <pc:sldChg chg="del">
        <pc:chgData name="joannaseltzer" userId="S::joannaseltzer_gmail.com#ext#@devupconforg2.onmicrosoft.com::069384dd-e21c-4a87-a136-4cd8a6e467bb" providerId="AD" clId="Web-{05B21374-7762-4B62-ADAB-0A7880D5F148}" dt="2020-05-17T15:48:53.803" v="1"/>
        <pc:sldMkLst>
          <pc:docMk/>
          <pc:sldMk cId="188561377" sldId="272"/>
        </pc:sldMkLst>
      </pc:sldChg>
    </pc:docChg>
  </pc:docChgLst>
  <pc:docChgLst>
    <pc:chgData name="joannaseltzer" userId="S::joannaseltzer_gmail.com#ext#@devupconforg2.onmicrosoft.com::069384dd-e21c-4a87-a136-4cd8a6e467bb" providerId="AD" clId="Web-{5A7B10BE-C646-4405-BBF3-99E000637CE5}"/>
    <pc:docChg chg="modSld">
      <pc:chgData name="joannaseltzer" userId="S::joannaseltzer_gmail.com#ext#@devupconforg2.onmicrosoft.com::069384dd-e21c-4a87-a136-4cd8a6e467bb" providerId="AD" clId="Web-{5A7B10BE-C646-4405-BBF3-99E000637CE5}" dt="2020-05-17T15:03:25.416" v="24" actId="1076"/>
      <pc:docMkLst>
        <pc:docMk/>
      </pc:docMkLst>
      <pc:sldChg chg="modSp">
        <pc:chgData name="joannaseltzer" userId="S::joannaseltzer_gmail.com#ext#@devupconforg2.onmicrosoft.com::069384dd-e21c-4a87-a136-4cd8a6e467bb" providerId="AD" clId="Web-{5A7B10BE-C646-4405-BBF3-99E000637CE5}" dt="2020-05-17T14:55:55.956" v="8" actId="20577"/>
        <pc:sldMkLst>
          <pc:docMk/>
          <pc:sldMk cId="1748149217" sldId="256"/>
        </pc:sldMkLst>
        <pc:spChg chg="mod">
          <ac:chgData name="joannaseltzer" userId="S::joannaseltzer_gmail.com#ext#@devupconforg2.onmicrosoft.com::069384dd-e21c-4a87-a136-4cd8a6e467bb" providerId="AD" clId="Web-{5A7B10BE-C646-4405-BBF3-99E000637CE5}" dt="2020-05-17T14:55:41.440" v="5" actId="20577"/>
          <ac:spMkLst>
            <pc:docMk/>
            <pc:sldMk cId="1748149217" sldId="256"/>
            <ac:spMk id="2" creationId="{FBF8DEDE-49B7-4137-9E9A-8FAEC80161E5}"/>
          </ac:spMkLst>
        </pc:spChg>
        <pc:spChg chg="mod">
          <ac:chgData name="joannaseltzer" userId="S::joannaseltzer_gmail.com#ext#@devupconforg2.onmicrosoft.com::069384dd-e21c-4a87-a136-4cd8a6e467bb" providerId="AD" clId="Web-{5A7B10BE-C646-4405-BBF3-99E000637CE5}" dt="2020-05-17T14:55:55.956" v="8" actId="20577"/>
          <ac:spMkLst>
            <pc:docMk/>
            <pc:sldMk cId="1748149217" sldId="256"/>
            <ac:spMk id="3" creationId="{ABBA8813-CC39-445B-AAAD-CB3E1E99AF54}"/>
          </ac:spMkLst>
        </pc:spChg>
      </pc:sldChg>
      <pc:sldChg chg="modSp">
        <pc:chgData name="joannaseltzer" userId="S::joannaseltzer_gmail.com#ext#@devupconforg2.onmicrosoft.com::069384dd-e21c-4a87-a136-4cd8a6e467bb" providerId="AD" clId="Web-{5A7B10BE-C646-4405-BBF3-99E000637CE5}" dt="2020-05-17T14:58:32.824" v="17" actId="20577"/>
        <pc:sldMkLst>
          <pc:docMk/>
          <pc:sldMk cId="3839779183" sldId="266"/>
        </pc:sldMkLst>
        <pc:spChg chg="mod">
          <ac:chgData name="joannaseltzer" userId="S::joannaseltzer_gmail.com#ext#@devupconforg2.onmicrosoft.com::069384dd-e21c-4a87-a136-4cd8a6e467bb" providerId="AD" clId="Web-{5A7B10BE-C646-4405-BBF3-99E000637CE5}" dt="2020-05-17T14:58:32.824" v="17" actId="20577"/>
          <ac:spMkLst>
            <pc:docMk/>
            <pc:sldMk cId="3839779183" sldId="266"/>
            <ac:spMk id="3" creationId="{8AECCB3D-FB43-4A89-95FC-DD35CB4E6D33}"/>
          </ac:spMkLst>
        </pc:spChg>
      </pc:sldChg>
      <pc:sldChg chg="modSp">
        <pc:chgData name="joannaseltzer" userId="S::joannaseltzer_gmail.com#ext#@devupconforg2.onmicrosoft.com::069384dd-e21c-4a87-a136-4cd8a6e467bb" providerId="AD" clId="Web-{5A7B10BE-C646-4405-BBF3-99E000637CE5}" dt="2020-05-17T15:03:25.416" v="24" actId="1076"/>
        <pc:sldMkLst>
          <pc:docMk/>
          <pc:sldMk cId="495901821" sldId="269"/>
        </pc:sldMkLst>
        <pc:spChg chg="mod">
          <ac:chgData name="joannaseltzer" userId="S::joannaseltzer_gmail.com#ext#@devupconforg2.onmicrosoft.com::069384dd-e21c-4a87-a136-4cd8a6e467bb" providerId="AD" clId="Web-{5A7B10BE-C646-4405-BBF3-99E000637CE5}" dt="2020-05-17T15:03:25.416" v="24" actId="1076"/>
          <ac:spMkLst>
            <pc:docMk/>
            <pc:sldMk cId="495901821" sldId="269"/>
            <ac:spMk id="2" creationId="{980D67B9-7AEB-4371-8BCB-B90F7F806B35}"/>
          </ac:spMkLst>
        </pc:spChg>
        <pc:spChg chg="mod">
          <ac:chgData name="joannaseltzer" userId="S::joannaseltzer_gmail.com#ext#@devupconforg2.onmicrosoft.com::069384dd-e21c-4a87-a136-4cd8a6e467bb" providerId="AD" clId="Web-{5A7B10BE-C646-4405-BBF3-99E000637CE5}" dt="2020-05-17T15:03:22.916" v="23" actId="1076"/>
          <ac:spMkLst>
            <pc:docMk/>
            <pc:sldMk cId="495901821" sldId="269"/>
            <ac:spMk id="3" creationId="{0AFBB36F-34B6-4151-BD51-AB5D7046E165}"/>
          </ac:spMkLst>
        </pc:spChg>
      </pc:sldChg>
    </pc:docChg>
  </pc:docChgLst>
  <pc:docChgLst>
    <pc:chgData name="blancaclugo" userId="S::blancaclugo_gmail.com#ext#@devupconforg2.onmicrosoft.com::c997dfd3-08cb-4a15-b72e-4e58aa4529c5" providerId="AD" clId="Web-{CB90FDA1-93B1-49BC-912F-3805A40D60C2}"/>
    <pc:docChg chg="modSld">
      <pc:chgData name="blancaclugo" userId="S::blancaclugo_gmail.com#ext#@devupconforg2.onmicrosoft.com::c997dfd3-08cb-4a15-b72e-4e58aa4529c5" providerId="AD" clId="Web-{CB90FDA1-93B1-49BC-912F-3805A40D60C2}" dt="2020-05-17T02:38:47.209" v="3" actId="20577"/>
      <pc:docMkLst>
        <pc:docMk/>
      </pc:docMkLst>
      <pc:sldChg chg="modSp">
        <pc:chgData name="blancaclugo" userId="S::blancaclugo_gmail.com#ext#@devupconforg2.onmicrosoft.com::c997dfd3-08cb-4a15-b72e-4e58aa4529c5" providerId="AD" clId="Web-{CB90FDA1-93B1-49BC-912F-3805A40D60C2}" dt="2020-05-17T02:38:47.209" v="2" actId="20577"/>
        <pc:sldMkLst>
          <pc:docMk/>
          <pc:sldMk cId="4048132690" sldId="270"/>
        </pc:sldMkLst>
        <pc:spChg chg="mod">
          <ac:chgData name="blancaclugo" userId="S::blancaclugo_gmail.com#ext#@devupconforg2.onmicrosoft.com::c997dfd3-08cb-4a15-b72e-4e58aa4529c5" providerId="AD" clId="Web-{CB90FDA1-93B1-49BC-912F-3805A40D60C2}" dt="2020-05-17T02:38:47.209" v="2" actId="20577"/>
          <ac:spMkLst>
            <pc:docMk/>
            <pc:sldMk cId="4048132690" sldId="270"/>
            <ac:spMk id="3" creationId="{8AECCB3D-FB43-4A89-95FC-DD35CB4E6D33}"/>
          </ac:spMkLst>
        </pc:spChg>
      </pc:sldChg>
    </pc:docChg>
  </pc:docChgLst>
  <pc:docChgLst>
    <pc:chgData name="leanthonyrn" userId="S::leanthonyrn_gmail.com#ext#@devupconforg2.onmicrosoft.com::cdc793de-88cf-4771-9caa-7417d9eb2076" providerId="AD" clId="Web-{85AE8F17-CF94-42E4-B458-349096EE7465}"/>
    <pc:docChg chg="modSld">
      <pc:chgData name="leanthonyrn" userId="S::leanthonyrn_gmail.com#ext#@devupconforg2.onmicrosoft.com::cdc793de-88cf-4771-9caa-7417d9eb2076" providerId="AD" clId="Web-{85AE8F17-CF94-42E4-B458-349096EE7465}" dt="2020-05-17T14:02:43.297" v="294"/>
      <pc:docMkLst>
        <pc:docMk/>
      </pc:docMkLst>
      <pc:sldChg chg="modNotes">
        <pc:chgData name="leanthonyrn" userId="S::leanthonyrn_gmail.com#ext#@devupconforg2.onmicrosoft.com::cdc793de-88cf-4771-9caa-7417d9eb2076" providerId="AD" clId="Web-{85AE8F17-CF94-42E4-B458-349096EE7465}" dt="2020-05-17T14:02:43.297" v="294"/>
        <pc:sldMkLst>
          <pc:docMk/>
          <pc:sldMk cId="3839779183" sldId="266"/>
        </pc:sldMkLst>
      </pc:sldChg>
      <pc:sldChg chg="modNotes">
        <pc:chgData name="leanthonyrn" userId="S::leanthonyrn_gmail.com#ext#@devupconforg2.onmicrosoft.com::cdc793de-88cf-4771-9caa-7417d9eb2076" providerId="AD" clId="Web-{85AE8F17-CF94-42E4-B458-349096EE7465}" dt="2020-05-17T14:00:32.280" v="263"/>
        <pc:sldMkLst>
          <pc:docMk/>
          <pc:sldMk cId="4048132690" sldId="270"/>
        </pc:sldMkLst>
      </pc:sldChg>
    </pc:docChg>
  </pc:docChgLst>
  <pc:docChgLst>
    <pc:chgData name="joannaseltzer" userId="S::joannaseltzer_gmail.com#ext#@devupconforg2.onmicrosoft.com::069384dd-e21c-4a87-a136-4cd8a6e467bb" providerId="AD" clId="Web-{7B4EE775-94B8-4062-807C-A1A429147176}"/>
    <pc:docChg chg="addSld modSld sldOrd">
      <pc:chgData name="joannaseltzer" userId="S::joannaseltzer_gmail.com#ext#@devupconforg2.onmicrosoft.com::069384dd-e21c-4a87-a136-4cd8a6e467bb" providerId="AD" clId="Web-{7B4EE775-94B8-4062-807C-A1A429147176}" dt="2020-05-17T03:51:07.170" v="389" actId="20577"/>
      <pc:docMkLst>
        <pc:docMk/>
      </pc:docMkLst>
      <pc:sldChg chg="addSp modSp ord">
        <pc:chgData name="joannaseltzer" userId="S::joannaseltzer_gmail.com#ext#@devupconforg2.onmicrosoft.com::069384dd-e21c-4a87-a136-4cd8a6e467bb" providerId="AD" clId="Web-{7B4EE775-94B8-4062-807C-A1A429147176}" dt="2020-05-17T03:47:00.794" v="173" actId="1076"/>
        <pc:sldMkLst>
          <pc:docMk/>
          <pc:sldMk cId="1240653493" sldId="264"/>
        </pc:sldMkLst>
        <pc:spChg chg="mod">
          <ac:chgData name="joannaseltzer" userId="S::joannaseltzer_gmail.com#ext#@devupconforg2.onmicrosoft.com::069384dd-e21c-4a87-a136-4cd8a6e467bb" providerId="AD" clId="Web-{7B4EE775-94B8-4062-807C-A1A429147176}" dt="2020-05-17T03:46:50.341" v="169" actId="14100"/>
          <ac:spMkLst>
            <pc:docMk/>
            <pc:sldMk cId="1240653493" sldId="264"/>
            <ac:spMk id="3" creationId="{29007601-AB69-4644-B3C3-7BAED3ADF863}"/>
          </ac:spMkLst>
        </pc:spChg>
        <pc:picChg chg="add mod">
          <ac:chgData name="joannaseltzer" userId="S::joannaseltzer_gmail.com#ext#@devupconforg2.onmicrosoft.com::069384dd-e21c-4a87-a136-4cd8a6e467bb" providerId="AD" clId="Web-{7B4EE775-94B8-4062-807C-A1A429147176}" dt="2020-05-17T03:47:00.794" v="173" actId="1076"/>
          <ac:picMkLst>
            <pc:docMk/>
            <pc:sldMk cId="1240653493" sldId="264"/>
            <ac:picMk id="4" creationId="{7579FE89-2136-4569-99A1-60D5867C370B}"/>
          </ac:picMkLst>
        </pc:picChg>
      </pc:sldChg>
      <pc:sldChg chg="modNotes">
        <pc:chgData name="joannaseltzer" userId="S::joannaseltzer_gmail.com#ext#@devupconforg2.onmicrosoft.com::069384dd-e21c-4a87-a136-4cd8a6e467bb" providerId="AD" clId="Web-{7B4EE775-94B8-4062-807C-A1A429147176}" dt="2020-05-17T03:50:39.763" v="387"/>
        <pc:sldMkLst>
          <pc:docMk/>
          <pc:sldMk cId="2536009540" sldId="265"/>
        </pc:sldMkLst>
      </pc:sldChg>
      <pc:sldChg chg="addAnim modAnim">
        <pc:chgData name="joannaseltzer" userId="S::joannaseltzer_gmail.com#ext#@devupconforg2.onmicrosoft.com::069384dd-e21c-4a87-a136-4cd8a6e467bb" providerId="AD" clId="Web-{7B4EE775-94B8-4062-807C-A1A429147176}" dt="2020-05-17T03:41:50.183" v="58"/>
        <pc:sldMkLst>
          <pc:docMk/>
          <pc:sldMk cId="2915225922" sldId="268"/>
        </pc:sldMkLst>
      </pc:sldChg>
      <pc:sldChg chg="modSp">
        <pc:chgData name="joannaseltzer" userId="S::joannaseltzer_gmail.com#ext#@devupconforg2.onmicrosoft.com::069384dd-e21c-4a87-a136-4cd8a6e467bb" providerId="AD" clId="Web-{7B4EE775-94B8-4062-807C-A1A429147176}" dt="2020-05-17T03:48:55.169" v="270" actId="20577"/>
        <pc:sldMkLst>
          <pc:docMk/>
          <pc:sldMk cId="495901821" sldId="269"/>
        </pc:sldMkLst>
        <pc:spChg chg="mod">
          <ac:chgData name="joannaseltzer" userId="S::joannaseltzer_gmail.com#ext#@devupconforg2.onmicrosoft.com::069384dd-e21c-4a87-a136-4cd8a6e467bb" providerId="AD" clId="Web-{7B4EE775-94B8-4062-807C-A1A429147176}" dt="2020-05-17T03:48:55.169" v="270" actId="20577"/>
          <ac:spMkLst>
            <pc:docMk/>
            <pc:sldMk cId="495901821" sldId="269"/>
            <ac:spMk id="3" creationId="{0AFBB36F-34B6-4151-BD51-AB5D7046E165}"/>
          </ac:spMkLst>
        </pc:spChg>
        <pc:spChg chg="mod">
          <ac:chgData name="joannaseltzer" userId="S::joannaseltzer_gmail.com#ext#@devupconforg2.onmicrosoft.com::069384dd-e21c-4a87-a136-4cd8a6e467bb" providerId="AD" clId="Web-{7B4EE775-94B8-4062-807C-A1A429147176}" dt="2020-05-17T03:42:33.511" v="59" actId="1076"/>
          <ac:spMkLst>
            <pc:docMk/>
            <pc:sldMk cId="495901821" sldId="269"/>
            <ac:spMk id="5" creationId="{C941D661-1C1E-4861-95C6-A36D16774F5A}"/>
          </ac:spMkLst>
        </pc:spChg>
      </pc:sldChg>
      <pc:sldChg chg="addSp modSp addAnim modAnim">
        <pc:chgData name="joannaseltzer" userId="S::joannaseltzer_gmail.com#ext#@devupconforg2.onmicrosoft.com::069384dd-e21c-4a87-a136-4cd8a6e467bb" providerId="AD" clId="Web-{7B4EE775-94B8-4062-807C-A1A429147176}" dt="2020-05-17T03:51:07.170" v="389" actId="20577"/>
        <pc:sldMkLst>
          <pc:docMk/>
          <pc:sldMk cId="4048132690" sldId="270"/>
        </pc:sldMkLst>
        <pc:spChg chg="mod">
          <ac:chgData name="joannaseltzer" userId="S::joannaseltzer_gmail.com#ext#@devupconforg2.onmicrosoft.com::069384dd-e21c-4a87-a136-4cd8a6e467bb" providerId="AD" clId="Web-{7B4EE775-94B8-4062-807C-A1A429147176}" dt="2020-05-17T03:40:33.824" v="8" actId="20577"/>
          <ac:spMkLst>
            <pc:docMk/>
            <pc:sldMk cId="4048132690" sldId="270"/>
            <ac:spMk id="2" creationId="{44E1E3A5-5A80-4C4D-A56D-4BE91EC511BC}"/>
          </ac:spMkLst>
        </pc:spChg>
        <pc:spChg chg="add mod">
          <ac:chgData name="joannaseltzer" userId="S::joannaseltzer_gmail.com#ext#@devupconforg2.onmicrosoft.com::069384dd-e21c-4a87-a136-4cd8a6e467bb" providerId="AD" clId="Web-{7B4EE775-94B8-4062-807C-A1A429147176}" dt="2020-05-17T03:41:11.605" v="48" actId="20577"/>
          <ac:spMkLst>
            <pc:docMk/>
            <pc:sldMk cId="4048132690" sldId="270"/>
            <ac:spMk id="85" creationId="{1E87C76F-0333-454A-A58D-109511A2A646}"/>
          </ac:spMkLst>
        </pc:spChg>
        <pc:graphicFrameChg chg="modGraphic">
          <ac:chgData name="joannaseltzer" userId="S::joannaseltzer_gmail.com#ext#@devupconforg2.onmicrosoft.com::069384dd-e21c-4a87-a136-4cd8a6e467bb" providerId="AD" clId="Web-{7B4EE775-94B8-4062-807C-A1A429147176}" dt="2020-05-17T03:51:07.170" v="389" actId="20577"/>
          <ac:graphicFrameMkLst>
            <pc:docMk/>
            <pc:sldMk cId="4048132690" sldId="270"/>
            <ac:graphicFrameMk id="10" creationId="{5200174D-EF08-414D-94F1-640499CBED61}"/>
          </ac:graphicFrameMkLst>
        </pc:graphicFrameChg>
      </pc:sldChg>
      <pc:sldChg chg="modSp">
        <pc:chgData name="joannaseltzer" userId="S::joannaseltzer_gmail.com#ext#@devupconforg2.onmicrosoft.com::069384dd-e21c-4a87-a136-4cd8a6e467bb" providerId="AD" clId="Web-{7B4EE775-94B8-4062-807C-A1A429147176}" dt="2020-05-17T03:43:38.137" v="76" actId="20577"/>
        <pc:sldMkLst>
          <pc:docMk/>
          <pc:sldMk cId="1974766128" sldId="271"/>
        </pc:sldMkLst>
        <pc:graphicFrameChg chg="modGraphic">
          <ac:chgData name="joannaseltzer" userId="S::joannaseltzer_gmail.com#ext#@devupconforg2.onmicrosoft.com::069384dd-e21c-4a87-a136-4cd8a6e467bb" providerId="AD" clId="Web-{7B4EE775-94B8-4062-807C-A1A429147176}" dt="2020-05-17T03:43:38.137" v="76" actId="20577"/>
          <ac:graphicFrameMkLst>
            <pc:docMk/>
            <pc:sldMk cId="1974766128" sldId="271"/>
            <ac:graphicFrameMk id="7" creationId="{785A3D70-59C1-4A04-AF12-BDB1FD8A7EFA}"/>
          </ac:graphicFrameMkLst>
        </pc:graphicFrameChg>
      </pc:sldChg>
      <pc:sldChg chg="add ord replId">
        <pc:chgData name="joannaseltzer" userId="S::joannaseltzer_gmail.com#ext#@devupconforg2.onmicrosoft.com::069384dd-e21c-4a87-a136-4cd8a6e467bb" providerId="AD" clId="Web-{7B4EE775-94B8-4062-807C-A1A429147176}" dt="2020-05-17T03:47:46.482" v="175"/>
        <pc:sldMkLst>
          <pc:docMk/>
          <pc:sldMk cId="188561377" sldId="272"/>
        </pc:sldMkLst>
      </pc:sldChg>
    </pc:docChg>
  </pc:docChgLst>
  <pc:docChgLst>
    <pc:chgData name="joannaseltzer" userId="S::joannaseltzer_gmail.com#ext#@devupconforg2.onmicrosoft.com::069384dd-e21c-4a87-a136-4cd8a6e467bb" providerId="AD" clId="Web-{82DD7AAF-1A40-410F-90FB-8034BF31C30A}"/>
    <pc:docChg chg="modSld">
      <pc:chgData name="joannaseltzer" userId="S::joannaseltzer_gmail.com#ext#@devupconforg2.onmicrosoft.com::069384dd-e21c-4a87-a136-4cd8a6e467bb" providerId="AD" clId="Web-{82DD7AAF-1A40-410F-90FB-8034BF31C30A}" dt="2020-05-17T02:11:02.131" v="581" actId="1076"/>
      <pc:docMkLst>
        <pc:docMk/>
      </pc:docMkLst>
      <pc:sldChg chg="modSp">
        <pc:chgData name="joannaseltzer" userId="S::joannaseltzer_gmail.com#ext#@devupconforg2.onmicrosoft.com::069384dd-e21c-4a87-a136-4cd8a6e467bb" providerId="AD" clId="Web-{82DD7AAF-1A40-410F-90FB-8034BF31C30A}" dt="2020-05-17T02:11:02.131" v="581" actId="1076"/>
        <pc:sldMkLst>
          <pc:docMk/>
          <pc:sldMk cId="705335783" sldId="259"/>
        </pc:sldMkLst>
        <pc:spChg chg="mod">
          <ac:chgData name="joannaseltzer" userId="S::joannaseltzer_gmail.com#ext#@devupconforg2.onmicrosoft.com::069384dd-e21c-4a87-a136-4cd8a6e467bb" providerId="AD" clId="Web-{82DD7AAF-1A40-410F-90FB-8034BF31C30A}" dt="2020-05-17T02:11:02.131" v="581" actId="1076"/>
          <ac:spMkLst>
            <pc:docMk/>
            <pc:sldMk cId="705335783" sldId="259"/>
            <ac:spMk id="3" creationId="{8400F31A-8297-42F7-AB12-91B86120E9B6}"/>
          </ac:spMkLst>
        </pc:spChg>
        <pc:picChg chg="mod">
          <ac:chgData name="joannaseltzer" userId="S::joannaseltzer_gmail.com#ext#@devupconforg2.onmicrosoft.com::069384dd-e21c-4a87-a136-4cd8a6e467bb" providerId="AD" clId="Web-{82DD7AAF-1A40-410F-90FB-8034BF31C30A}" dt="2020-05-17T02:06:31.911" v="0" actId="1076"/>
          <ac:picMkLst>
            <pc:docMk/>
            <pc:sldMk cId="705335783" sldId="259"/>
            <ac:picMk id="7" creationId="{B23FB75A-E85D-40A8-9F79-9DD0979BF9B8}"/>
          </ac:picMkLst>
        </pc:picChg>
      </pc:sldChg>
    </pc:docChg>
  </pc:docChgLst>
  <pc:docChgLst>
    <pc:chgData name="ramonaramadas" userId="S::ramonaramadas_gmail.com#ext#@devupconforg2.onmicrosoft.com::2bfa4f66-be66-4bca-97ef-9e02737ee9ec" providerId="AD" clId="Web-{21D67B6F-40E8-48F5-8365-0079E227C96E}"/>
    <pc:docChg chg="modSld">
      <pc:chgData name="ramonaramadas" userId="S::ramonaramadas_gmail.com#ext#@devupconforg2.onmicrosoft.com::2bfa4f66-be66-4bca-97ef-9e02737ee9ec" providerId="AD" clId="Web-{21D67B6F-40E8-48F5-8365-0079E227C96E}" dt="2020-05-16T20:59:56.129" v="72" actId="20577"/>
      <pc:docMkLst>
        <pc:docMk/>
      </pc:docMkLst>
      <pc:sldChg chg="modSp">
        <pc:chgData name="ramonaramadas" userId="S::ramonaramadas_gmail.com#ext#@devupconforg2.onmicrosoft.com::2bfa4f66-be66-4bca-97ef-9e02737ee9ec" providerId="AD" clId="Web-{21D67B6F-40E8-48F5-8365-0079E227C96E}" dt="2020-05-16T20:59:56.129" v="72" actId="20577"/>
        <pc:sldMkLst>
          <pc:docMk/>
          <pc:sldMk cId="401185747" sldId="263"/>
        </pc:sldMkLst>
        <pc:graphicFrameChg chg="modGraphic">
          <ac:chgData name="ramonaramadas" userId="S::ramonaramadas_gmail.com#ext#@devupconforg2.onmicrosoft.com::2bfa4f66-be66-4bca-97ef-9e02737ee9ec" providerId="AD" clId="Web-{21D67B6F-40E8-48F5-8365-0079E227C96E}" dt="2020-05-16T20:59:56.129" v="72" actId="20577"/>
          <ac:graphicFrameMkLst>
            <pc:docMk/>
            <pc:sldMk cId="401185747" sldId="263"/>
            <ac:graphicFrameMk id="7" creationId="{785A3D70-59C1-4A04-AF12-BDB1FD8A7EFA}"/>
          </ac:graphicFrameMkLst>
        </pc:graphicFrameChg>
      </pc:sldChg>
    </pc:docChg>
  </pc:docChgLst>
  <pc:docChgLst>
    <pc:chgData name="joannaseltzer" userId="S::joannaseltzer_gmail.com#ext#@devupconforg2.onmicrosoft.com::069384dd-e21c-4a87-a136-4cd8a6e467bb" providerId="AD" clId="Web-{486ADA4A-C6CF-46DE-896F-DB36CF437623}"/>
    <pc:docChg chg="modSld">
      <pc:chgData name="joannaseltzer" userId="S::joannaseltzer_gmail.com#ext#@devupconforg2.onmicrosoft.com::069384dd-e21c-4a87-a136-4cd8a6e467bb" providerId="AD" clId="Web-{486ADA4A-C6CF-46DE-896F-DB36CF437623}" dt="2020-05-17T03:35:25.305" v="47" actId="1076"/>
      <pc:docMkLst>
        <pc:docMk/>
      </pc:docMkLst>
      <pc:sldChg chg="modSp">
        <pc:chgData name="joannaseltzer" userId="S::joannaseltzer_gmail.com#ext#@devupconforg2.onmicrosoft.com::069384dd-e21c-4a87-a136-4cd8a6e467bb" providerId="AD" clId="Web-{486ADA4A-C6CF-46DE-896F-DB36CF437623}" dt="2020-05-17T03:35:25.305" v="47" actId="1076"/>
        <pc:sldMkLst>
          <pc:docMk/>
          <pc:sldMk cId="495901821" sldId="269"/>
        </pc:sldMkLst>
        <pc:spChg chg="mod">
          <ac:chgData name="joannaseltzer" userId="S::joannaseltzer_gmail.com#ext#@devupconforg2.onmicrosoft.com::069384dd-e21c-4a87-a136-4cd8a6e467bb" providerId="AD" clId="Web-{486ADA4A-C6CF-46DE-896F-DB36CF437623}" dt="2020-05-17T03:35:06.992" v="37" actId="20577"/>
          <ac:spMkLst>
            <pc:docMk/>
            <pc:sldMk cId="495901821" sldId="269"/>
            <ac:spMk id="5" creationId="{C941D661-1C1E-4861-95C6-A36D16774F5A}"/>
          </ac:spMkLst>
        </pc:spChg>
        <pc:spChg chg="mod">
          <ac:chgData name="joannaseltzer" userId="S::joannaseltzer_gmail.com#ext#@devupconforg2.onmicrosoft.com::069384dd-e21c-4a87-a136-4cd8a6e467bb" providerId="AD" clId="Web-{486ADA4A-C6CF-46DE-896F-DB36CF437623}" dt="2020-05-17T03:35:16.758" v="45" actId="20577"/>
          <ac:spMkLst>
            <pc:docMk/>
            <pc:sldMk cId="495901821" sldId="269"/>
            <ac:spMk id="7" creationId="{E97547AA-8B55-4D4A-A202-0ED11941999E}"/>
          </ac:spMkLst>
        </pc:spChg>
        <pc:picChg chg="mod">
          <ac:chgData name="joannaseltzer" userId="S::joannaseltzer_gmail.com#ext#@devupconforg2.onmicrosoft.com::069384dd-e21c-4a87-a136-4cd8a6e467bb" providerId="AD" clId="Web-{486ADA4A-C6CF-46DE-896F-DB36CF437623}" dt="2020-05-17T03:35:25.305" v="47" actId="1076"/>
          <ac:picMkLst>
            <pc:docMk/>
            <pc:sldMk cId="495901821" sldId="269"/>
            <ac:picMk id="6" creationId="{727977B2-8BE8-4F3E-AEC3-EBEB5A5F87B8}"/>
          </ac:picMkLst>
        </pc:picChg>
      </pc:sldChg>
    </pc:docChg>
  </pc:docChgLst>
  <pc:docChgLst>
    <pc:chgData name="Tseng, Pao-Chu" userId="S::ptseng_livingston.org#ext#@devupconforg2.onmicrosoft.com::becff42a-7592-4547-8499-48ec7a6df004" providerId="AD" clId="Web-{B71BC606-3EB3-4E95-942D-A674E4606A52}"/>
    <pc:docChg chg="modSld">
      <pc:chgData name="Tseng, Pao-Chu" userId="S::ptseng_livingston.org#ext#@devupconforg2.onmicrosoft.com::becff42a-7592-4547-8499-48ec7a6df004" providerId="AD" clId="Web-{B71BC606-3EB3-4E95-942D-A674E4606A52}" dt="2020-05-16T21:03:21.622" v="0" actId="1076"/>
      <pc:docMkLst>
        <pc:docMk/>
      </pc:docMkLst>
      <pc:sldChg chg="modSp">
        <pc:chgData name="Tseng, Pao-Chu" userId="S::ptseng_livingston.org#ext#@devupconforg2.onmicrosoft.com::becff42a-7592-4547-8499-48ec7a6df004" providerId="AD" clId="Web-{B71BC606-3EB3-4E95-942D-A674E4606A52}" dt="2020-05-16T21:03:21.622" v="0" actId="1076"/>
        <pc:sldMkLst>
          <pc:docMk/>
          <pc:sldMk cId="1748149217" sldId="256"/>
        </pc:sldMkLst>
        <pc:picChg chg="mod">
          <ac:chgData name="Tseng, Pao-Chu" userId="S::ptseng_livingston.org#ext#@devupconforg2.onmicrosoft.com::becff42a-7592-4547-8499-48ec7a6df004" providerId="AD" clId="Web-{B71BC606-3EB3-4E95-942D-A674E4606A52}" dt="2020-05-16T21:03:21.622" v="0" actId="1076"/>
          <ac:picMkLst>
            <pc:docMk/>
            <pc:sldMk cId="1748149217" sldId="256"/>
            <ac:picMk id="4" creationId="{91B1FDDA-B19C-4DDC-883B-073E410EDD16}"/>
          </ac:picMkLst>
        </pc:picChg>
      </pc:sldChg>
    </pc:docChg>
  </pc:docChgLst>
  <pc:docChgLst>
    <pc:chgData name="joannaseltzer" userId="S::joannaseltzer_gmail.com#ext#@devupconforg2.onmicrosoft.com::069384dd-e21c-4a87-a136-4cd8a6e467bb" providerId="AD" clId="Web-{D5B232B4-43B2-4241-8196-B4FF73EADFB3}"/>
    <pc:docChg chg="modSld">
      <pc:chgData name="joannaseltzer" userId="S::joannaseltzer_gmail.com#ext#@devupconforg2.onmicrosoft.com::069384dd-e21c-4a87-a136-4cd8a6e467bb" providerId="AD" clId="Web-{D5B232B4-43B2-4241-8196-B4FF73EADFB3}" dt="2020-05-17T14:10:21.096" v="368"/>
      <pc:docMkLst>
        <pc:docMk/>
      </pc:docMkLst>
      <pc:sldChg chg="modSp">
        <pc:chgData name="joannaseltzer" userId="S::joannaseltzer_gmail.com#ext#@devupconforg2.onmicrosoft.com::069384dd-e21c-4a87-a136-4cd8a6e467bb" providerId="AD" clId="Web-{D5B232B4-43B2-4241-8196-B4FF73EADFB3}" dt="2020-05-17T14:04:55.262" v="183" actId="1076"/>
        <pc:sldMkLst>
          <pc:docMk/>
          <pc:sldMk cId="1748149217" sldId="256"/>
        </pc:sldMkLst>
        <pc:spChg chg="mod">
          <ac:chgData name="joannaseltzer" userId="S::joannaseltzer_gmail.com#ext#@devupconforg2.onmicrosoft.com::069384dd-e21c-4a87-a136-4cd8a6e467bb" providerId="AD" clId="Web-{D5B232B4-43B2-4241-8196-B4FF73EADFB3}" dt="2020-05-17T14:04:55.262" v="183" actId="1076"/>
          <ac:spMkLst>
            <pc:docMk/>
            <pc:sldMk cId="1748149217" sldId="256"/>
            <ac:spMk id="2" creationId="{FBF8DEDE-49B7-4137-9E9A-8FAEC80161E5}"/>
          </ac:spMkLst>
        </pc:spChg>
        <pc:spChg chg="mod">
          <ac:chgData name="joannaseltzer" userId="S::joannaseltzer_gmail.com#ext#@devupconforg2.onmicrosoft.com::069384dd-e21c-4a87-a136-4cd8a6e467bb" providerId="AD" clId="Web-{D5B232B4-43B2-4241-8196-B4FF73EADFB3}" dt="2020-05-17T14:04:43.324" v="182" actId="1076"/>
          <ac:spMkLst>
            <pc:docMk/>
            <pc:sldMk cId="1748149217" sldId="256"/>
            <ac:spMk id="3" creationId="{ABBA8813-CC39-445B-AAAD-CB3E1E99AF54}"/>
          </ac:spMkLst>
        </pc:spChg>
      </pc:sldChg>
      <pc:sldChg chg="modSp">
        <pc:chgData name="joannaseltzer" userId="S::joannaseltzer_gmail.com#ext#@devupconforg2.onmicrosoft.com::069384dd-e21c-4a87-a136-4cd8a6e467bb" providerId="AD" clId="Web-{D5B232B4-43B2-4241-8196-B4FF73EADFB3}" dt="2020-05-17T14:09:22.828" v="361" actId="20577"/>
        <pc:sldMkLst>
          <pc:docMk/>
          <pc:sldMk cId="3839779183" sldId="266"/>
        </pc:sldMkLst>
        <pc:spChg chg="mod">
          <ac:chgData name="joannaseltzer" userId="S::joannaseltzer_gmail.com#ext#@devupconforg2.onmicrosoft.com::069384dd-e21c-4a87-a136-4cd8a6e467bb" providerId="AD" clId="Web-{D5B232B4-43B2-4241-8196-B4FF73EADFB3}" dt="2020-05-17T14:09:22.828" v="361" actId="20577"/>
          <ac:spMkLst>
            <pc:docMk/>
            <pc:sldMk cId="3839779183" sldId="266"/>
            <ac:spMk id="3" creationId="{8AECCB3D-FB43-4A89-95FC-DD35CB4E6D33}"/>
          </ac:spMkLst>
        </pc:spChg>
      </pc:sldChg>
      <pc:sldChg chg="modSp addAnim modAnim">
        <pc:chgData name="joannaseltzer" userId="S::joannaseltzer_gmail.com#ext#@devupconforg2.onmicrosoft.com::069384dd-e21c-4a87-a136-4cd8a6e467bb" providerId="AD" clId="Web-{D5B232B4-43B2-4241-8196-B4FF73EADFB3}" dt="2020-05-17T14:10:21.096" v="368"/>
        <pc:sldMkLst>
          <pc:docMk/>
          <pc:sldMk cId="4048132690" sldId="270"/>
        </pc:sldMkLst>
        <pc:spChg chg="mod">
          <ac:chgData name="joannaseltzer" userId="S::joannaseltzer_gmail.com#ext#@devupconforg2.onmicrosoft.com::069384dd-e21c-4a87-a136-4cd8a6e467bb" providerId="AD" clId="Web-{D5B232B4-43B2-4241-8196-B4FF73EADFB3}" dt="2020-05-17T14:10:07.814" v="366" actId="1076"/>
          <ac:spMkLst>
            <pc:docMk/>
            <pc:sldMk cId="4048132690" sldId="270"/>
            <ac:spMk id="2" creationId="{44E1E3A5-5A80-4C4D-A56D-4BE91EC511BC}"/>
          </ac:spMkLst>
        </pc:spChg>
        <pc:spChg chg="mod">
          <ac:chgData name="joannaseltzer" userId="S::joannaseltzer_gmail.com#ext#@devupconforg2.onmicrosoft.com::069384dd-e21c-4a87-a136-4cd8a6e467bb" providerId="AD" clId="Web-{D5B232B4-43B2-4241-8196-B4FF73EADFB3}" dt="2020-05-17T14:10:03.830" v="365" actId="1076"/>
          <ac:spMkLst>
            <pc:docMk/>
            <pc:sldMk cId="4048132690" sldId="270"/>
            <ac:spMk id="85" creationId="{1E87C76F-0333-454A-A58D-109511A2A646}"/>
          </ac:spMkLst>
        </pc:spChg>
      </pc:sldChg>
    </pc:docChg>
  </pc:docChgLst>
  <pc:docChgLst>
    <pc:chgData name="joannaseltzer" userId="S::joannaseltzer_gmail.com#ext#@devupconforg2.onmicrosoft.com::069384dd-e21c-4a87-a136-4cd8a6e467bb" providerId="AD" clId="Web-{2B9EB2DA-9E5E-441C-A92E-56EC555854BE}"/>
    <pc:docChg chg="modSld">
      <pc:chgData name="joannaseltzer" userId="S::joannaseltzer_gmail.com#ext#@devupconforg2.onmicrosoft.com::069384dd-e21c-4a87-a136-4cd8a6e467bb" providerId="AD" clId="Web-{2B9EB2DA-9E5E-441C-A92E-56EC555854BE}" dt="2020-05-16T21:15:44.146" v="9"/>
      <pc:docMkLst>
        <pc:docMk/>
      </pc:docMkLst>
      <pc:sldChg chg="addSp delSp modSp mod setBg setClrOvrMap">
        <pc:chgData name="joannaseltzer" userId="S::joannaseltzer_gmail.com#ext#@devupconforg2.onmicrosoft.com::069384dd-e21c-4a87-a136-4cd8a6e467bb" providerId="AD" clId="Web-{2B9EB2DA-9E5E-441C-A92E-56EC555854BE}" dt="2020-05-16T21:15:44.146" v="9"/>
        <pc:sldMkLst>
          <pc:docMk/>
          <pc:sldMk cId="495901821" sldId="269"/>
        </pc:sldMkLst>
        <pc:spChg chg="mod">
          <ac:chgData name="joannaseltzer" userId="S::joannaseltzer_gmail.com#ext#@devupconforg2.onmicrosoft.com::069384dd-e21c-4a87-a136-4cd8a6e467bb" providerId="AD" clId="Web-{2B9EB2DA-9E5E-441C-A92E-56EC555854BE}" dt="2020-05-16T21:15:44.146" v="9"/>
          <ac:spMkLst>
            <pc:docMk/>
            <pc:sldMk cId="495901821" sldId="269"/>
            <ac:spMk id="2" creationId="{980D67B9-7AEB-4371-8BCB-B90F7F806B35}"/>
          </ac:spMkLst>
        </pc:spChg>
        <pc:spChg chg="mod ord">
          <ac:chgData name="joannaseltzer" userId="S::joannaseltzer_gmail.com#ext#@devupconforg2.onmicrosoft.com::069384dd-e21c-4a87-a136-4cd8a6e467bb" providerId="AD" clId="Web-{2B9EB2DA-9E5E-441C-A92E-56EC555854BE}" dt="2020-05-16T21:15:44.146" v="9"/>
          <ac:spMkLst>
            <pc:docMk/>
            <pc:sldMk cId="495901821" sldId="269"/>
            <ac:spMk id="3" creationId="{0AFBB36F-34B6-4151-BD51-AB5D7046E165}"/>
          </ac:spMkLst>
        </pc:spChg>
        <pc:spChg chg="add del">
          <ac:chgData name="joannaseltzer" userId="S::joannaseltzer_gmail.com#ext#@devupconforg2.onmicrosoft.com::069384dd-e21c-4a87-a136-4cd8a6e467bb" providerId="AD" clId="Web-{2B9EB2DA-9E5E-441C-A92E-56EC555854BE}" dt="2020-05-16T21:15:38.974" v="6"/>
          <ac:spMkLst>
            <pc:docMk/>
            <pc:sldMk cId="495901821" sldId="269"/>
            <ac:spMk id="6" creationId="{B8DD2392-397B-48BF-BEFA-EA1FB881CA85}"/>
          </ac:spMkLst>
        </pc:spChg>
        <pc:spChg chg="add del">
          <ac:chgData name="joannaseltzer" userId="S::joannaseltzer_gmail.com#ext#@devupconforg2.onmicrosoft.com::069384dd-e21c-4a87-a136-4cd8a6e467bb" providerId="AD" clId="Web-{2B9EB2DA-9E5E-441C-A92E-56EC555854BE}" dt="2020-05-16T21:15:44.146" v="8"/>
          <ac:spMkLst>
            <pc:docMk/>
            <pc:sldMk cId="495901821" sldId="269"/>
            <ac:spMk id="7" creationId="{FBB53F82-F191-4EEB-AB7B-F69E634FA3E8}"/>
          </ac:spMkLst>
        </pc:spChg>
        <pc:spChg chg="add del">
          <ac:chgData name="joannaseltzer" userId="S::joannaseltzer_gmail.com#ext#@devupconforg2.onmicrosoft.com::069384dd-e21c-4a87-a136-4cd8a6e467bb" providerId="AD" clId="Web-{2B9EB2DA-9E5E-441C-A92E-56EC555854BE}" dt="2020-05-16T21:15:44.146" v="8"/>
          <ac:spMkLst>
            <pc:docMk/>
            <pc:sldMk cId="495901821" sldId="269"/>
            <ac:spMk id="8" creationId="{8616AA08-3831-473D-B61B-89484A33CF65}"/>
          </ac:spMkLst>
        </pc:spChg>
        <pc:spChg chg="add del">
          <ac:chgData name="joannaseltzer" userId="S::joannaseltzer_gmail.com#ext#@devupconforg2.onmicrosoft.com::069384dd-e21c-4a87-a136-4cd8a6e467bb" providerId="AD" clId="Web-{2B9EB2DA-9E5E-441C-A92E-56EC555854BE}" dt="2020-05-16T21:15:32.286" v="4"/>
          <ac:spMkLst>
            <pc:docMk/>
            <pc:sldMk cId="495901821" sldId="269"/>
            <ac:spMk id="9" creationId="{7A4CA679-3546-4E14-8FB8-F57168C37635}"/>
          </ac:spMkLst>
        </pc:spChg>
        <pc:spChg chg="add del">
          <ac:chgData name="joannaseltzer" userId="S::joannaseltzer_gmail.com#ext#@devupconforg2.onmicrosoft.com::069384dd-e21c-4a87-a136-4cd8a6e467bb" providerId="AD" clId="Web-{2B9EB2DA-9E5E-441C-A92E-56EC555854BE}" dt="2020-05-16T21:15:44.146" v="8"/>
          <ac:spMkLst>
            <pc:docMk/>
            <pc:sldMk cId="495901821" sldId="269"/>
            <ac:spMk id="10" creationId="{8431B918-3A1C-46BA-9430-CAD97D9DA0FC}"/>
          </ac:spMkLst>
        </pc:spChg>
        <pc:spChg chg="add del">
          <ac:chgData name="joannaseltzer" userId="S::joannaseltzer_gmail.com#ext#@devupconforg2.onmicrosoft.com::069384dd-e21c-4a87-a136-4cd8a6e467bb" providerId="AD" clId="Web-{2B9EB2DA-9E5E-441C-A92E-56EC555854BE}" dt="2020-05-16T21:15:32.286" v="4"/>
          <ac:spMkLst>
            <pc:docMk/>
            <pc:sldMk cId="495901821" sldId="269"/>
            <ac:spMk id="11" creationId="{44D16E90-7C64-4C04-A50A-B866A1A92B4E}"/>
          </ac:spMkLst>
        </pc:spChg>
        <pc:spChg chg="add del">
          <ac:chgData name="joannaseltzer" userId="S::joannaseltzer_gmail.com#ext#@devupconforg2.onmicrosoft.com::069384dd-e21c-4a87-a136-4cd8a6e467bb" providerId="AD" clId="Web-{2B9EB2DA-9E5E-441C-A92E-56EC555854BE}" dt="2020-05-16T21:15:44.146" v="8"/>
          <ac:spMkLst>
            <pc:docMk/>
            <pc:sldMk cId="495901821" sldId="269"/>
            <ac:spMk id="12" creationId="{8400935A-2F82-4DC4-A4E1-E12EFB8C2738}"/>
          </ac:spMkLst>
        </pc:spChg>
        <pc:spChg chg="add del">
          <ac:chgData name="joannaseltzer" userId="S::joannaseltzer_gmail.com#ext#@devupconforg2.onmicrosoft.com::069384dd-e21c-4a87-a136-4cd8a6e467bb" providerId="AD" clId="Web-{2B9EB2DA-9E5E-441C-A92E-56EC555854BE}" dt="2020-05-16T21:15:32.286" v="4"/>
          <ac:spMkLst>
            <pc:docMk/>
            <pc:sldMk cId="495901821" sldId="269"/>
            <ac:spMk id="13" creationId="{DBE4DD59-5AA2-46C6-B6A8-9B4C62D19877}"/>
          </ac:spMkLst>
        </pc:spChg>
        <pc:spChg chg="add">
          <ac:chgData name="joannaseltzer" userId="S::joannaseltzer_gmail.com#ext#@devupconforg2.onmicrosoft.com::069384dd-e21c-4a87-a136-4cd8a6e467bb" providerId="AD" clId="Web-{2B9EB2DA-9E5E-441C-A92E-56EC555854BE}" dt="2020-05-16T21:15:44.146" v="9"/>
          <ac:spMkLst>
            <pc:docMk/>
            <pc:sldMk cId="495901821" sldId="269"/>
            <ac:spMk id="14" creationId="{3CED7894-4F62-4A6C-8DB5-DB5BE08E9C03}"/>
          </ac:spMkLst>
        </pc:spChg>
        <pc:spChg chg="add del">
          <ac:chgData name="joannaseltzer" userId="S::joannaseltzer_gmail.com#ext#@devupconforg2.onmicrosoft.com::069384dd-e21c-4a87-a136-4cd8a6e467bb" providerId="AD" clId="Web-{2B9EB2DA-9E5E-441C-A92E-56EC555854BE}" dt="2020-05-16T21:15:32.286" v="4"/>
          <ac:spMkLst>
            <pc:docMk/>
            <pc:sldMk cId="495901821" sldId="269"/>
            <ac:spMk id="15" creationId="{160CE81C-67DC-489E-BFFB-877C80B854DB}"/>
          </ac:spMkLst>
        </pc:spChg>
        <pc:spChg chg="add">
          <ac:chgData name="joannaseltzer" userId="S::joannaseltzer_gmail.com#ext#@devupconforg2.onmicrosoft.com::069384dd-e21c-4a87-a136-4cd8a6e467bb" providerId="AD" clId="Web-{2B9EB2DA-9E5E-441C-A92E-56EC555854BE}" dt="2020-05-16T21:15:44.146" v="9"/>
          <ac:spMkLst>
            <pc:docMk/>
            <pc:sldMk cId="495901821" sldId="269"/>
            <ac:spMk id="16" creationId="{E536F3B4-50F6-4C52-8F76-4EB1214719DC}"/>
          </ac:spMkLst>
        </pc:spChg>
        <pc:spChg chg="add del">
          <ac:chgData name="joannaseltzer" userId="S::joannaseltzer_gmail.com#ext#@devupconforg2.onmicrosoft.com::069384dd-e21c-4a87-a136-4cd8a6e467bb" providerId="AD" clId="Web-{2B9EB2DA-9E5E-441C-A92E-56EC555854BE}" dt="2020-05-16T21:15:44.146" v="8"/>
          <ac:spMkLst>
            <pc:docMk/>
            <pc:sldMk cId="495901821" sldId="269"/>
            <ac:spMk id="17" creationId="{A3D5D599-1CAE-4C92-B5AE-8E51AF6D47C9}"/>
          </ac:spMkLst>
        </pc:spChg>
        <pc:picChg chg="add mod ord">
          <ac:chgData name="joannaseltzer" userId="S::joannaseltzer_gmail.com#ext#@devupconforg2.onmicrosoft.com::069384dd-e21c-4a87-a136-4cd8a6e467bb" providerId="AD" clId="Web-{2B9EB2DA-9E5E-441C-A92E-56EC555854BE}" dt="2020-05-16T21:15:44.146" v="9"/>
          <ac:picMkLst>
            <pc:docMk/>
            <pc:sldMk cId="495901821" sldId="269"/>
            <ac:picMk id="4" creationId="{7F8BFA48-0D5F-4D56-A0EA-938601170809}"/>
          </ac:picMkLst>
        </pc:picChg>
      </pc:sldChg>
    </pc:docChg>
  </pc:docChgLst>
  <pc:docChgLst>
    <pc:chgData name="shelliannj1" userId="S::shelliannj1_gmail.com#ext#@devupconforg2.onmicrosoft.com::ca846aa3-7ee0-4ddd-ad42-a4471710b592" providerId="AD" clId="Web-{8636D8A8-5A17-443C-8A0E-7E66E5AFB2F1}"/>
    <pc:docChg chg="modSld">
      <pc:chgData name="shelliannj1" userId="S::shelliannj1_gmail.com#ext#@devupconforg2.onmicrosoft.com::ca846aa3-7ee0-4ddd-ad42-a4471710b592" providerId="AD" clId="Web-{8636D8A8-5A17-443C-8A0E-7E66E5AFB2F1}" dt="2020-05-17T03:46:28.538" v="7"/>
      <pc:docMkLst>
        <pc:docMk/>
      </pc:docMkLst>
      <pc:sldChg chg="modSp addCm">
        <pc:chgData name="shelliannj1" userId="S::shelliannj1_gmail.com#ext#@devupconforg2.onmicrosoft.com::ca846aa3-7ee0-4ddd-ad42-a4471710b592" providerId="AD" clId="Web-{8636D8A8-5A17-443C-8A0E-7E66E5AFB2F1}" dt="2020-05-17T03:46:28.538" v="7"/>
        <pc:sldMkLst>
          <pc:docMk/>
          <pc:sldMk cId="705335783" sldId="259"/>
        </pc:sldMkLst>
        <pc:spChg chg="mod">
          <ac:chgData name="shelliannj1" userId="S::shelliannj1_gmail.com#ext#@devupconforg2.onmicrosoft.com::ca846aa3-7ee0-4ddd-ad42-a4471710b592" providerId="AD" clId="Web-{8636D8A8-5A17-443C-8A0E-7E66E5AFB2F1}" dt="2020-05-17T03:40:14.628" v="4" actId="20577"/>
          <ac:spMkLst>
            <pc:docMk/>
            <pc:sldMk cId="705335783" sldId="259"/>
            <ac:spMk id="3" creationId="{8400F31A-8297-42F7-AB12-91B86120E9B6}"/>
          </ac:spMkLst>
        </pc:spChg>
      </pc:sldChg>
    </pc:docChg>
  </pc:docChgLst>
  <pc:docChgLst>
    <pc:chgData name="joannaseltzer" userId="S::joannaseltzer_gmail.com#ext#@devupconforg2.onmicrosoft.com::069384dd-e21c-4a87-a136-4cd8a6e467bb" providerId="AD" clId="Web-{22231F8E-E3B8-4908-BB95-7450ACCD7ABA}"/>
    <pc:docChg chg="modSld">
      <pc:chgData name="joannaseltzer" userId="S::joannaseltzer_gmail.com#ext#@devupconforg2.onmicrosoft.com::069384dd-e21c-4a87-a136-4cd8a6e467bb" providerId="AD" clId="Web-{22231F8E-E3B8-4908-BB95-7450ACCD7ABA}" dt="2020-05-17T02:12:16.662" v="3" actId="20577"/>
      <pc:docMkLst>
        <pc:docMk/>
      </pc:docMkLst>
      <pc:sldChg chg="modSp">
        <pc:chgData name="joannaseltzer" userId="S::joannaseltzer_gmail.com#ext#@devupconforg2.onmicrosoft.com::069384dd-e21c-4a87-a136-4cd8a6e467bb" providerId="AD" clId="Web-{22231F8E-E3B8-4908-BB95-7450ACCD7ABA}" dt="2020-05-17T02:12:16.647" v="2" actId="20577"/>
        <pc:sldMkLst>
          <pc:docMk/>
          <pc:sldMk cId="4048132690" sldId="270"/>
        </pc:sldMkLst>
        <pc:spChg chg="mod">
          <ac:chgData name="joannaseltzer" userId="S::joannaseltzer_gmail.com#ext#@devupconforg2.onmicrosoft.com::069384dd-e21c-4a87-a136-4cd8a6e467bb" providerId="AD" clId="Web-{22231F8E-E3B8-4908-BB95-7450ACCD7ABA}" dt="2020-05-17T02:12:16.647" v="2" actId="20577"/>
          <ac:spMkLst>
            <pc:docMk/>
            <pc:sldMk cId="4048132690" sldId="270"/>
            <ac:spMk id="3" creationId="{8AECCB3D-FB43-4A89-95FC-DD35CB4E6D33}"/>
          </ac:spMkLst>
        </pc:spChg>
      </pc:sldChg>
    </pc:docChg>
  </pc:docChgLst>
  <pc:docChgLst>
    <pc:chgData name="joannaseltzer" userId="S::joannaseltzer_gmail.com#ext#@devupconforg2.onmicrosoft.com::069384dd-e21c-4a87-a136-4cd8a6e467bb" providerId="AD" clId="Web-{A1295447-EAD2-429F-BF7E-28CA567916E1}"/>
    <pc:docChg chg="modSld">
      <pc:chgData name="joannaseltzer" userId="S::joannaseltzer_gmail.com#ext#@devupconforg2.onmicrosoft.com::069384dd-e21c-4a87-a136-4cd8a6e467bb" providerId="AD" clId="Web-{A1295447-EAD2-429F-BF7E-28CA567916E1}" dt="2020-05-17T01:10:13.265" v="113" actId="20577"/>
      <pc:docMkLst>
        <pc:docMk/>
      </pc:docMkLst>
      <pc:sldChg chg="modSp">
        <pc:chgData name="joannaseltzer" userId="S::joannaseltzer_gmail.com#ext#@devupconforg2.onmicrosoft.com::069384dd-e21c-4a87-a136-4cd8a6e467bb" providerId="AD" clId="Web-{A1295447-EAD2-429F-BF7E-28CA567916E1}" dt="2020-05-17T01:08:32.276" v="3" actId="1076"/>
        <pc:sldMkLst>
          <pc:docMk/>
          <pc:sldMk cId="1748149217" sldId="256"/>
        </pc:sldMkLst>
        <pc:spChg chg="mod">
          <ac:chgData name="joannaseltzer" userId="S::joannaseltzer_gmail.com#ext#@devupconforg2.onmicrosoft.com::069384dd-e21c-4a87-a136-4cd8a6e467bb" providerId="AD" clId="Web-{A1295447-EAD2-429F-BF7E-28CA567916E1}" dt="2020-05-17T01:08:32.276" v="3" actId="1076"/>
          <ac:spMkLst>
            <pc:docMk/>
            <pc:sldMk cId="1748149217" sldId="256"/>
            <ac:spMk id="2" creationId="{FBF8DEDE-49B7-4137-9E9A-8FAEC80161E5}"/>
          </ac:spMkLst>
        </pc:spChg>
      </pc:sldChg>
      <pc:sldChg chg="modSp">
        <pc:chgData name="joannaseltzer" userId="S::joannaseltzer_gmail.com#ext#@devupconforg2.onmicrosoft.com::069384dd-e21c-4a87-a136-4cd8a6e467bb" providerId="AD" clId="Web-{A1295447-EAD2-429F-BF7E-28CA567916E1}" dt="2020-05-17T01:10:13.265" v="112" actId="20577"/>
        <pc:sldMkLst>
          <pc:docMk/>
          <pc:sldMk cId="3839779183" sldId="266"/>
        </pc:sldMkLst>
        <pc:spChg chg="mod">
          <ac:chgData name="joannaseltzer" userId="S::joannaseltzer_gmail.com#ext#@devupconforg2.onmicrosoft.com::069384dd-e21c-4a87-a136-4cd8a6e467bb" providerId="AD" clId="Web-{A1295447-EAD2-429F-BF7E-28CA567916E1}" dt="2020-05-17T01:09:55.873" v="22" actId="20577"/>
          <ac:spMkLst>
            <pc:docMk/>
            <pc:sldMk cId="3839779183" sldId="266"/>
            <ac:spMk id="3" creationId="{8AECCB3D-FB43-4A89-95FC-DD35CB4E6D33}"/>
          </ac:spMkLst>
        </pc:spChg>
        <pc:spChg chg="mod">
          <ac:chgData name="joannaseltzer" userId="S::joannaseltzer_gmail.com#ext#@devupconforg2.onmicrosoft.com::069384dd-e21c-4a87-a136-4cd8a6e467bb" providerId="AD" clId="Web-{A1295447-EAD2-429F-BF7E-28CA567916E1}" dt="2020-05-17T01:10:13.265" v="112" actId="20577"/>
          <ac:spMkLst>
            <pc:docMk/>
            <pc:sldMk cId="3839779183" sldId="266"/>
            <ac:spMk id="8" creationId="{59371A79-C4BD-4C4E-A368-25937C7F66EE}"/>
          </ac:spMkLst>
        </pc:spChg>
      </pc:sldChg>
    </pc:docChg>
  </pc:docChgLst>
  <pc:docChgLst>
    <pc:chgData name="joannaseltzer" userId="S::joannaseltzer_gmail.com#ext#@devupconforg2.onmicrosoft.com::069384dd-e21c-4a87-a136-4cd8a6e467bb" providerId="AD" clId="Web-{41316FF5-D286-46BD-9A80-44FC043E2E43}"/>
    <pc:docChg chg="addSld modSld">
      <pc:chgData name="joannaseltzer" userId="S::joannaseltzer_gmail.com#ext#@devupconforg2.onmicrosoft.com::069384dd-e21c-4a87-a136-4cd8a6e467bb" providerId="AD" clId="Web-{41316FF5-D286-46BD-9A80-44FC043E2E43}" dt="2020-05-17T14:19:14.135" v="189" actId="20577"/>
      <pc:docMkLst>
        <pc:docMk/>
      </pc:docMkLst>
      <pc:sldChg chg="modSp">
        <pc:chgData name="joannaseltzer" userId="S::joannaseltzer_gmail.com#ext#@devupconforg2.onmicrosoft.com::069384dd-e21c-4a87-a136-4cd8a6e467bb" providerId="AD" clId="Web-{41316FF5-D286-46BD-9A80-44FC043E2E43}" dt="2020-05-17T14:18:20.163" v="148" actId="1076"/>
        <pc:sldMkLst>
          <pc:docMk/>
          <pc:sldMk cId="1240653493" sldId="264"/>
        </pc:sldMkLst>
        <pc:spChg chg="mod">
          <ac:chgData name="joannaseltzer" userId="S::joannaseltzer_gmail.com#ext#@devupconforg2.onmicrosoft.com::069384dd-e21c-4a87-a136-4cd8a6e467bb" providerId="AD" clId="Web-{41316FF5-D286-46BD-9A80-44FC043E2E43}" dt="2020-05-17T14:18:20.163" v="148" actId="1076"/>
          <ac:spMkLst>
            <pc:docMk/>
            <pc:sldMk cId="1240653493" sldId="264"/>
            <ac:spMk id="3" creationId="{29007601-AB69-4644-B3C3-7BAED3ADF863}"/>
          </ac:spMkLst>
        </pc:spChg>
      </pc:sldChg>
      <pc:sldChg chg="addSp modSp modNotes">
        <pc:chgData name="joannaseltzer" userId="S::joannaseltzer_gmail.com#ext#@devupconforg2.onmicrosoft.com::069384dd-e21c-4a87-a136-4cd8a6e467bb" providerId="AD" clId="Web-{41316FF5-D286-46BD-9A80-44FC043E2E43}" dt="2020-05-17T14:16:15.016" v="54" actId="20577"/>
        <pc:sldMkLst>
          <pc:docMk/>
          <pc:sldMk cId="1706711869" sldId="267"/>
        </pc:sldMkLst>
        <pc:spChg chg="mod">
          <ac:chgData name="joannaseltzer" userId="S::joannaseltzer_gmail.com#ext#@devupconforg2.onmicrosoft.com::069384dd-e21c-4a87-a136-4cd8a6e467bb" providerId="AD" clId="Web-{41316FF5-D286-46BD-9A80-44FC043E2E43}" dt="2020-05-17T14:16:15.016" v="54" actId="20577"/>
          <ac:spMkLst>
            <pc:docMk/>
            <pc:sldMk cId="1706711869" sldId="267"/>
            <ac:spMk id="3" creationId="{8AECCB3D-FB43-4A89-95FC-DD35CB4E6D33}"/>
          </ac:spMkLst>
        </pc:spChg>
        <pc:spChg chg="mod">
          <ac:chgData name="joannaseltzer" userId="S::joannaseltzer_gmail.com#ext#@devupconforg2.onmicrosoft.com::069384dd-e21c-4a87-a136-4cd8a6e467bb" providerId="AD" clId="Web-{41316FF5-D286-46BD-9A80-44FC043E2E43}" dt="2020-05-17T14:13:27.617" v="18" actId="1076"/>
          <ac:spMkLst>
            <pc:docMk/>
            <pc:sldMk cId="1706711869" sldId="267"/>
            <ac:spMk id="8" creationId="{E5FA5095-CA9B-4376-8F2C-4988F37C4130}"/>
          </ac:spMkLst>
        </pc:spChg>
        <pc:picChg chg="mod">
          <ac:chgData name="joannaseltzer" userId="S::joannaseltzer_gmail.com#ext#@devupconforg2.onmicrosoft.com::069384dd-e21c-4a87-a136-4cd8a6e467bb" providerId="AD" clId="Web-{41316FF5-D286-46BD-9A80-44FC043E2E43}" dt="2020-05-17T14:12:54.975" v="9" actId="1076"/>
          <ac:picMkLst>
            <pc:docMk/>
            <pc:sldMk cId="1706711869" sldId="267"/>
            <ac:picMk id="4" creationId="{7146F217-551B-4CB6-8774-447415B1F7B5}"/>
          </ac:picMkLst>
        </pc:picChg>
        <pc:picChg chg="mod">
          <ac:chgData name="joannaseltzer" userId="S::joannaseltzer_gmail.com#ext#@devupconforg2.onmicrosoft.com::069384dd-e21c-4a87-a136-4cd8a6e467bb" providerId="AD" clId="Web-{41316FF5-D286-46BD-9A80-44FC043E2E43}" dt="2020-05-17T14:13:19.835" v="16" actId="1076"/>
          <ac:picMkLst>
            <pc:docMk/>
            <pc:sldMk cId="1706711869" sldId="267"/>
            <ac:picMk id="5" creationId="{3BBA060B-4EF8-4478-8CCA-D57B754BEE63}"/>
          </ac:picMkLst>
        </pc:picChg>
        <pc:picChg chg="mod">
          <ac:chgData name="joannaseltzer" userId="S::joannaseltzer_gmail.com#ext#@devupconforg2.onmicrosoft.com::069384dd-e21c-4a87-a136-4cd8a6e467bb" providerId="AD" clId="Web-{41316FF5-D286-46BD-9A80-44FC043E2E43}" dt="2020-05-17T14:13:22.570" v="17" actId="1076"/>
          <ac:picMkLst>
            <pc:docMk/>
            <pc:sldMk cId="1706711869" sldId="267"/>
            <ac:picMk id="6" creationId="{ED02ABA2-3031-4927-A1A7-CFA0D1F0965C}"/>
          </ac:picMkLst>
        </pc:picChg>
        <pc:picChg chg="mod">
          <ac:chgData name="joannaseltzer" userId="S::joannaseltzer_gmail.com#ext#@devupconforg2.onmicrosoft.com::069384dd-e21c-4a87-a136-4cd8a6e467bb" providerId="AD" clId="Web-{41316FF5-D286-46BD-9A80-44FC043E2E43}" dt="2020-05-17T14:13:17.304" v="15" actId="1076"/>
          <ac:picMkLst>
            <pc:docMk/>
            <pc:sldMk cId="1706711869" sldId="267"/>
            <ac:picMk id="7" creationId="{160CC0D1-D906-42E1-BBE9-C3C83A290702}"/>
          </ac:picMkLst>
        </pc:picChg>
        <pc:picChg chg="add mod">
          <ac:chgData name="joannaseltzer" userId="S::joannaseltzer_gmail.com#ext#@devupconforg2.onmicrosoft.com::069384dd-e21c-4a87-a136-4cd8a6e467bb" providerId="AD" clId="Web-{41316FF5-D286-46BD-9A80-44FC043E2E43}" dt="2020-05-17T14:15:29.123" v="39" actId="14100"/>
          <ac:picMkLst>
            <pc:docMk/>
            <pc:sldMk cId="1706711869" sldId="267"/>
            <ac:picMk id="9" creationId="{2974FD2C-4835-470E-B9E4-86B9B35E5C25}"/>
          </ac:picMkLst>
        </pc:picChg>
      </pc:sldChg>
      <pc:sldChg chg="modSp">
        <pc:chgData name="joannaseltzer" userId="S::joannaseltzer_gmail.com#ext#@devupconforg2.onmicrosoft.com::069384dd-e21c-4a87-a136-4cd8a6e467bb" providerId="AD" clId="Web-{41316FF5-D286-46BD-9A80-44FC043E2E43}" dt="2020-05-17T14:19:14.135" v="188" actId="20577"/>
        <pc:sldMkLst>
          <pc:docMk/>
          <pc:sldMk cId="495901821" sldId="269"/>
        </pc:sldMkLst>
        <pc:spChg chg="mod">
          <ac:chgData name="joannaseltzer" userId="S::joannaseltzer_gmail.com#ext#@devupconforg2.onmicrosoft.com::069384dd-e21c-4a87-a136-4cd8a6e467bb" providerId="AD" clId="Web-{41316FF5-D286-46BD-9A80-44FC043E2E43}" dt="2020-05-17T14:19:06.572" v="180" actId="20577"/>
          <ac:spMkLst>
            <pc:docMk/>
            <pc:sldMk cId="495901821" sldId="269"/>
            <ac:spMk id="5" creationId="{C941D661-1C1E-4861-95C6-A36D16774F5A}"/>
          </ac:spMkLst>
        </pc:spChg>
        <pc:spChg chg="mod">
          <ac:chgData name="joannaseltzer" userId="S::joannaseltzer_gmail.com#ext#@devupconforg2.onmicrosoft.com::069384dd-e21c-4a87-a136-4cd8a6e467bb" providerId="AD" clId="Web-{41316FF5-D286-46BD-9A80-44FC043E2E43}" dt="2020-05-17T14:19:14.135" v="188" actId="20577"/>
          <ac:spMkLst>
            <pc:docMk/>
            <pc:sldMk cId="495901821" sldId="269"/>
            <ac:spMk id="7" creationId="{E97547AA-8B55-4D4A-A202-0ED11941999E}"/>
          </ac:spMkLst>
        </pc:spChg>
      </pc:sldChg>
      <pc:sldChg chg="modSp">
        <pc:chgData name="joannaseltzer" userId="S::joannaseltzer_gmail.com#ext#@devupconforg2.onmicrosoft.com::069384dd-e21c-4a87-a136-4cd8a6e467bb" providerId="AD" clId="Web-{41316FF5-D286-46BD-9A80-44FC043E2E43}" dt="2020-05-17T14:18:56.087" v="175" actId="20577"/>
        <pc:sldMkLst>
          <pc:docMk/>
          <pc:sldMk cId="1974766128" sldId="271"/>
        </pc:sldMkLst>
        <pc:spChg chg="mod">
          <ac:chgData name="joannaseltzer" userId="S::joannaseltzer_gmail.com#ext#@devupconforg2.onmicrosoft.com::069384dd-e21c-4a87-a136-4cd8a6e467bb" providerId="AD" clId="Web-{41316FF5-D286-46BD-9A80-44FC043E2E43}" dt="2020-05-17T14:18:28.164" v="153" actId="20577"/>
          <ac:spMkLst>
            <pc:docMk/>
            <pc:sldMk cId="1974766128" sldId="271"/>
            <ac:spMk id="4" creationId="{81D46F89-5CDA-41DD-94AB-C285971378CB}"/>
          </ac:spMkLst>
        </pc:spChg>
        <pc:graphicFrameChg chg="modGraphic">
          <ac:chgData name="joannaseltzer" userId="S::joannaseltzer_gmail.com#ext#@devupconforg2.onmicrosoft.com::069384dd-e21c-4a87-a136-4cd8a6e467bb" providerId="AD" clId="Web-{41316FF5-D286-46BD-9A80-44FC043E2E43}" dt="2020-05-17T14:18:56.087" v="175" actId="20577"/>
          <ac:graphicFrameMkLst>
            <pc:docMk/>
            <pc:sldMk cId="1974766128" sldId="271"/>
            <ac:graphicFrameMk id="7" creationId="{785A3D70-59C1-4A04-AF12-BDB1FD8A7EFA}"/>
          </ac:graphicFrameMkLst>
        </pc:graphicFrameChg>
      </pc:sldChg>
      <pc:sldChg chg="addSp delSp modSp add replId">
        <pc:chgData name="joannaseltzer" userId="S::joannaseltzer_gmail.com#ext#@devupconforg2.onmicrosoft.com::069384dd-e21c-4a87-a136-4cd8a6e467bb" providerId="AD" clId="Web-{41316FF5-D286-46BD-9A80-44FC043E2E43}" dt="2020-05-17T14:17:21.488" v="80" actId="20577"/>
        <pc:sldMkLst>
          <pc:docMk/>
          <pc:sldMk cId="97102101" sldId="273"/>
        </pc:sldMkLst>
        <pc:spChg chg="mod">
          <ac:chgData name="joannaseltzer" userId="S::joannaseltzer_gmail.com#ext#@devupconforg2.onmicrosoft.com::069384dd-e21c-4a87-a136-4cd8a6e467bb" providerId="AD" clId="Web-{41316FF5-D286-46BD-9A80-44FC043E2E43}" dt="2020-05-17T14:17:21.488" v="80" actId="20577"/>
          <ac:spMkLst>
            <pc:docMk/>
            <pc:sldMk cId="97102101" sldId="273"/>
            <ac:spMk id="2" creationId="{44E1E3A5-5A80-4C4D-A56D-4BE91EC511BC}"/>
          </ac:spMkLst>
        </pc:spChg>
        <pc:spChg chg="del mod">
          <ac:chgData name="joannaseltzer" userId="S::joannaseltzer_gmail.com#ext#@devupconforg2.onmicrosoft.com::069384dd-e21c-4a87-a136-4cd8a6e467bb" providerId="AD" clId="Web-{41316FF5-D286-46BD-9A80-44FC043E2E43}" dt="2020-05-17T14:16:38.502" v="67"/>
          <ac:spMkLst>
            <pc:docMk/>
            <pc:sldMk cId="97102101" sldId="273"/>
            <ac:spMk id="3" creationId="{8AECCB3D-FB43-4A89-95FC-DD35CB4E6D33}"/>
          </ac:spMkLst>
        </pc:spChg>
        <pc:spChg chg="del">
          <ac:chgData name="joannaseltzer" userId="S::joannaseltzer_gmail.com#ext#@devupconforg2.onmicrosoft.com::069384dd-e21c-4a87-a136-4cd8a6e467bb" providerId="AD" clId="Web-{41316FF5-D286-46BD-9A80-44FC043E2E43}" dt="2020-05-17T14:16:50.924" v="73"/>
          <ac:spMkLst>
            <pc:docMk/>
            <pc:sldMk cId="97102101" sldId="273"/>
            <ac:spMk id="8" creationId="{E5FA5095-CA9B-4376-8F2C-4988F37C4130}"/>
          </ac:spMkLst>
        </pc:spChg>
        <pc:spChg chg="add del mod">
          <ac:chgData name="joannaseltzer" userId="S::joannaseltzer_gmail.com#ext#@devupconforg2.onmicrosoft.com::069384dd-e21c-4a87-a136-4cd8a6e467bb" providerId="AD" clId="Web-{41316FF5-D286-46BD-9A80-44FC043E2E43}" dt="2020-05-17T14:16:48.534" v="72"/>
          <ac:spMkLst>
            <pc:docMk/>
            <pc:sldMk cId="97102101" sldId="273"/>
            <ac:spMk id="11" creationId="{642FA715-8C36-41DA-8DF2-4C9795CB75FE}"/>
          </ac:spMkLst>
        </pc:spChg>
        <pc:picChg chg="del">
          <ac:chgData name="joannaseltzer" userId="S::joannaseltzer_gmail.com#ext#@devupconforg2.onmicrosoft.com::069384dd-e21c-4a87-a136-4cd8a6e467bb" providerId="AD" clId="Web-{41316FF5-D286-46BD-9A80-44FC043E2E43}" dt="2020-05-17T14:16:45.643" v="71"/>
          <ac:picMkLst>
            <pc:docMk/>
            <pc:sldMk cId="97102101" sldId="273"/>
            <ac:picMk id="4" creationId="{7146F217-551B-4CB6-8774-447415B1F7B5}"/>
          </ac:picMkLst>
        </pc:picChg>
        <pc:picChg chg="del">
          <ac:chgData name="joannaseltzer" userId="S::joannaseltzer_gmail.com#ext#@devupconforg2.onmicrosoft.com::069384dd-e21c-4a87-a136-4cd8a6e467bb" providerId="AD" clId="Web-{41316FF5-D286-46BD-9A80-44FC043E2E43}" dt="2020-05-17T14:16:40.721" v="69"/>
          <ac:picMkLst>
            <pc:docMk/>
            <pc:sldMk cId="97102101" sldId="273"/>
            <ac:picMk id="5" creationId="{3BBA060B-4EF8-4478-8CCA-D57B754BEE63}"/>
          </ac:picMkLst>
        </pc:picChg>
        <pc:picChg chg="del">
          <ac:chgData name="joannaseltzer" userId="S::joannaseltzer_gmail.com#ext#@devupconforg2.onmicrosoft.com::069384dd-e21c-4a87-a136-4cd8a6e467bb" providerId="AD" clId="Web-{41316FF5-D286-46BD-9A80-44FC043E2E43}" dt="2020-05-17T14:16:39.767" v="68"/>
          <ac:picMkLst>
            <pc:docMk/>
            <pc:sldMk cId="97102101" sldId="273"/>
            <ac:picMk id="6" creationId="{ED02ABA2-3031-4927-A1A7-CFA0D1F0965C}"/>
          </ac:picMkLst>
        </pc:picChg>
        <pc:picChg chg="del">
          <ac:chgData name="joannaseltzer" userId="S::joannaseltzer_gmail.com#ext#@devupconforg2.onmicrosoft.com::069384dd-e21c-4a87-a136-4cd8a6e467bb" providerId="AD" clId="Web-{41316FF5-D286-46BD-9A80-44FC043E2E43}" dt="2020-05-17T14:16:41.674" v="70"/>
          <ac:picMkLst>
            <pc:docMk/>
            <pc:sldMk cId="97102101" sldId="273"/>
            <ac:picMk id="7" creationId="{160CC0D1-D906-42E1-BBE9-C3C83A290702}"/>
          </ac:picMkLst>
        </pc:picChg>
        <pc:picChg chg="mod">
          <ac:chgData name="joannaseltzer" userId="S::joannaseltzer_gmail.com#ext#@devupconforg2.onmicrosoft.com::069384dd-e21c-4a87-a136-4cd8a6e467bb" providerId="AD" clId="Web-{41316FF5-D286-46BD-9A80-44FC043E2E43}" dt="2020-05-17T14:17:13.066" v="79" actId="1076"/>
          <ac:picMkLst>
            <pc:docMk/>
            <pc:sldMk cId="97102101" sldId="273"/>
            <ac:picMk id="9" creationId="{2974FD2C-4835-470E-B9E4-86B9B35E5C25}"/>
          </ac:picMkLst>
        </pc:picChg>
      </pc:sldChg>
    </pc:docChg>
  </pc:docChgLst>
  <pc:docChgLst>
    <pc:chgData name="joannaseltzer" userId="S::joannaseltzer_gmail.com#ext#@devupconforg2.onmicrosoft.com::069384dd-e21c-4a87-a136-4cd8a6e467bb" providerId="AD" clId="Web-{869DD346-7880-4FC6-9F45-7D590C08CDA3}"/>
    <pc:docChg chg="modSld">
      <pc:chgData name="joannaseltzer" userId="S::joannaseltzer_gmail.com#ext#@devupconforg2.onmicrosoft.com::069384dd-e21c-4a87-a136-4cd8a6e467bb" providerId="AD" clId="Web-{869DD346-7880-4FC6-9F45-7D590C08CDA3}" dt="2020-05-17T14:43:04.043" v="345" actId="14100"/>
      <pc:docMkLst>
        <pc:docMk/>
      </pc:docMkLst>
      <pc:sldChg chg="addSp delSp modSp mod setBg">
        <pc:chgData name="joannaseltzer" userId="S::joannaseltzer_gmail.com#ext#@devupconforg2.onmicrosoft.com::069384dd-e21c-4a87-a136-4cd8a6e467bb" providerId="AD" clId="Web-{869DD346-7880-4FC6-9F45-7D590C08CDA3}" dt="2020-05-17T14:43:04.043" v="345" actId="14100"/>
        <pc:sldMkLst>
          <pc:docMk/>
          <pc:sldMk cId="1240653493" sldId="264"/>
        </pc:sldMkLst>
        <pc:spChg chg="mod">
          <ac:chgData name="joannaseltzer" userId="S::joannaseltzer_gmail.com#ext#@devupconforg2.onmicrosoft.com::069384dd-e21c-4a87-a136-4cd8a6e467bb" providerId="AD" clId="Web-{869DD346-7880-4FC6-9F45-7D590C08CDA3}" dt="2020-05-17T14:42:58.418" v="344"/>
          <ac:spMkLst>
            <pc:docMk/>
            <pc:sldMk cId="1240653493" sldId="264"/>
            <ac:spMk id="2" creationId="{78776F07-26E4-4445-BEF2-AFD1CE188CB2}"/>
          </ac:spMkLst>
        </pc:spChg>
        <pc:spChg chg="mod">
          <ac:chgData name="joannaseltzer" userId="S::joannaseltzer_gmail.com#ext#@devupconforg2.onmicrosoft.com::069384dd-e21c-4a87-a136-4cd8a6e467bb" providerId="AD" clId="Web-{869DD346-7880-4FC6-9F45-7D590C08CDA3}" dt="2020-05-17T14:42:58.418" v="344"/>
          <ac:spMkLst>
            <pc:docMk/>
            <pc:sldMk cId="1240653493" sldId="264"/>
            <ac:spMk id="3" creationId="{29007601-AB69-4644-B3C3-7BAED3ADF863}"/>
          </ac:spMkLst>
        </pc:spChg>
        <pc:spChg chg="add del">
          <ac:chgData name="joannaseltzer" userId="S::joannaseltzer_gmail.com#ext#@devupconforg2.onmicrosoft.com::069384dd-e21c-4a87-a136-4cd8a6e467bb" providerId="AD" clId="Web-{869DD346-7880-4FC6-9F45-7D590C08CDA3}" dt="2020-05-17T14:42:58.418" v="344"/>
          <ac:spMkLst>
            <pc:docMk/>
            <pc:sldMk cId="1240653493" sldId="264"/>
            <ac:spMk id="6" creationId="{FBB53F82-F191-4EEB-AB7B-F69E634FA3E8}"/>
          </ac:spMkLst>
        </pc:spChg>
        <pc:spChg chg="add del">
          <ac:chgData name="joannaseltzer" userId="S::joannaseltzer_gmail.com#ext#@devupconforg2.onmicrosoft.com::069384dd-e21c-4a87-a136-4cd8a6e467bb" providerId="AD" clId="Web-{869DD346-7880-4FC6-9F45-7D590C08CDA3}" dt="2020-05-17T14:42:58.418" v="344"/>
          <ac:spMkLst>
            <pc:docMk/>
            <pc:sldMk cId="1240653493" sldId="264"/>
            <ac:spMk id="7" creationId="{8616AA08-3831-473D-B61B-89484A33CF65}"/>
          </ac:spMkLst>
        </pc:spChg>
        <pc:spChg chg="add del">
          <ac:chgData name="joannaseltzer" userId="S::joannaseltzer_gmail.com#ext#@devupconforg2.onmicrosoft.com::069384dd-e21c-4a87-a136-4cd8a6e467bb" providerId="AD" clId="Web-{869DD346-7880-4FC6-9F45-7D590C08CDA3}" dt="2020-05-17T14:42:58.418" v="344"/>
          <ac:spMkLst>
            <pc:docMk/>
            <pc:sldMk cId="1240653493" sldId="264"/>
            <ac:spMk id="8" creationId="{8431B918-3A1C-46BA-9430-CAD97D9DA0FC}"/>
          </ac:spMkLst>
        </pc:spChg>
        <pc:spChg chg="add del">
          <ac:chgData name="joannaseltzer" userId="S::joannaseltzer_gmail.com#ext#@devupconforg2.onmicrosoft.com::069384dd-e21c-4a87-a136-4cd8a6e467bb" providerId="AD" clId="Web-{869DD346-7880-4FC6-9F45-7D590C08CDA3}" dt="2020-05-17T14:42:20.635" v="339"/>
          <ac:spMkLst>
            <pc:docMk/>
            <pc:sldMk cId="1240653493" sldId="264"/>
            <ac:spMk id="9" creationId="{FBB53F82-F191-4EEB-AB7B-F69E634FA3E8}"/>
          </ac:spMkLst>
        </pc:spChg>
        <pc:spChg chg="add del">
          <ac:chgData name="joannaseltzer" userId="S::joannaseltzer_gmail.com#ext#@devupconforg2.onmicrosoft.com::069384dd-e21c-4a87-a136-4cd8a6e467bb" providerId="AD" clId="Web-{869DD346-7880-4FC6-9F45-7D590C08CDA3}" dt="2020-05-17T14:42:58.418" v="344"/>
          <ac:spMkLst>
            <pc:docMk/>
            <pc:sldMk cId="1240653493" sldId="264"/>
            <ac:spMk id="10" creationId="{8400935A-2F82-4DC4-A4E1-E12EFB8C2738}"/>
          </ac:spMkLst>
        </pc:spChg>
        <pc:spChg chg="add del">
          <ac:chgData name="joannaseltzer" userId="S::joannaseltzer_gmail.com#ext#@devupconforg2.onmicrosoft.com::069384dd-e21c-4a87-a136-4cd8a6e467bb" providerId="AD" clId="Web-{869DD346-7880-4FC6-9F45-7D590C08CDA3}" dt="2020-05-17T14:42:20.635" v="339"/>
          <ac:spMkLst>
            <pc:docMk/>
            <pc:sldMk cId="1240653493" sldId="264"/>
            <ac:spMk id="11" creationId="{8616AA08-3831-473D-B61B-89484A33CF65}"/>
          </ac:spMkLst>
        </pc:spChg>
        <pc:spChg chg="add del">
          <ac:chgData name="joannaseltzer" userId="S::joannaseltzer_gmail.com#ext#@devupconforg2.onmicrosoft.com::069384dd-e21c-4a87-a136-4cd8a6e467bb" providerId="AD" clId="Web-{869DD346-7880-4FC6-9F45-7D590C08CDA3}" dt="2020-05-17T14:42:58.418" v="344"/>
          <ac:spMkLst>
            <pc:docMk/>
            <pc:sldMk cId="1240653493" sldId="264"/>
            <ac:spMk id="12" creationId="{A3D5D599-1CAE-4C92-B5AE-8E51AF6D47C9}"/>
          </ac:spMkLst>
        </pc:spChg>
        <pc:spChg chg="add del">
          <ac:chgData name="joannaseltzer" userId="S::joannaseltzer_gmail.com#ext#@devupconforg2.onmicrosoft.com::069384dd-e21c-4a87-a136-4cd8a6e467bb" providerId="AD" clId="Web-{869DD346-7880-4FC6-9F45-7D590C08CDA3}" dt="2020-05-17T14:42:20.635" v="339"/>
          <ac:spMkLst>
            <pc:docMk/>
            <pc:sldMk cId="1240653493" sldId="264"/>
            <ac:spMk id="13" creationId="{8431B918-3A1C-46BA-9430-CAD97D9DA0FC}"/>
          </ac:spMkLst>
        </pc:spChg>
        <pc:spChg chg="add del">
          <ac:chgData name="joannaseltzer" userId="S::joannaseltzer_gmail.com#ext#@devupconforg2.onmicrosoft.com::069384dd-e21c-4a87-a136-4cd8a6e467bb" providerId="AD" clId="Web-{869DD346-7880-4FC6-9F45-7D590C08CDA3}" dt="2020-05-17T14:42:20.635" v="339"/>
          <ac:spMkLst>
            <pc:docMk/>
            <pc:sldMk cId="1240653493" sldId="264"/>
            <ac:spMk id="15" creationId="{8400935A-2F82-4DC4-A4E1-E12EFB8C2738}"/>
          </ac:spMkLst>
        </pc:spChg>
        <pc:spChg chg="add del">
          <ac:chgData name="joannaseltzer" userId="S::joannaseltzer_gmail.com#ext#@devupconforg2.onmicrosoft.com::069384dd-e21c-4a87-a136-4cd8a6e467bb" providerId="AD" clId="Web-{869DD346-7880-4FC6-9F45-7D590C08CDA3}" dt="2020-05-17T14:42:20.635" v="339"/>
          <ac:spMkLst>
            <pc:docMk/>
            <pc:sldMk cId="1240653493" sldId="264"/>
            <ac:spMk id="17" creationId="{A3D5D599-1CAE-4C92-B5AE-8E51AF6D47C9}"/>
          </ac:spMkLst>
        </pc:spChg>
        <pc:picChg chg="mod">
          <ac:chgData name="joannaseltzer" userId="S::joannaseltzer_gmail.com#ext#@devupconforg2.onmicrosoft.com::069384dd-e21c-4a87-a136-4cd8a6e467bb" providerId="AD" clId="Web-{869DD346-7880-4FC6-9F45-7D590C08CDA3}" dt="2020-05-17T14:43:04.043" v="345" actId="14100"/>
          <ac:picMkLst>
            <pc:docMk/>
            <pc:sldMk cId="1240653493" sldId="264"/>
            <ac:picMk id="4" creationId="{7579FE89-2136-4569-99A1-60D5867C370B}"/>
          </ac:picMkLst>
        </pc:picChg>
      </pc:sldChg>
      <pc:sldChg chg="delSp modSp">
        <pc:chgData name="joannaseltzer" userId="S::joannaseltzer_gmail.com#ext#@devupconforg2.onmicrosoft.com::069384dd-e21c-4a87-a136-4cd8a6e467bb" providerId="AD" clId="Web-{869DD346-7880-4FC6-9F45-7D590C08CDA3}" dt="2020-05-17T14:29:50.527" v="8" actId="1076"/>
        <pc:sldMkLst>
          <pc:docMk/>
          <pc:sldMk cId="1706711869" sldId="267"/>
        </pc:sldMkLst>
        <pc:spChg chg="mod">
          <ac:chgData name="joannaseltzer" userId="S::joannaseltzer_gmail.com#ext#@devupconforg2.onmicrosoft.com::069384dd-e21c-4a87-a136-4cd8a6e467bb" providerId="AD" clId="Web-{869DD346-7880-4FC6-9F45-7D590C08CDA3}" dt="2020-05-17T14:29:30.979" v="3" actId="14100"/>
          <ac:spMkLst>
            <pc:docMk/>
            <pc:sldMk cId="1706711869" sldId="267"/>
            <ac:spMk id="3" creationId="{8AECCB3D-FB43-4A89-95FC-DD35CB4E6D33}"/>
          </ac:spMkLst>
        </pc:spChg>
        <pc:spChg chg="mod">
          <ac:chgData name="joannaseltzer" userId="S::joannaseltzer_gmail.com#ext#@devupconforg2.onmicrosoft.com::069384dd-e21c-4a87-a136-4cd8a6e467bb" providerId="AD" clId="Web-{869DD346-7880-4FC6-9F45-7D590C08CDA3}" dt="2020-05-17T14:29:43.714" v="5" actId="1076"/>
          <ac:spMkLst>
            <pc:docMk/>
            <pc:sldMk cId="1706711869" sldId="267"/>
            <ac:spMk id="8" creationId="{E5FA5095-CA9B-4376-8F2C-4988F37C4130}"/>
          </ac:spMkLst>
        </pc:spChg>
        <pc:picChg chg="mod">
          <ac:chgData name="joannaseltzer" userId="S::joannaseltzer_gmail.com#ext#@devupconforg2.onmicrosoft.com::069384dd-e21c-4a87-a136-4cd8a6e467bb" providerId="AD" clId="Web-{869DD346-7880-4FC6-9F45-7D590C08CDA3}" dt="2020-05-17T14:29:38.370" v="4" actId="1076"/>
          <ac:picMkLst>
            <pc:docMk/>
            <pc:sldMk cId="1706711869" sldId="267"/>
            <ac:picMk id="4" creationId="{7146F217-551B-4CB6-8774-447415B1F7B5}"/>
          </ac:picMkLst>
        </pc:picChg>
        <pc:picChg chg="mod">
          <ac:chgData name="joannaseltzer" userId="S::joannaseltzer_gmail.com#ext#@devupconforg2.onmicrosoft.com::069384dd-e21c-4a87-a136-4cd8a6e467bb" providerId="AD" clId="Web-{869DD346-7880-4FC6-9F45-7D590C08CDA3}" dt="2020-05-17T14:29:48.433" v="7" actId="1076"/>
          <ac:picMkLst>
            <pc:docMk/>
            <pc:sldMk cId="1706711869" sldId="267"/>
            <ac:picMk id="5" creationId="{3BBA060B-4EF8-4478-8CCA-D57B754BEE63}"/>
          </ac:picMkLst>
        </pc:picChg>
        <pc:picChg chg="mod">
          <ac:chgData name="joannaseltzer" userId="S::joannaseltzer_gmail.com#ext#@devupconforg2.onmicrosoft.com::069384dd-e21c-4a87-a136-4cd8a6e467bb" providerId="AD" clId="Web-{869DD346-7880-4FC6-9F45-7D590C08CDA3}" dt="2020-05-17T14:29:50.527" v="8" actId="1076"/>
          <ac:picMkLst>
            <pc:docMk/>
            <pc:sldMk cId="1706711869" sldId="267"/>
            <ac:picMk id="6" creationId="{ED02ABA2-3031-4927-A1A7-CFA0D1F0965C}"/>
          </ac:picMkLst>
        </pc:picChg>
        <pc:picChg chg="mod">
          <ac:chgData name="joannaseltzer" userId="S::joannaseltzer_gmail.com#ext#@devupconforg2.onmicrosoft.com::069384dd-e21c-4a87-a136-4cd8a6e467bb" providerId="AD" clId="Web-{869DD346-7880-4FC6-9F45-7D590C08CDA3}" dt="2020-05-17T14:29:45.480" v="6" actId="1076"/>
          <ac:picMkLst>
            <pc:docMk/>
            <pc:sldMk cId="1706711869" sldId="267"/>
            <ac:picMk id="7" creationId="{160CC0D1-D906-42E1-BBE9-C3C83A290702}"/>
          </ac:picMkLst>
        </pc:picChg>
        <pc:picChg chg="del">
          <ac:chgData name="joannaseltzer" userId="S::joannaseltzer_gmail.com#ext#@devupconforg2.onmicrosoft.com::069384dd-e21c-4a87-a136-4cd8a6e467bb" providerId="AD" clId="Web-{869DD346-7880-4FC6-9F45-7D590C08CDA3}" dt="2020-05-17T14:29:15.479" v="0"/>
          <ac:picMkLst>
            <pc:docMk/>
            <pc:sldMk cId="1706711869" sldId="267"/>
            <ac:picMk id="9" creationId="{2974FD2C-4835-470E-B9E4-86B9B35E5C25}"/>
          </ac:picMkLst>
        </pc:picChg>
      </pc:sldChg>
      <pc:sldChg chg="modSp">
        <pc:chgData name="joannaseltzer" userId="S::joannaseltzer_gmail.com#ext#@devupconforg2.onmicrosoft.com::069384dd-e21c-4a87-a136-4cd8a6e467bb" providerId="AD" clId="Web-{869DD346-7880-4FC6-9F45-7D590C08CDA3}" dt="2020-05-17T14:36:55.278" v="267" actId="1076"/>
        <pc:sldMkLst>
          <pc:docMk/>
          <pc:sldMk cId="495901821" sldId="269"/>
        </pc:sldMkLst>
        <pc:spChg chg="mod">
          <ac:chgData name="joannaseltzer" userId="S::joannaseltzer_gmail.com#ext#@devupconforg2.onmicrosoft.com::069384dd-e21c-4a87-a136-4cd8a6e467bb" providerId="AD" clId="Web-{869DD346-7880-4FC6-9F45-7D590C08CDA3}" dt="2020-05-17T14:36:55.278" v="267" actId="1076"/>
          <ac:spMkLst>
            <pc:docMk/>
            <pc:sldMk cId="495901821" sldId="269"/>
            <ac:spMk id="2" creationId="{980D67B9-7AEB-4371-8BCB-B90F7F806B35}"/>
          </ac:spMkLst>
        </pc:spChg>
        <pc:spChg chg="mod">
          <ac:chgData name="joannaseltzer" userId="S::joannaseltzer_gmail.com#ext#@devupconforg2.onmicrosoft.com::069384dd-e21c-4a87-a136-4cd8a6e467bb" providerId="AD" clId="Web-{869DD346-7880-4FC6-9F45-7D590C08CDA3}" dt="2020-05-17T14:36:47.169" v="266" actId="1076"/>
          <ac:spMkLst>
            <pc:docMk/>
            <pc:sldMk cId="495901821" sldId="269"/>
            <ac:spMk id="3" creationId="{0AFBB36F-34B6-4151-BD51-AB5D7046E165}"/>
          </ac:spMkLst>
        </pc:spChg>
        <pc:picChg chg="mod">
          <ac:chgData name="joannaseltzer" userId="S::joannaseltzer_gmail.com#ext#@devupconforg2.onmicrosoft.com::069384dd-e21c-4a87-a136-4cd8a6e467bb" providerId="AD" clId="Web-{869DD346-7880-4FC6-9F45-7D590C08CDA3}" dt="2020-05-17T14:33:58.552" v="234" actId="1076"/>
          <ac:picMkLst>
            <pc:docMk/>
            <pc:sldMk cId="495901821" sldId="269"/>
            <ac:picMk id="6" creationId="{727977B2-8BE8-4F3E-AEC3-EBEB5A5F87B8}"/>
          </ac:picMkLst>
        </pc:picChg>
      </pc:sldChg>
      <pc:sldChg chg="addSp modSp">
        <pc:chgData name="joannaseltzer" userId="S::joannaseltzer_gmail.com#ext#@devupconforg2.onmicrosoft.com::069384dd-e21c-4a87-a136-4cd8a6e467bb" providerId="AD" clId="Web-{869DD346-7880-4FC6-9F45-7D590C08CDA3}" dt="2020-05-17T14:40:56.569" v="290" actId="1076"/>
        <pc:sldMkLst>
          <pc:docMk/>
          <pc:sldMk cId="1974766128" sldId="271"/>
        </pc:sldMkLst>
        <pc:picChg chg="add mod">
          <ac:chgData name="joannaseltzer" userId="S::joannaseltzer_gmail.com#ext#@devupconforg2.onmicrosoft.com::069384dd-e21c-4a87-a136-4cd8a6e467bb" providerId="AD" clId="Web-{869DD346-7880-4FC6-9F45-7D590C08CDA3}" dt="2020-05-17T14:39:24.972" v="280" actId="14100"/>
          <ac:picMkLst>
            <pc:docMk/>
            <pc:sldMk cId="1974766128" sldId="271"/>
            <ac:picMk id="17" creationId="{23EB18D8-B42F-4ED5-9E86-5EDDD12E296F}"/>
          </ac:picMkLst>
        </pc:picChg>
        <pc:picChg chg="mod">
          <ac:chgData name="joannaseltzer" userId="S::joannaseltzer_gmail.com#ext#@devupconforg2.onmicrosoft.com::069384dd-e21c-4a87-a136-4cd8a6e467bb" providerId="AD" clId="Web-{869DD346-7880-4FC6-9F45-7D590C08CDA3}" dt="2020-05-17T14:40:53.210" v="289" actId="1076"/>
          <ac:picMkLst>
            <pc:docMk/>
            <pc:sldMk cId="1974766128" sldId="271"/>
            <ac:picMk id="20" creationId="{CDC5265B-F72E-4D78-9A22-DE82EB4BDED6}"/>
          </ac:picMkLst>
        </pc:picChg>
        <pc:picChg chg="mod">
          <ac:chgData name="joannaseltzer" userId="S::joannaseltzer_gmail.com#ext#@devupconforg2.onmicrosoft.com::069384dd-e21c-4a87-a136-4cd8a6e467bb" providerId="AD" clId="Web-{869DD346-7880-4FC6-9F45-7D590C08CDA3}" dt="2020-05-17T14:40:56.569" v="290" actId="1076"/>
          <ac:picMkLst>
            <pc:docMk/>
            <pc:sldMk cId="1974766128" sldId="271"/>
            <ac:picMk id="21" creationId="{703E7DC5-BA3E-4C65-BCC9-D97572D23553}"/>
          </ac:picMkLst>
        </pc:picChg>
        <pc:picChg chg="mod">
          <ac:chgData name="joannaseltzer" userId="S::joannaseltzer_gmail.com#ext#@devupconforg2.onmicrosoft.com::069384dd-e21c-4a87-a136-4cd8a6e467bb" providerId="AD" clId="Web-{869DD346-7880-4FC6-9F45-7D590C08CDA3}" dt="2020-05-17T14:37:11.029" v="270" actId="1076"/>
          <ac:picMkLst>
            <pc:docMk/>
            <pc:sldMk cId="1974766128" sldId="271"/>
            <ac:picMk id="25" creationId="{E05D0C76-CCB6-4796-9335-22825E6BD61A}"/>
          </ac:picMkLst>
        </pc:picChg>
        <pc:picChg chg="add mod">
          <ac:chgData name="joannaseltzer" userId="S::joannaseltzer_gmail.com#ext#@devupconforg2.onmicrosoft.com::069384dd-e21c-4a87-a136-4cd8a6e467bb" providerId="AD" clId="Web-{869DD346-7880-4FC6-9F45-7D590C08CDA3}" dt="2020-05-17T14:39:09.799" v="277" actId="1076"/>
          <ac:picMkLst>
            <pc:docMk/>
            <pc:sldMk cId="1974766128" sldId="271"/>
            <ac:picMk id="34" creationId="{3D38FA41-8443-4A66-BE08-C74156889883}"/>
          </ac:picMkLst>
        </pc:picChg>
        <pc:picChg chg="add mod modCrop">
          <ac:chgData name="joannaseltzer" userId="S::joannaseltzer_gmail.com#ext#@devupconforg2.onmicrosoft.com::069384dd-e21c-4a87-a136-4cd8a6e467bb" providerId="AD" clId="Web-{869DD346-7880-4FC6-9F45-7D590C08CDA3}" dt="2020-05-17T14:40:47.241" v="288"/>
          <ac:picMkLst>
            <pc:docMk/>
            <pc:sldMk cId="1974766128" sldId="271"/>
            <ac:picMk id="35" creationId="{3C771651-767A-4B2B-BB12-B24F1B69B7FC}"/>
          </ac:picMkLst>
        </pc:picChg>
      </pc:sldChg>
    </pc:docChg>
  </pc:docChgLst>
  <pc:docChgLst>
    <pc:chgData name="blancaclugo" userId="S::blancaclugo_gmail.com#ext#@devupconforg2.onmicrosoft.com::c997dfd3-08cb-4a15-b72e-4e58aa4529c5" providerId="AD" clId="Web-{8C26437C-AD50-4AB6-9E78-0A9940804D1F}"/>
    <pc:docChg chg="modSld">
      <pc:chgData name="blancaclugo" userId="S::blancaclugo_gmail.com#ext#@devupconforg2.onmicrosoft.com::c997dfd3-08cb-4a15-b72e-4e58aa4529c5" providerId="AD" clId="Web-{8C26437C-AD50-4AB6-9E78-0A9940804D1F}" dt="2020-05-17T03:18:47.753" v="14" actId="1076"/>
      <pc:docMkLst>
        <pc:docMk/>
      </pc:docMkLst>
      <pc:sldChg chg="addSp modSp">
        <pc:chgData name="blancaclugo" userId="S::blancaclugo_gmail.com#ext#@devupconforg2.onmicrosoft.com::c997dfd3-08cb-4a15-b72e-4e58aa4529c5" providerId="AD" clId="Web-{8C26437C-AD50-4AB6-9E78-0A9940804D1F}" dt="2020-05-17T03:18:47.753" v="14" actId="1076"/>
        <pc:sldMkLst>
          <pc:docMk/>
          <pc:sldMk cId="495901821" sldId="269"/>
        </pc:sldMkLst>
        <pc:spChg chg="mod">
          <ac:chgData name="blancaclugo" userId="S::blancaclugo_gmail.com#ext#@devupconforg2.onmicrosoft.com::c997dfd3-08cb-4a15-b72e-4e58aa4529c5" providerId="AD" clId="Web-{8C26437C-AD50-4AB6-9E78-0A9940804D1F}" dt="2020-05-17T03:16:42.120" v="6" actId="20577"/>
          <ac:spMkLst>
            <pc:docMk/>
            <pc:sldMk cId="495901821" sldId="269"/>
            <ac:spMk id="3" creationId="{0AFBB36F-34B6-4151-BD51-AB5D7046E165}"/>
          </ac:spMkLst>
        </pc:spChg>
        <pc:picChg chg="add mod">
          <ac:chgData name="blancaclugo" userId="S::blancaclugo_gmail.com#ext#@devupconforg2.onmicrosoft.com::c997dfd3-08cb-4a15-b72e-4e58aa4529c5" providerId="AD" clId="Web-{8C26437C-AD50-4AB6-9E78-0A9940804D1F}" dt="2020-05-17T03:18:47.753" v="14" actId="1076"/>
          <ac:picMkLst>
            <pc:docMk/>
            <pc:sldMk cId="495901821" sldId="269"/>
            <ac:picMk id="6" creationId="{727977B2-8BE8-4F3E-AEC3-EBEB5A5F87B8}"/>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6" dt="2020-05-17T06:24:27.971" idx="1">
    <p:pos x="10" y="10"/>
    <p:text>chool nurses – not connected with EHR, public health, pediatrician, contact tracing (we contact all of them regularly) (Over working load is the main problem of school nursing. It's said, for no kids can bring their parents to school all the time, so the district needs to hire a nurse in each school. Just imagine you have 5 kids at home, and a school nurse have 500 or more kids...)​
​
Death by endless screening (Ht, Wt, vision, hearing.... State require school nurses perform these screening for every student.)​
</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5-16T13:17:07.947" idx="11">
    <p:pos x="10" y="10"/>
    <p:text/>
    <p:extLst>
      <p:ext uri="{C676402C-5697-4E1C-873F-D02D1690AC5C}">
        <p15:threadingInfo xmlns:p15="http://schemas.microsoft.com/office/powerpoint/2012/main" timeZoneBias="420"/>
      </p:ext>
    </p:extLst>
  </p:cm>
  <p:cm authorId="1" dt="2020-05-16T14:11:13.370" idx="12">
    <p:pos x="10" y="106"/>
    <p:text>Add detail of the impact</p:text>
    <p:extLst>
      <p:ext uri="{C676402C-5697-4E1C-873F-D02D1690AC5C}">
        <p15:threadingInfo xmlns:p15="http://schemas.microsoft.com/office/powerpoint/2012/main" timeZoneBias="420">
          <p15:parentCm authorId="1" idx="11"/>
        </p15:threadingInfo>
      </p:ext>
    </p:extLst>
  </p:cm>
  <p:cm authorId="3" dt="2020-05-16T14:11:45.819" idx="1">
    <p:pos x="106" y="106"/>
    <p:text>Could you create a daily screening tool that all parents/students/school faculty must fill out before entering the school? The positive screens would sent to the school nurse to have a more manageable AM workload.
</p:text>
    <p:extLst>
      <p:ext uri="{C676402C-5697-4E1C-873F-D02D1690AC5C}">
        <p15:threadingInfo xmlns:p15="http://schemas.microsoft.com/office/powerpoint/2012/main" timeZoneBias="420"/>
      </p:ext>
    </p:extLst>
  </p:cm>
  <p:cm authorId="3" dt="2020-05-16T14:14:01.616" idx="2">
    <p:pos x="202" y="202"/>
    <p:text>What is the connection with sidelined nursing students? Are you suggesting they could help as a resource? If so, excellent idea, but it's not coming through on this slide.
</p:text>
    <p:extLst>
      <p:ext uri="{C676402C-5697-4E1C-873F-D02D1690AC5C}">
        <p15:threadingInfo xmlns:p15="http://schemas.microsoft.com/office/powerpoint/2012/main" timeZoneBias="420"/>
      </p:ext>
    </p:extLst>
  </p:cm>
  <p:cm authorId="6" dt="2020-05-17T06:25:14.098" idx="2">
    <p:pos x="298" y="298"/>
    <p:text>The title may be too long. Could be " THE CDC GUIDELINE OF BACK TO SCHOOL"​?
</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6" dt="2020-05-17T06:26:54.930" idx="3">
    <p:pos x="10" y="10"/>
    <p:text>Any title of this slide?
</p:text>
    <p:extLst>
      <p:ext uri="{C676402C-5697-4E1C-873F-D02D1690AC5C}">
        <p15:threadingInfo xmlns:p15="http://schemas.microsoft.com/office/powerpoint/2012/main" timeZoneBias="420"/>
      </p:ext>
    </p:extLst>
  </p:cm>
  <p:cm authorId="6" dt="2020-05-17T06:33:01.802" idx="4">
    <p:pos x="106" y="106"/>
    <p:text>In this moment, I think school nurses need the most is the second hand help for isolation room. In case a student with symptoms need to send home. The students need to stay in an isolation area and waiting for parents. Who can be this second hand (helper)?
Can nursing students come in for this task?
</p:text>
    <p:extLst>
      <p:ext uri="{C676402C-5697-4E1C-873F-D02D1690AC5C}">
        <p15:threadingInfo xmlns:p15="http://schemas.microsoft.com/office/powerpoint/2012/main" timeZoneBias="420"/>
      </p:ext>
    </p:extLst>
  </p:cm>
  <p:cm authorId="6" dt="2020-05-17T06:44:33.888" idx="6">
    <p:pos x="202" y="202"/>
    <p:text>Parents will not answer phone earlier. Make this process unrealistic. Unless this became a protocal in a school.
</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6" dt="2020-05-17T06:40:55.224" idx="5">
    <p:pos x="10" y="10"/>
    <p:text>Reifforcement of enting school policy will conduct by parents. This responsibility can be conduct by parents perfectly. School nurses are need for contact capacity. (in school hours)
</p:text>
    <p:extLst>
      <p:ext uri="{C676402C-5697-4E1C-873F-D02D1690AC5C}">
        <p15:threadingInfo xmlns:p15="http://schemas.microsoft.com/office/powerpoint/2012/main" timeZoneBias="4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05-16T14:15:57.854" idx="13">
    <p:pos x="10" y="10"/>
    <p:text>One of the pitch coaches did not know RFID tech, explain here</p:text>
    <p:extLst>
      <p:ext uri="{C676402C-5697-4E1C-873F-D02D1690AC5C}">
        <p15:threadingInfo xmlns:p15="http://schemas.microsoft.com/office/powerpoint/2012/main" timeZoneBias="420"/>
      </p:ext>
    </p:extLst>
  </p:cm>
  <p:cm authorId="5" dt="2020-05-16T20:46:28.538" idx="2">
    <p:pos x="10" y="106"/>
    <p:text>https://www.fda.gov/radiation-emitting-products/electromagnetic-compatibility-emc/radio-frequency-identification-rfid   
 Radio Frequency Identification (RFID) refers to a wireless system comprised of two components: tags and readers.
RFID systems use radio waves at several different frequencies to transfer data.
</p:text>
    <p:extLst>
      <p:ext uri="{C676402C-5697-4E1C-873F-D02D1690AC5C}">
        <p15:threadingInfo xmlns:p15="http://schemas.microsoft.com/office/powerpoint/2012/main" timeZoneBias="420">
          <p15:parentCm authorId="1" idx="13"/>
        </p15:threadingInfo>
      </p:ext>
    </p:extLst>
  </p:cm>
  <p:cm authorId="5" dt="2020-05-16T20:42:46.708" idx="1">
    <p:pos x="106" y="106"/>
    <p:text>Also form partnerships with local nursing organizations. Tap into their members to assist in various capacities, virtual and campus training, awareness education, follow up with parents. especially during initial rollout
</p:text>
    <p:extLst>
      <p:ext uri="{C676402C-5697-4E1C-873F-D02D1690AC5C}">
        <p15:threadingInfo xmlns:p15="http://schemas.microsoft.com/office/powerpoint/2012/main" timeZoneBias="4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20-05-16T11:13:42.726" idx="5">
    <p:pos x="7315" y="1471"/>
    <p:text>https://educationdata.org/k12-enrollment-statistics/
</p:text>
    <p:extLst>
      <p:ext uri="{C676402C-5697-4E1C-873F-D02D1690AC5C}">
        <p15:threadingInfo xmlns:p15="http://schemas.microsoft.com/office/powerpoint/2012/main" timeZoneBias="420"/>
      </p:ext>
    </p:extLst>
  </p:cm>
  <p:cm authorId="1" dt="2020-05-16T11:36:26.741" idx="9">
    <p:pos x="7038" y="1609"/>
    <p:text>School nurse SMEs what are your organizing entities?</p:text>
    <p:extLst>
      <p:ext uri="{C676402C-5697-4E1C-873F-D02D1690AC5C}">
        <p15:threadingInfo xmlns:p15="http://schemas.microsoft.com/office/powerpoint/2012/main" timeZoneBias="420"/>
      </p:ext>
    </p:extLst>
  </p:cm>
  <p:cm authorId="2" dt="2020-05-16T11:38:36.613" idx="9">
    <p:pos x="7038" y="1705"/>
    <p:text>look like NASN
</p:text>
    <p:extLst>
      <p:ext uri="{C676402C-5697-4E1C-873F-D02D1690AC5C}">
        <p15:threadingInfo xmlns:p15="http://schemas.microsoft.com/office/powerpoint/2012/main" timeZoneBias="420">
          <p15:parentCm authorId="1" idx="9"/>
        </p15:threadingInfo>
      </p:ext>
    </p:extLst>
  </p:cm>
  <p:cm authorId="2" dt="2020-05-16T11:40:58.338" idx="10">
    <p:pos x="7038" y="1801"/>
    <p:text>Also Pharmacy Tech and Pharmacy school associations
</p:text>
    <p:extLst>
      <p:ext uri="{C676402C-5697-4E1C-873F-D02D1690AC5C}">
        <p15:threadingInfo xmlns:p15="http://schemas.microsoft.com/office/powerpoint/2012/main" timeZoneBias="420">
          <p15:parentCm authorId="1" idx="9"/>
        </p15:threadingInfo>
      </p:ext>
    </p:extLst>
  </p:cm>
  <p:cm authorId="1" dt="2020-05-16T11:57:38.766" idx="10">
    <p:pos x="7059" y="2494"/>
    <p:text>Backup data: National endorsement from the National endorsement from medical professional organizations In 2019, approximately 56.6 million students attended elementary and secondary school in the United States.
50.8 million students were in public schools
5.8 million students were in private schools</p:text>
    <p:extLst>
      <p:ext uri="{C676402C-5697-4E1C-873F-D02D1690AC5C}">
        <p15:threadingInfo xmlns:p15="http://schemas.microsoft.com/office/powerpoint/2012/main" timeZoneBias="420"/>
      </p:ext>
    </p:extLst>
  </p:cm>
  <p:cm authorId="1" dt="2020-05-16T14:19:29.240" idx="14">
    <p:pos x="2252" y="1571"/>
    <p:text>We can negotiate this but it gives us some of the biggest urban impact areas, it gives us two coasts to test on, we have team members from each, MSFT is WA based, etc</p:text>
    <p:extLst>
      <p:ext uri="{C676402C-5697-4E1C-873F-D02D1690AC5C}">
        <p15:threadingInfo xmlns:p15="http://schemas.microsoft.com/office/powerpoint/2012/main" timeZoneBias="4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6" dt="2020-05-17T06:51:12.120" idx="7">
    <p:pos x="10" y="10"/>
    <p:text>The school system pays a one-time fee for the platform. 
Now most of schoos are facing budget cut. Do you think the school will pay for this?
</p:text>
    <p:extLst>
      <p:ext uri="{C676402C-5697-4E1C-873F-D02D1690AC5C}">
        <p15:threadingInfo xmlns:p15="http://schemas.microsoft.com/office/powerpoint/2012/main" timeZoneBias="4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3" dt="2020-05-16T14:17:41.445" idx="3">
    <p:pos x="10" y="10"/>
    <p:text>Amen!! Yes they do! Powerful slide!
</p:text>
    <p:extLst>
      <p:ext uri="{C676402C-5697-4E1C-873F-D02D1690AC5C}">
        <p15:threadingInfo xmlns:p15="http://schemas.microsoft.com/office/powerpoint/2012/main" timeZoneBias="420"/>
      </p:ext>
    </p:extLst>
  </p:cm>
</p:cmLst>
</file>

<file path=ppt/diagrams/_rels/data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B57F0A-FC10-4F64-82A1-F441569B8D9A}"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20E2001D-BECC-40F9-960C-1A4FE6212513}">
      <dgm:prSet/>
      <dgm:spPr/>
      <dgm:t>
        <a:bodyPr/>
        <a:lstStyle/>
        <a:p>
          <a:endParaRPr lang="en-US" b="0" i="0" u="none" strike="noStrike" cap="none" baseline="0" noProof="0">
            <a:solidFill>
              <a:srgbClr val="010000"/>
            </a:solidFill>
            <a:latin typeface="Avenir Next LT Pro"/>
          </a:endParaRPr>
        </a:p>
      </dgm:t>
    </dgm:pt>
    <dgm:pt modelId="{A2586865-6B64-4F05-AAA2-9C960E80AF9C}" type="parTrans" cxnId="{187A61BF-064C-4031-80E9-D2E40B3EDA51}">
      <dgm:prSet/>
      <dgm:spPr/>
      <dgm:t>
        <a:bodyPr/>
        <a:lstStyle/>
        <a:p>
          <a:endParaRPr lang="en-US"/>
        </a:p>
      </dgm:t>
    </dgm:pt>
    <dgm:pt modelId="{9FB43D32-86C8-429F-BE1C-CACAAF1C2F2D}" type="sibTrans" cxnId="{187A61BF-064C-4031-80E9-D2E40B3EDA51}">
      <dgm:prSet/>
      <dgm:spPr/>
      <dgm:t>
        <a:bodyPr/>
        <a:lstStyle/>
        <a:p>
          <a:endParaRPr lang="en-US"/>
        </a:p>
      </dgm:t>
    </dgm:pt>
    <dgm:pt modelId="{0BE9CD89-E1ED-49A4-941F-8262C3AE006E}">
      <dgm:prSet/>
      <dgm:spPr/>
      <dgm:t>
        <a:bodyPr/>
        <a:lstStyle/>
        <a:p>
          <a:pPr rtl="0"/>
          <a:r>
            <a:rPr lang="en-US"/>
            <a:t>School nurse workforce is outnumbered and under-resourced.</a:t>
          </a:r>
          <a:r>
            <a:rPr lang="en-US">
              <a:latin typeface="Avenir Next LT Pro" panose="020B0502020104020203"/>
            </a:rPr>
            <a:t> </a:t>
          </a:r>
        </a:p>
      </dgm:t>
    </dgm:pt>
    <dgm:pt modelId="{D460C743-321E-4B22-A409-E23FDD122FA5}" type="parTrans" cxnId="{B642332A-AB49-4CC2-B136-F01212C50159}">
      <dgm:prSet/>
      <dgm:spPr/>
      <dgm:t>
        <a:bodyPr/>
        <a:lstStyle/>
        <a:p>
          <a:endParaRPr lang="en-US"/>
        </a:p>
      </dgm:t>
    </dgm:pt>
    <dgm:pt modelId="{EF857ACB-6544-45BA-8D6C-FE7758EC8C38}" type="sibTrans" cxnId="{B642332A-AB49-4CC2-B136-F01212C50159}">
      <dgm:prSet/>
      <dgm:spPr/>
      <dgm:t>
        <a:bodyPr/>
        <a:lstStyle/>
        <a:p>
          <a:endParaRPr lang="en-US"/>
        </a:p>
      </dgm:t>
    </dgm:pt>
    <dgm:pt modelId="{8120B650-6FC1-4DFE-83E0-B65651690A15}">
      <dgm:prSet/>
      <dgm:spPr/>
      <dgm:t>
        <a:bodyPr/>
        <a:lstStyle/>
        <a:p>
          <a:r>
            <a:rPr lang="en-US"/>
            <a:t>A population of nursing students willing to help but lacks mobilization.  </a:t>
          </a:r>
        </a:p>
      </dgm:t>
    </dgm:pt>
    <dgm:pt modelId="{7DBFE433-ABA5-4B73-AE36-5C1C4A79A519}" type="parTrans" cxnId="{BAE3CA49-7B56-4B59-BBCA-BF1081958208}">
      <dgm:prSet/>
      <dgm:spPr/>
      <dgm:t>
        <a:bodyPr/>
        <a:lstStyle/>
        <a:p>
          <a:endParaRPr lang="en-US"/>
        </a:p>
      </dgm:t>
    </dgm:pt>
    <dgm:pt modelId="{B26EFF75-F7D1-49D3-84F6-55E8005ED1A7}" type="sibTrans" cxnId="{BAE3CA49-7B56-4B59-BBCA-BF1081958208}">
      <dgm:prSet/>
      <dgm:spPr/>
      <dgm:t>
        <a:bodyPr/>
        <a:lstStyle/>
        <a:p>
          <a:endParaRPr lang="en-US"/>
        </a:p>
      </dgm:t>
    </dgm:pt>
    <dgm:pt modelId="{BE81512A-01EB-459F-87C0-4171DC687AB1}">
      <dgm:prSet/>
      <dgm:spPr/>
      <dgm:t>
        <a:bodyPr/>
        <a:lstStyle/>
        <a:p>
          <a:r>
            <a:rPr lang="en-US"/>
            <a:t>Tech alone is not the remedy.</a:t>
          </a:r>
        </a:p>
      </dgm:t>
    </dgm:pt>
    <dgm:pt modelId="{589B6F53-9F79-40F9-949F-68E648740F16}" type="parTrans" cxnId="{8E9190C3-8DFC-45E6-B56E-86252B1BBCB8}">
      <dgm:prSet/>
      <dgm:spPr/>
      <dgm:t>
        <a:bodyPr/>
        <a:lstStyle/>
        <a:p>
          <a:endParaRPr lang="en-US"/>
        </a:p>
      </dgm:t>
    </dgm:pt>
    <dgm:pt modelId="{45E74BD8-EDC5-4FD6-8FCB-4A6DB8D2234E}" type="sibTrans" cxnId="{8E9190C3-8DFC-45E6-B56E-86252B1BBCB8}">
      <dgm:prSet/>
      <dgm:spPr/>
      <dgm:t>
        <a:bodyPr/>
        <a:lstStyle/>
        <a:p>
          <a:endParaRPr lang="en-US"/>
        </a:p>
      </dgm:t>
    </dgm:pt>
    <dgm:pt modelId="{EEC31C15-CE7B-4EDC-B4C5-1AA00685196B}">
      <dgm:prSet phldr="0"/>
      <dgm:spPr/>
      <dgm:t>
        <a:bodyPr/>
        <a:lstStyle/>
        <a:p>
          <a:pPr rtl="0"/>
          <a:r>
            <a:rPr lang="en-US">
              <a:latin typeface="Avenir Next LT Pro" panose="020B0502020104020203"/>
            </a:rPr>
            <a:t>Parents are fried.</a:t>
          </a:r>
        </a:p>
      </dgm:t>
    </dgm:pt>
    <dgm:pt modelId="{071C284E-CFB1-4D74-B050-FA098931BBFF}" type="parTrans" cxnId="{CE40B5D8-E7A9-4327-804B-D2995E93F1B7}">
      <dgm:prSet/>
      <dgm:spPr/>
    </dgm:pt>
    <dgm:pt modelId="{9B39D4A3-0DB4-41B2-A67E-4F676C995D90}" type="sibTrans" cxnId="{CE40B5D8-E7A9-4327-804B-D2995E93F1B7}">
      <dgm:prSet/>
      <dgm:spPr/>
    </dgm:pt>
    <dgm:pt modelId="{B9A933DF-1238-4AE1-99F0-B67426A9025E}">
      <dgm:prSet phldr="0"/>
      <dgm:spPr/>
      <dgm:t>
        <a:bodyPr/>
        <a:lstStyle/>
        <a:p>
          <a:pPr rtl="0"/>
          <a:r>
            <a:rPr lang="en-US">
              <a:latin typeface="Avenir Next LT Pro" panose="020B0502020104020203"/>
            </a:rPr>
            <a:t>NSNA reported last month they will need an additional 10,000 school nurses.</a:t>
          </a:r>
          <a:endParaRPr lang="en-US"/>
        </a:p>
      </dgm:t>
    </dgm:pt>
    <dgm:pt modelId="{4F725154-5EA8-49AD-84CE-AE2D75B036A8}" type="parTrans" cxnId="{1C22F702-860E-40E6-87F0-A8A5AC70A5BB}">
      <dgm:prSet/>
      <dgm:spPr/>
    </dgm:pt>
    <dgm:pt modelId="{EDFCEF5E-CE56-4E53-B64E-E14ED583AEEC}" type="sibTrans" cxnId="{1C22F702-860E-40E6-87F0-A8A5AC70A5BB}">
      <dgm:prSet/>
      <dgm:spPr/>
    </dgm:pt>
    <dgm:pt modelId="{7D1CF454-E6C5-44CA-BD9D-D54A948D1724}" type="pres">
      <dgm:prSet presAssocID="{42B57F0A-FC10-4F64-82A1-F441569B8D9A}" presName="vert0" presStyleCnt="0">
        <dgm:presLayoutVars>
          <dgm:dir/>
          <dgm:animOne val="branch"/>
          <dgm:animLvl val="lvl"/>
        </dgm:presLayoutVars>
      </dgm:prSet>
      <dgm:spPr/>
    </dgm:pt>
    <dgm:pt modelId="{EB935376-70DC-4808-A6B0-C351EB8CD8BC}" type="pres">
      <dgm:prSet presAssocID="{20E2001D-BECC-40F9-960C-1A4FE6212513}" presName="thickLine" presStyleLbl="alignNode1" presStyleIdx="0" presStyleCnt="1"/>
      <dgm:spPr/>
    </dgm:pt>
    <dgm:pt modelId="{57A728FC-F5FC-4F62-9F26-86713913CBD2}" type="pres">
      <dgm:prSet presAssocID="{20E2001D-BECC-40F9-960C-1A4FE6212513}" presName="horz1" presStyleCnt="0"/>
      <dgm:spPr/>
    </dgm:pt>
    <dgm:pt modelId="{41AE33C1-7548-48B9-9E5F-7B44EE67DF1F}" type="pres">
      <dgm:prSet presAssocID="{20E2001D-BECC-40F9-960C-1A4FE6212513}" presName="tx1" presStyleLbl="revTx" presStyleIdx="0" presStyleCnt="6"/>
      <dgm:spPr/>
    </dgm:pt>
    <dgm:pt modelId="{8202A943-FA42-434C-9F5E-C8EA66C6E04F}" type="pres">
      <dgm:prSet presAssocID="{20E2001D-BECC-40F9-960C-1A4FE6212513}" presName="vert1" presStyleCnt="0"/>
      <dgm:spPr/>
    </dgm:pt>
    <dgm:pt modelId="{353D7BBA-4EB2-40AC-8A5C-3B3295F20594}" type="pres">
      <dgm:prSet presAssocID="{0BE9CD89-E1ED-49A4-941F-8262C3AE006E}" presName="vertSpace2a" presStyleCnt="0"/>
      <dgm:spPr/>
    </dgm:pt>
    <dgm:pt modelId="{640065A0-5A84-45B3-8045-40CA9C01634F}" type="pres">
      <dgm:prSet presAssocID="{0BE9CD89-E1ED-49A4-941F-8262C3AE006E}" presName="horz2" presStyleCnt="0"/>
      <dgm:spPr/>
    </dgm:pt>
    <dgm:pt modelId="{3B0D6CB6-6269-43FC-BD1A-EC2A2BAAE285}" type="pres">
      <dgm:prSet presAssocID="{0BE9CD89-E1ED-49A4-941F-8262C3AE006E}" presName="horzSpace2" presStyleCnt="0"/>
      <dgm:spPr/>
    </dgm:pt>
    <dgm:pt modelId="{3E6E89FE-90A9-497F-B366-F66FD0AB48E8}" type="pres">
      <dgm:prSet presAssocID="{0BE9CD89-E1ED-49A4-941F-8262C3AE006E}" presName="tx2" presStyleLbl="revTx" presStyleIdx="1" presStyleCnt="6"/>
      <dgm:spPr/>
    </dgm:pt>
    <dgm:pt modelId="{0CB141BA-BEB7-41CB-8435-9460671AFA93}" type="pres">
      <dgm:prSet presAssocID="{0BE9CD89-E1ED-49A4-941F-8262C3AE006E}" presName="vert2" presStyleCnt="0"/>
      <dgm:spPr/>
    </dgm:pt>
    <dgm:pt modelId="{F6580C30-A524-49CD-9CC5-4F58BFC140F7}" type="pres">
      <dgm:prSet presAssocID="{0BE9CD89-E1ED-49A4-941F-8262C3AE006E}" presName="thinLine2b" presStyleLbl="callout" presStyleIdx="0" presStyleCnt="5"/>
      <dgm:spPr/>
    </dgm:pt>
    <dgm:pt modelId="{2101B9DA-2789-4CAD-AF2F-4DC6F528E264}" type="pres">
      <dgm:prSet presAssocID="{0BE9CD89-E1ED-49A4-941F-8262C3AE006E}" presName="vertSpace2b" presStyleCnt="0"/>
      <dgm:spPr/>
    </dgm:pt>
    <dgm:pt modelId="{133CE1BD-F9BE-436D-B823-9F02E36F30DB}" type="pres">
      <dgm:prSet presAssocID="{B9A933DF-1238-4AE1-99F0-B67426A9025E}" presName="horz2" presStyleCnt="0"/>
      <dgm:spPr/>
    </dgm:pt>
    <dgm:pt modelId="{9AE35176-6424-4B45-8067-3BDDE7726990}" type="pres">
      <dgm:prSet presAssocID="{B9A933DF-1238-4AE1-99F0-B67426A9025E}" presName="horzSpace2" presStyleCnt="0"/>
      <dgm:spPr/>
    </dgm:pt>
    <dgm:pt modelId="{7675FD74-BA36-4222-AFE0-A981A7A703A5}" type="pres">
      <dgm:prSet presAssocID="{B9A933DF-1238-4AE1-99F0-B67426A9025E}" presName="tx2" presStyleLbl="revTx" presStyleIdx="2" presStyleCnt="6"/>
      <dgm:spPr/>
    </dgm:pt>
    <dgm:pt modelId="{58C9AF0D-6F20-48D3-BD14-F64304080D5A}" type="pres">
      <dgm:prSet presAssocID="{B9A933DF-1238-4AE1-99F0-B67426A9025E}" presName="vert2" presStyleCnt="0"/>
      <dgm:spPr/>
    </dgm:pt>
    <dgm:pt modelId="{60C5210D-EBED-4FFC-B7ED-054F02778FBB}" type="pres">
      <dgm:prSet presAssocID="{B9A933DF-1238-4AE1-99F0-B67426A9025E}" presName="thinLine2b" presStyleLbl="callout" presStyleIdx="1" presStyleCnt="5"/>
      <dgm:spPr/>
    </dgm:pt>
    <dgm:pt modelId="{AA4BD446-2155-42D3-8501-198F535DBE7C}" type="pres">
      <dgm:prSet presAssocID="{B9A933DF-1238-4AE1-99F0-B67426A9025E}" presName="vertSpace2b" presStyleCnt="0"/>
      <dgm:spPr/>
    </dgm:pt>
    <dgm:pt modelId="{12AB8697-6357-4524-88F1-65766FD3A3DE}" type="pres">
      <dgm:prSet presAssocID="{EEC31C15-CE7B-4EDC-B4C5-1AA00685196B}" presName="horz2" presStyleCnt="0"/>
      <dgm:spPr/>
    </dgm:pt>
    <dgm:pt modelId="{D80077BE-815B-4704-9426-3F7FBE168F2A}" type="pres">
      <dgm:prSet presAssocID="{EEC31C15-CE7B-4EDC-B4C5-1AA00685196B}" presName="horzSpace2" presStyleCnt="0"/>
      <dgm:spPr/>
    </dgm:pt>
    <dgm:pt modelId="{7FA8E090-7E12-48FF-9488-6EF0E6F317E8}" type="pres">
      <dgm:prSet presAssocID="{EEC31C15-CE7B-4EDC-B4C5-1AA00685196B}" presName="tx2" presStyleLbl="revTx" presStyleIdx="3" presStyleCnt="6"/>
      <dgm:spPr/>
    </dgm:pt>
    <dgm:pt modelId="{2A4B2048-A946-4FE7-BB13-148C27CB7679}" type="pres">
      <dgm:prSet presAssocID="{EEC31C15-CE7B-4EDC-B4C5-1AA00685196B}" presName="vert2" presStyleCnt="0"/>
      <dgm:spPr/>
    </dgm:pt>
    <dgm:pt modelId="{A12FDDA9-040A-46A7-9E2A-DDBB1D940685}" type="pres">
      <dgm:prSet presAssocID="{EEC31C15-CE7B-4EDC-B4C5-1AA00685196B}" presName="thinLine2b" presStyleLbl="callout" presStyleIdx="2" presStyleCnt="5"/>
      <dgm:spPr/>
    </dgm:pt>
    <dgm:pt modelId="{33D3020C-F7ED-461F-8798-F6F2AAD0530D}" type="pres">
      <dgm:prSet presAssocID="{EEC31C15-CE7B-4EDC-B4C5-1AA00685196B}" presName="vertSpace2b" presStyleCnt="0"/>
      <dgm:spPr/>
    </dgm:pt>
    <dgm:pt modelId="{5385001D-C7AE-43C0-A6D2-8174EE6B439D}" type="pres">
      <dgm:prSet presAssocID="{8120B650-6FC1-4DFE-83E0-B65651690A15}" presName="horz2" presStyleCnt="0"/>
      <dgm:spPr/>
    </dgm:pt>
    <dgm:pt modelId="{F4DCB945-5381-4470-8C6E-5FF2A12BA0B9}" type="pres">
      <dgm:prSet presAssocID="{8120B650-6FC1-4DFE-83E0-B65651690A15}" presName="horzSpace2" presStyleCnt="0"/>
      <dgm:spPr/>
    </dgm:pt>
    <dgm:pt modelId="{BBD4836A-5915-48FB-A4ED-F89870F378A6}" type="pres">
      <dgm:prSet presAssocID="{8120B650-6FC1-4DFE-83E0-B65651690A15}" presName="tx2" presStyleLbl="revTx" presStyleIdx="4" presStyleCnt="6"/>
      <dgm:spPr/>
    </dgm:pt>
    <dgm:pt modelId="{DDCA5840-245D-44A7-A82D-0DA9AF3C17CA}" type="pres">
      <dgm:prSet presAssocID="{8120B650-6FC1-4DFE-83E0-B65651690A15}" presName="vert2" presStyleCnt="0"/>
      <dgm:spPr/>
    </dgm:pt>
    <dgm:pt modelId="{F2744D2E-3963-4E54-8BB2-35F08D461A79}" type="pres">
      <dgm:prSet presAssocID="{8120B650-6FC1-4DFE-83E0-B65651690A15}" presName="thinLine2b" presStyleLbl="callout" presStyleIdx="3" presStyleCnt="5"/>
      <dgm:spPr/>
    </dgm:pt>
    <dgm:pt modelId="{0D07355B-D916-4038-BA8D-61B834A9006F}" type="pres">
      <dgm:prSet presAssocID="{8120B650-6FC1-4DFE-83E0-B65651690A15}" presName="vertSpace2b" presStyleCnt="0"/>
      <dgm:spPr/>
    </dgm:pt>
    <dgm:pt modelId="{D5EABA4A-B422-440B-9B18-6FF13AAD72D7}" type="pres">
      <dgm:prSet presAssocID="{BE81512A-01EB-459F-87C0-4171DC687AB1}" presName="horz2" presStyleCnt="0"/>
      <dgm:spPr/>
    </dgm:pt>
    <dgm:pt modelId="{C6AE2F7B-241B-44F1-9D59-0C853F89E765}" type="pres">
      <dgm:prSet presAssocID="{BE81512A-01EB-459F-87C0-4171DC687AB1}" presName="horzSpace2" presStyleCnt="0"/>
      <dgm:spPr/>
    </dgm:pt>
    <dgm:pt modelId="{9372F0FF-B703-41E5-8192-1E9FB07C9973}" type="pres">
      <dgm:prSet presAssocID="{BE81512A-01EB-459F-87C0-4171DC687AB1}" presName="tx2" presStyleLbl="revTx" presStyleIdx="5" presStyleCnt="6"/>
      <dgm:spPr/>
    </dgm:pt>
    <dgm:pt modelId="{FE06436B-79E7-45A2-816F-850C458718BA}" type="pres">
      <dgm:prSet presAssocID="{BE81512A-01EB-459F-87C0-4171DC687AB1}" presName="vert2" presStyleCnt="0"/>
      <dgm:spPr/>
    </dgm:pt>
    <dgm:pt modelId="{24157E41-C788-43E3-8B70-551CAE50F16A}" type="pres">
      <dgm:prSet presAssocID="{BE81512A-01EB-459F-87C0-4171DC687AB1}" presName="thinLine2b" presStyleLbl="callout" presStyleIdx="4" presStyleCnt="5"/>
      <dgm:spPr/>
    </dgm:pt>
    <dgm:pt modelId="{A923E834-2FF7-4C14-B468-CDE674F111CC}" type="pres">
      <dgm:prSet presAssocID="{BE81512A-01EB-459F-87C0-4171DC687AB1}" presName="vertSpace2b" presStyleCnt="0"/>
      <dgm:spPr/>
    </dgm:pt>
  </dgm:ptLst>
  <dgm:cxnLst>
    <dgm:cxn modelId="{1C22F702-860E-40E6-87F0-A8A5AC70A5BB}" srcId="{20E2001D-BECC-40F9-960C-1A4FE6212513}" destId="{B9A933DF-1238-4AE1-99F0-B67426A9025E}" srcOrd="1" destOrd="0" parTransId="{4F725154-5EA8-49AD-84CE-AE2D75B036A8}" sibTransId="{EDFCEF5E-CE56-4E53-B64E-E14ED583AEEC}"/>
    <dgm:cxn modelId="{5A3E131B-5F12-45B1-9D4F-CD613C4E9556}" type="presOf" srcId="{8120B650-6FC1-4DFE-83E0-B65651690A15}" destId="{BBD4836A-5915-48FB-A4ED-F89870F378A6}" srcOrd="0" destOrd="0" presId="urn:microsoft.com/office/officeart/2008/layout/LinedList"/>
    <dgm:cxn modelId="{B642332A-AB49-4CC2-B136-F01212C50159}" srcId="{20E2001D-BECC-40F9-960C-1A4FE6212513}" destId="{0BE9CD89-E1ED-49A4-941F-8262C3AE006E}" srcOrd="0" destOrd="0" parTransId="{D460C743-321E-4B22-A409-E23FDD122FA5}" sibTransId="{EF857ACB-6544-45BA-8D6C-FE7758EC8C38}"/>
    <dgm:cxn modelId="{2FAF5A2A-1A18-4662-B7D7-F0D33594948F}" type="presOf" srcId="{0BE9CD89-E1ED-49A4-941F-8262C3AE006E}" destId="{3E6E89FE-90A9-497F-B366-F66FD0AB48E8}" srcOrd="0" destOrd="0" presId="urn:microsoft.com/office/officeart/2008/layout/LinedList"/>
    <dgm:cxn modelId="{F3EECD3B-CB98-484E-A896-ED814B942112}" type="presOf" srcId="{BE81512A-01EB-459F-87C0-4171DC687AB1}" destId="{9372F0FF-B703-41E5-8192-1E9FB07C9973}" srcOrd="0" destOrd="0" presId="urn:microsoft.com/office/officeart/2008/layout/LinedList"/>
    <dgm:cxn modelId="{FFC12064-21D5-400A-A971-12CFADC7DF45}" type="presOf" srcId="{EEC31C15-CE7B-4EDC-B4C5-1AA00685196B}" destId="{7FA8E090-7E12-48FF-9488-6EF0E6F317E8}" srcOrd="0" destOrd="0" presId="urn:microsoft.com/office/officeart/2008/layout/LinedList"/>
    <dgm:cxn modelId="{BAE3CA49-7B56-4B59-BBCA-BF1081958208}" srcId="{20E2001D-BECC-40F9-960C-1A4FE6212513}" destId="{8120B650-6FC1-4DFE-83E0-B65651690A15}" srcOrd="3" destOrd="0" parTransId="{7DBFE433-ABA5-4B73-AE36-5C1C4A79A519}" sibTransId="{B26EFF75-F7D1-49D3-84F6-55E8005ED1A7}"/>
    <dgm:cxn modelId="{275C1C6C-58A3-48D3-A705-5D298D24178B}" type="presOf" srcId="{42B57F0A-FC10-4F64-82A1-F441569B8D9A}" destId="{7D1CF454-E6C5-44CA-BD9D-D54A948D1724}" srcOrd="0" destOrd="0" presId="urn:microsoft.com/office/officeart/2008/layout/LinedList"/>
    <dgm:cxn modelId="{716F5F91-16B7-47B1-87E4-9BECDBB9554A}" type="presOf" srcId="{B9A933DF-1238-4AE1-99F0-B67426A9025E}" destId="{7675FD74-BA36-4222-AFE0-A981A7A703A5}" srcOrd="0" destOrd="0" presId="urn:microsoft.com/office/officeart/2008/layout/LinedList"/>
    <dgm:cxn modelId="{A6878FA8-96DD-4B73-AA1D-B7CC17A67C09}" type="presOf" srcId="{20E2001D-BECC-40F9-960C-1A4FE6212513}" destId="{41AE33C1-7548-48B9-9E5F-7B44EE67DF1F}" srcOrd="0" destOrd="0" presId="urn:microsoft.com/office/officeart/2008/layout/LinedList"/>
    <dgm:cxn modelId="{187A61BF-064C-4031-80E9-D2E40B3EDA51}" srcId="{42B57F0A-FC10-4F64-82A1-F441569B8D9A}" destId="{20E2001D-BECC-40F9-960C-1A4FE6212513}" srcOrd="0" destOrd="0" parTransId="{A2586865-6B64-4F05-AAA2-9C960E80AF9C}" sibTransId="{9FB43D32-86C8-429F-BE1C-CACAAF1C2F2D}"/>
    <dgm:cxn modelId="{8E9190C3-8DFC-45E6-B56E-86252B1BBCB8}" srcId="{20E2001D-BECC-40F9-960C-1A4FE6212513}" destId="{BE81512A-01EB-459F-87C0-4171DC687AB1}" srcOrd="4" destOrd="0" parTransId="{589B6F53-9F79-40F9-949F-68E648740F16}" sibTransId="{45E74BD8-EDC5-4FD6-8FCB-4A6DB8D2234E}"/>
    <dgm:cxn modelId="{CE40B5D8-E7A9-4327-804B-D2995E93F1B7}" srcId="{20E2001D-BECC-40F9-960C-1A4FE6212513}" destId="{EEC31C15-CE7B-4EDC-B4C5-1AA00685196B}" srcOrd="2" destOrd="0" parTransId="{071C284E-CFB1-4D74-B050-FA098931BBFF}" sibTransId="{9B39D4A3-0DB4-41B2-A67E-4F676C995D90}"/>
    <dgm:cxn modelId="{9B5A0205-7E9F-4B19-AE52-68099B9D72D2}" type="presParOf" srcId="{7D1CF454-E6C5-44CA-BD9D-D54A948D1724}" destId="{EB935376-70DC-4808-A6B0-C351EB8CD8BC}" srcOrd="0" destOrd="0" presId="urn:microsoft.com/office/officeart/2008/layout/LinedList"/>
    <dgm:cxn modelId="{5835BBF4-3C5D-4B6C-8CCF-2FCBF8724064}" type="presParOf" srcId="{7D1CF454-E6C5-44CA-BD9D-D54A948D1724}" destId="{57A728FC-F5FC-4F62-9F26-86713913CBD2}" srcOrd="1" destOrd="0" presId="urn:microsoft.com/office/officeart/2008/layout/LinedList"/>
    <dgm:cxn modelId="{6A2BA1EE-97E3-4B49-82BB-CA0193924A27}" type="presParOf" srcId="{57A728FC-F5FC-4F62-9F26-86713913CBD2}" destId="{41AE33C1-7548-48B9-9E5F-7B44EE67DF1F}" srcOrd="0" destOrd="0" presId="urn:microsoft.com/office/officeart/2008/layout/LinedList"/>
    <dgm:cxn modelId="{0BC3951A-8CAB-4100-84D9-0D00FED8DF77}" type="presParOf" srcId="{57A728FC-F5FC-4F62-9F26-86713913CBD2}" destId="{8202A943-FA42-434C-9F5E-C8EA66C6E04F}" srcOrd="1" destOrd="0" presId="urn:microsoft.com/office/officeart/2008/layout/LinedList"/>
    <dgm:cxn modelId="{9B69F396-FF81-416F-8F65-4852C8DFE57B}" type="presParOf" srcId="{8202A943-FA42-434C-9F5E-C8EA66C6E04F}" destId="{353D7BBA-4EB2-40AC-8A5C-3B3295F20594}" srcOrd="0" destOrd="0" presId="urn:microsoft.com/office/officeart/2008/layout/LinedList"/>
    <dgm:cxn modelId="{DC40BC23-5ECF-4480-93B3-52CC6BA987B7}" type="presParOf" srcId="{8202A943-FA42-434C-9F5E-C8EA66C6E04F}" destId="{640065A0-5A84-45B3-8045-40CA9C01634F}" srcOrd="1" destOrd="0" presId="urn:microsoft.com/office/officeart/2008/layout/LinedList"/>
    <dgm:cxn modelId="{CED99EF0-0AED-49BE-8439-E2B8CAB6E5E9}" type="presParOf" srcId="{640065A0-5A84-45B3-8045-40CA9C01634F}" destId="{3B0D6CB6-6269-43FC-BD1A-EC2A2BAAE285}" srcOrd="0" destOrd="0" presId="urn:microsoft.com/office/officeart/2008/layout/LinedList"/>
    <dgm:cxn modelId="{3512D51B-ACAC-46AC-B3CB-5FBB1055997D}" type="presParOf" srcId="{640065A0-5A84-45B3-8045-40CA9C01634F}" destId="{3E6E89FE-90A9-497F-B366-F66FD0AB48E8}" srcOrd="1" destOrd="0" presId="urn:microsoft.com/office/officeart/2008/layout/LinedList"/>
    <dgm:cxn modelId="{9F214B63-290E-418F-9F5D-F9B4C202BB86}" type="presParOf" srcId="{640065A0-5A84-45B3-8045-40CA9C01634F}" destId="{0CB141BA-BEB7-41CB-8435-9460671AFA93}" srcOrd="2" destOrd="0" presId="urn:microsoft.com/office/officeart/2008/layout/LinedList"/>
    <dgm:cxn modelId="{6D84BA89-A913-410D-B2FB-80F364CE6EE0}" type="presParOf" srcId="{8202A943-FA42-434C-9F5E-C8EA66C6E04F}" destId="{F6580C30-A524-49CD-9CC5-4F58BFC140F7}" srcOrd="2" destOrd="0" presId="urn:microsoft.com/office/officeart/2008/layout/LinedList"/>
    <dgm:cxn modelId="{67147E45-FC25-4B3A-BB98-7C2961AAE7F6}" type="presParOf" srcId="{8202A943-FA42-434C-9F5E-C8EA66C6E04F}" destId="{2101B9DA-2789-4CAD-AF2F-4DC6F528E264}" srcOrd="3" destOrd="0" presId="urn:microsoft.com/office/officeart/2008/layout/LinedList"/>
    <dgm:cxn modelId="{0E1EDD7E-9EAB-4284-9936-5553C34BCF76}" type="presParOf" srcId="{8202A943-FA42-434C-9F5E-C8EA66C6E04F}" destId="{133CE1BD-F9BE-436D-B823-9F02E36F30DB}" srcOrd="4" destOrd="0" presId="urn:microsoft.com/office/officeart/2008/layout/LinedList"/>
    <dgm:cxn modelId="{547C0657-8D2F-4424-9E9D-54898C311B58}" type="presParOf" srcId="{133CE1BD-F9BE-436D-B823-9F02E36F30DB}" destId="{9AE35176-6424-4B45-8067-3BDDE7726990}" srcOrd="0" destOrd="0" presId="urn:microsoft.com/office/officeart/2008/layout/LinedList"/>
    <dgm:cxn modelId="{87B13741-27AC-43C4-AC5F-825C7E31E3D6}" type="presParOf" srcId="{133CE1BD-F9BE-436D-B823-9F02E36F30DB}" destId="{7675FD74-BA36-4222-AFE0-A981A7A703A5}" srcOrd="1" destOrd="0" presId="urn:microsoft.com/office/officeart/2008/layout/LinedList"/>
    <dgm:cxn modelId="{3148F942-54A8-4E76-9A01-D7E7EF3A044D}" type="presParOf" srcId="{133CE1BD-F9BE-436D-B823-9F02E36F30DB}" destId="{58C9AF0D-6F20-48D3-BD14-F64304080D5A}" srcOrd="2" destOrd="0" presId="urn:microsoft.com/office/officeart/2008/layout/LinedList"/>
    <dgm:cxn modelId="{319FC97F-DEF9-4CB1-982F-61D54E578C79}" type="presParOf" srcId="{8202A943-FA42-434C-9F5E-C8EA66C6E04F}" destId="{60C5210D-EBED-4FFC-B7ED-054F02778FBB}" srcOrd="5" destOrd="0" presId="urn:microsoft.com/office/officeart/2008/layout/LinedList"/>
    <dgm:cxn modelId="{66063FCA-2F7E-443B-B6A0-F1267CF9E530}" type="presParOf" srcId="{8202A943-FA42-434C-9F5E-C8EA66C6E04F}" destId="{AA4BD446-2155-42D3-8501-198F535DBE7C}" srcOrd="6" destOrd="0" presId="urn:microsoft.com/office/officeart/2008/layout/LinedList"/>
    <dgm:cxn modelId="{1072D739-F907-416F-B9B7-6AECEF207BC0}" type="presParOf" srcId="{8202A943-FA42-434C-9F5E-C8EA66C6E04F}" destId="{12AB8697-6357-4524-88F1-65766FD3A3DE}" srcOrd="7" destOrd="0" presId="urn:microsoft.com/office/officeart/2008/layout/LinedList"/>
    <dgm:cxn modelId="{053F724C-B930-428B-B6B5-8E50B913673C}" type="presParOf" srcId="{12AB8697-6357-4524-88F1-65766FD3A3DE}" destId="{D80077BE-815B-4704-9426-3F7FBE168F2A}" srcOrd="0" destOrd="0" presId="urn:microsoft.com/office/officeart/2008/layout/LinedList"/>
    <dgm:cxn modelId="{482984B5-D90C-4864-A296-A2B68F02EBB5}" type="presParOf" srcId="{12AB8697-6357-4524-88F1-65766FD3A3DE}" destId="{7FA8E090-7E12-48FF-9488-6EF0E6F317E8}" srcOrd="1" destOrd="0" presId="urn:microsoft.com/office/officeart/2008/layout/LinedList"/>
    <dgm:cxn modelId="{6B70979A-146B-4ACB-B85B-30AC757BA45D}" type="presParOf" srcId="{12AB8697-6357-4524-88F1-65766FD3A3DE}" destId="{2A4B2048-A946-4FE7-BB13-148C27CB7679}" srcOrd="2" destOrd="0" presId="urn:microsoft.com/office/officeart/2008/layout/LinedList"/>
    <dgm:cxn modelId="{F3F6E81A-644B-4327-8518-3ECFE2FB40E0}" type="presParOf" srcId="{8202A943-FA42-434C-9F5E-C8EA66C6E04F}" destId="{A12FDDA9-040A-46A7-9E2A-DDBB1D940685}" srcOrd="8" destOrd="0" presId="urn:microsoft.com/office/officeart/2008/layout/LinedList"/>
    <dgm:cxn modelId="{41915519-F8D3-4187-8224-53553C6C38CD}" type="presParOf" srcId="{8202A943-FA42-434C-9F5E-C8EA66C6E04F}" destId="{33D3020C-F7ED-461F-8798-F6F2AAD0530D}" srcOrd="9" destOrd="0" presId="urn:microsoft.com/office/officeart/2008/layout/LinedList"/>
    <dgm:cxn modelId="{E357F7B4-3A6F-43EF-8A60-B9176E87C5D4}" type="presParOf" srcId="{8202A943-FA42-434C-9F5E-C8EA66C6E04F}" destId="{5385001D-C7AE-43C0-A6D2-8174EE6B439D}" srcOrd="10" destOrd="0" presId="urn:microsoft.com/office/officeart/2008/layout/LinedList"/>
    <dgm:cxn modelId="{A7E69602-DDF8-445C-A48C-5DE2746CA9F2}" type="presParOf" srcId="{5385001D-C7AE-43C0-A6D2-8174EE6B439D}" destId="{F4DCB945-5381-4470-8C6E-5FF2A12BA0B9}" srcOrd="0" destOrd="0" presId="urn:microsoft.com/office/officeart/2008/layout/LinedList"/>
    <dgm:cxn modelId="{9C308889-8083-499E-83C9-A5AD67E2FD59}" type="presParOf" srcId="{5385001D-C7AE-43C0-A6D2-8174EE6B439D}" destId="{BBD4836A-5915-48FB-A4ED-F89870F378A6}" srcOrd="1" destOrd="0" presId="urn:microsoft.com/office/officeart/2008/layout/LinedList"/>
    <dgm:cxn modelId="{8404CE67-CFC4-4D65-9F57-7DA1C200B8D2}" type="presParOf" srcId="{5385001D-C7AE-43C0-A6D2-8174EE6B439D}" destId="{DDCA5840-245D-44A7-A82D-0DA9AF3C17CA}" srcOrd="2" destOrd="0" presId="urn:microsoft.com/office/officeart/2008/layout/LinedList"/>
    <dgm:cxn modelId="{6548C246-7EB4-4788-909F-75F473F0D080}" type="presParOf" srcId="{8202A943-FA42-434C-9F5E-C8EA66C6E04F}" destId="{F2744D2E-3963-4E54-8BB2-35F08D461A79}" srcOrd="11" destOrd="0" presId="urn:microsoft.com/office/officeart/2008/layout/LinedList"/>
    <dgm:cxn modelId="{FE569DE4-0363-402E-AA5E-58220B28BC36}" type="presParOf" srcId="{8202A943-FA42-434C-9F5E-C8EA66C6E04F}" destId="{0D07355B-D916-4038-BA8D-61B834A9006F}" srcOrd="12" destOrd="0" presId="urn:microsoft.com/office/officeart/2008/layout/LinedList"/>
    <dgm:cxn modelId="{09BFFEDA-F464-4FF7-B81F-4CDB027E6078}" type="presParOf" srcId="{8202A943-FA42-434C-9F5E-C8EA66C6E04F}" destId="{D5EABA4A-B422-440B-9B18-6FF13AAD72D7}" srcOrd="13" destOrd="0" presId="urn:microsoft.com/office/officeart/2008/layout/LinedList"/>
    <dgm:cxn modelId="{7DE60DFA-17FB-4A71-BFA2-8D11C11E989B}" type="presParOf" srcId="{D5EABA4A-B422-440B-9B18-6FF13AAD72D7}" destId="{C6AE2F7B-241B-44F1-9D59-0C853F89E765}" srcOrd="0" destOrd="0" presId="urn:microsoft.com/office/officeart/2008/layout/LinedList"/>
    <dgm:cxn modelId="{CD96091C-1DEC-4DF8-AEC2-A537D3FF939C}" type="presParOf" srcId="{D5EABA4A-B422-440B-9B18-6FF13AAD72D7}" destId="{9372F0FF-B703-41E5-8192-1E9FB07C9973}" srcOrd="1" destOrd="0" presId="urn:microsoft.com/office/officeart/2008/layout/LinedList"/>
    <dgm:cxn modelId="{21457896-486B-4091-9A5A-FEDD443D4D46}" type="presParOf" srcId="{D5EABA4A-B422-440B-9B18-6FF13AAD72D7}" destId="{FE06436B-79E7-45A2-816F-850C458718BA}" srcOrd="2" destOrd="0" presId="urn:microsoft.com/office/officeart/2008/layout/LinedList"/>
    <dgm:cxn modelId="{6162B870-BD41-4D16-80ED-CFE5000E6B0A}" type="presParOf" srcId="{8202A943-FA42-434C-9F5E-C8EA66C6E04F}" destId="{24157E41-C788-43E3-8B70-551CAE50F16A}" srcOrd="14" destOrd="0" presId="urn:microsoft.com/office/officeart/2008/layout/LinedList"/>
    <dgm:cxn modelId="{3262E3B2-3F8D-4B2B-8FAF-5C383BBE3329}" type="presParOf" srcId="{8202A943-FA42-434C-9F5E-C8EA66C6E04F}" destId="{A923E834-2FF7-4C14-B468-CDE674F111CC}" srcOrd="15"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0C5BB2-58D1-4421-9CB8-04BD6136B949}"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DED0A11E-1EB3-4E9E-8348-8BC0A45DE4B3}">
      <dgm:prSet/>
      <dgm:spPr/>
      <dgm:t>
        <a:bodyPr/>
        <a:lstStyle/>
        <a:p>
          <a:pPr>
            <a:lnSpc>
              <a:spcPct val="100000"/>
            </a:lnSpc>
          </a:pPr>
          <a:r>
            <a:rPr lang="en-US">
              <a:solidFill>
                <a:srgbClr val="010000"/>
              </a:solidFill>
              <a:latin typeface="Avenir Next LT Pro"/>
            </a:rPr>
            <a:t>Non-Profit</a:t>
          </a:r>
          <a:r>
            <a:rPr lang="en-US" b="0" i="0" u="none" strike="noStrike" cap="none" baseline="0" noProof="0">
              <a:solidFill>
                <a:srgbClr val="010000"/>
              </a:solidFill>
              <a:latin typeface="Avenir Next LT Pro"/>
            </a:rPr>
            <a:t> Consortium</a:t>
          </a:r>
        </a:p>
      </dgm:t>
    </dgm:pt>
    <dgm:pt modelId="{5C99803E-EADB-4324-8E85-D95CF8A397C8}" type="parTrans" cxnId="{A7A64576-3DDD-42AD-BAF7-47BA0980EE15}">
      <dgm:prSet/>
      <dgm:spPr/>
      <dgm:t>
        <a:bodyPr/>
        <a:lstStyle/>
        <a:p>
          <a:endParaRPr lang="en-US"/>
        </a:p>
      </dgm:t>
    </dgm:pt>
    <dgm:pt modelId="{B22D8684-1747-44CC-9702-E0C7F73BDA3E}" type="sibTrans" cxnId="{A7A64576-3DDD-42AD-BAF7-47BA0980EE15}">
      <dgm:prSet/>
      <dgm:spPr/>
      <dgm:t>
        <a:bodyPr/>
        <a:lstStyle/>
        <a:p>
          <a:endParaRPr lang="en-US"/>
        </a:p>
      </dgm:t>
    </dgm:pt>
    <dgm:pt modelId="{479F874E-EF79-45BA-9B08-90BDDCA1750B}">
      <dgm:prSet phldr="0"/>
      <dgm:spPr/>
      <dgm:t>
        <a:bodyPr/>
        <a:lstStyle/>
        <a:p>
          <a:pPr>
            <a:lnSpc>
              <a:spcPct val="100000"/>
            </a:lnSpc>
          </a:pPr>
          <a:r>
            <a:rPr lang="en-US" b="1">
              <a:latin typeface="Avenir Next LT Pro" panose="020B0502020104020203"/>
            </a:rPr>
            <a:t>Professional Partnership</a:t>
          </a:r>
        </a:p>
      </dgm:t>
    </dgm:pt>
    <dgm:pt modelId="{20D45BA6-D148-4C84-8B12-0CAE410E7BB9}" type="parTrans" cxnId="{6C8C672F-E5DD-453F-9B72-47024CA92BB0}">
      <dgm:prSet/>
      <dgm:spPr/>
      <dgm:t>
        <a:bodyPr/>
        <a:lstStyle/>
        <a:p>
          <a:endParaRPr lang="en-US"/>
        </a:p>
      </dgm:t>
    </dgm:pt>
    <dgm:pt modelId="{DF7A8B8F-EA3B-4C66-8865-E0518F0A655A}" type="sibTrans" cxnId="{6C8C672F-E5DD-453F-9B72-47024CA92BB0}">
      <dgm:prSet/>
      <dgm:spPr/>
      <dgm:t>
        <a:bodyPr/>
        <a:lstStyle/>
        <a:p>
          <a:endParaRPr lang="en-US"/>
        </a:p>
      </dgm:t>
    </dgm:pt>
    <dgm:pt modelId="{D5A83921-F875-4A01-BBF0-98D2EB6828CC}">
      <dgm:prSet phldr="0"/>
      <dgm:spPr/>
      <dgm:t>
        <a:bodyPr/>
        <a:lstStyle/>
        <a:p>
          <a:pPr>
            <a:lnSpc>
              <a:spcPct val="100000"/>
            </a:lnSpc>
          </a:pPr>
          <a:r>
            <a:rPr lang="en-US">
              <a:latin typeface="Avenir Next LT Pro" panose="020B0502020104020203"/>
            </a:rPr>
            <a:t>Academic Partnership</a:t>
          </a:r>
          <a:endParaRPr lang="en-US" b="0">
            <a:latin typeface="Avenir Next LT Pro" panose="020B0502020104020203"/>
          </a:endParaRPr>
        </a:p>
      </dgm:t>
    </dgm:pt>
    <dgm:pt modelId="{A368D693-F78E-4D70-8AE5-7DA0BCCF15E3}" type="parTrans" cxnId="{96DF5979-FC94-4038-B1F0-F2190C0E703F}">
      <dgm:prSet/>
      <dgm:spPr/>
      <dgm:t>
        <a:bodyPr/>
        <a:lstStyle/>
        <a:p>
          <a:endParaRPr lang="en-US"/>
        </a:p>
      </dgm:t>
    </dgm:pt>
    <dgm:pt modelId="{B63E132D-656D-4740-BCFA-0FBECA5AEF5C}" type="sibTrans" cxnId="{96DF5979-FC94-4038-B1F0-F2190C0E703F}">
      <dgm:prSet/>
      <dgm:spPr/>
      <dgm:t>
        <a:bodyPr/>
        <a:lstStyle/>
        <a:p>
          <a:endParaRPr lang="en-US"/>
        </a:p>
      </dgm:t>
    </dgm:pt>
    <dgm:pt modelId="{EEC79EBF-C813-45BE-9330-DC1DDBDF38D0}">
      <dgm:prSet phldr="0"/>
      <dgm:spPr/>
      <dgm:t>
        <a:bodyPr/>
        <a:lstStyle/>
        <a:p>
          <a:pPr>
            <a:lnSpc>
              <a:spcPct val="100000"/>
            </a:lnSpc>
          </a:pPr>
          <a:r>
            <a:rPr lang="en-US">
              <a:latin typeface="Avenir Next LT Pro" panose="020B0502020104020203"/>
            </a:rPr>
            <a:t>Partnership with academic institutions</a:t>
          </a:r>
        </a:p>
        <a:p>
          <a:pPr>
            <a:lnSpc>
              <a:spcPct val="100000"/>
            </a:lnSpc>
          </a:pPr>
          <a:r>
            <a:rPr lang="en-US">
              <a:latin typeface="Avenir Next LT Pro" panose="020B0502020104020203"/>
            </a:rPr>
            <a:t>Individual student-clinician “sign-up” similar to gig-worker model</a:t>
          </a:r>
        </a:p>
        <a:p>
          <a:pPr>
            <a:lnSpc>
              <a:spcPct val="100000"/>
            </a:lnSpc>
          </a:pPr>
          <a:r>
            <a:rPr lang="en-US">
              <a:latin typeface="Avenir Next LT Pro" panose="020B0502020104020203"/>
            </a:rPr>
            <a:t>Tracks clinical hours</a:t>
          </a:r>
          <a:endParaRPr lang="en-US" b="1">
            <a:latin typeface="Avenir Next LT Pro" panose="020B0502020104020203"/>
          </a:endParaRPr>
        </a:p>
      </dgm:t>
    </dgm:pt>
    <dgm:pt modelId="{ED0006A5-4142-4DB7-BAE4-8CD356DD5D1C}" type="parTrans" cxnId="{A2178BC0-E399-4443-9095-084522181DE5}">
      <dgm:prSet/>
      <dgm:spPr/>
      <dgm:t>
        <a:bodyPr/>
        <a:lstStyle/>
        <a:p>
          <a:endParaRPr lang="en-US"/>
        </a:p>
      </dgm:t>
    </dgm:pt>
    <dgm:pt modelId="{3C7D0E6C-280C-4FEA-A069-152990AA7A3C}" type="sibTrans" cxnId="{A2178BC0-E399-4443-9095-084522181DE5}">
      <dgm:prSet/>
      <dgm:spPr/>
      <dgm:t>
        <a:bodyPr/>
        <a:lstStyle/>
        <a:p>
          <a:endParaRPr lang="en-US"/>
        </a:p>
      </dgm:t>
    </dgm:pt>
    <dgm:pt modelId="{5F43C61D-FD87-42A0-8830-11F56DCBB2CF}">
      <dgm:prSet phldr="0"/>
      <dgm:spPr/>
      <dgm:t>
        <a:bodyPr/>
        <a:lstStyle/>
        <a:p>
          <a:pPr>
            <a:lnSpc>
              <a:spcPct val="100000"/>
            </a:lnSpc>
          </a:pPr>
          <a:endParaRPr lang="en-US" b="1">
            <a:latin typeface="Avenir Next LT Pro" panose="020B0502020104020203"/>
          </a:endParaRPr>
        </a:p>
      </dgm:t>
    </dgm:pt>
    <dgm:pt modelId="{E5CC494D-6ECC-4924-8B0F-8F58356E406D}" type="parTrans" cxnId="{032C6B60-32CB-4F4E-9FBA-DC0FAE26A276}">
      <dgm:prSet/>
      <dgm:spPr/>
      <dgm:t>
        <a:bodyPr/>
        <a:lstStyle/>
        <a:p>
          <a:endParaRPr lang="en-US"/>
        </a:p>
      </dgm:t>
    </dgm:pt>
    <dgm:pt modelId="{943069F0-0C90-4366-928A-D1FCE30FB8A3}" type="sibTrans" cxnId="{032C6B60-32CB-4F4E-9FBA-DC0FAE26A276}">
      <dgm:prSet/>
      <dgm:spPr/>
      <dgm:t>
        <a:bodyPr/>
        <a:lstStyle/>
        <a:p>
          <a:endParaRPr lang="en-US"/>
        </a:p>
      </dgm:t>
    </dgm:pt>
    <dgm:pt modelId="{CA31B374-A5DC-4F6F-8298-94D727D644ED}">
      <dgm:prSet phldr="0"/>
      <dgm:spPr/>
      <dgm:t>
        <a:bodyPr/>
        <a:lstStyle/>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p>
        <a:p>
          <a:pPr>
            <a:lnSpc>
              <a:spcPct val="100000"/>
            </a:lnSpc>
          </a:pPr>
          <a:endParaRPr lang="en-US" b="1">
            <a:latin typeface="Avenir Next LT Pro" panose="020B0502020104020203"/>
          </a:endParaRPr>
        </a:p>
        <a:p>
          <a:pPr rtl="0"/>
          <a:endParaRPr lang="en-US" b="1">
            <a:latin typeface="Avenir Next LT Pro" panose="020B0502020104020203"/>
          </a:endParaRPr>
        </a:p>
      </dgm:t>
    </dgm:pt>
    <dgm:pt modelId="{EAFDCF0E-2B05-4F5D-9796-F6BC08B07B99}" type="parTrans" cxnId="{73D19152-5554-4CC5-80AF-897FB3E7E9A1}">
      <dgm:prSet/>
      <dgm:spPr/>
    </dgm:pt>
    <dgm:pt modelId="{C7426AD9-C96C-4EF9-99F7-08FEDF4CB432}" type="sibTrans" cxnId="{73D19152-5554-4CC5-80AF-897FB3E7E9A1}">
      <dgm:prSet/>
      <dgm:spPr/>
    </dgm:pt>
    <dgm:pt modelId="{9635128A-25D6-477D-9D75-2BA5976805C8}">
      <dgm:prSet phldr="0"/>
      <dgm:spPr/>
      <dgm:t>
        <a:bodyPr/>
        <a:lstStyle/>
        <a:p>
          <a:pPr>
            <a:lnSpc>
              <a:spcPct val="100000"/>
            </a:lnSpc>
          </a:pPr>
          <a:endParaRPr lang="en-US"/>
        </a:p>
      </dgm:t>
    </dgm:pt>
    <dgm:pt modelId="{06A9FEF5-F5EA-4443-B59C-1D60B99DB333}" type="parTrans" cxnId="{28C75255-5FE8-4C46-95A8-40D9BC601320}">
      <dgm:prSet/>
      <dgm:spPr/>
    </dgm:pt>
    <dgm:pt modelId="{70EE697D-CDCB-4C45-9D4F-8E77524E6CD4}" type="sibTrans" cxnId="{28C75255-5FE8-4C46-95A8-40D9BC601320}">
      <dgm:prSet/>
      <dgm:spPr/>
    </dgm:pt>
    <dgm:pt modelId="{6A4E4520-F371-4011-B1E3-298D7DA5B59A}" type="pres">
      <dgm:prSet presAssocID="{E00C5BB2-58D1-4421-9CB8-04BD6136B949}" presName="root" presStyleCnt="0">
        <dgm:presLayoutVars>
          <dgm:dir/>
          <dgm:resizeHandles val="exact"/>
        </dgm:presLayoutVars>
      </dgm:prSet>
      <dgm:spPr/>
    </dgm:pt>
    <dgm:pt modelId="{D4D8B4D6-2850-44A4-8CEF-8B017EAB237F}" type="pres">
      <dgm:prSet presAssocID="{DED0A11E-1EB3-4E9E-8348-8BC0A45DE4B3}" presName="compNode" presStyleCnt="0"/>
      <dgm:spPr/>
    </dgm:pt>
    <dgm:pt modelId="{24526327-376B-49A1-B242-9B3DA679690B}" type="pres">
      <dgm:prSet presAssocID="{DED0A11E-1EB3-4E9E-8348-8BC0A45DE4B3}" presName="bgRect" presStyleLbl="bgShp" presStyleIdx="0" presStyleCnt="3"/>
      <dgm:spPr/>
    </dgm:pt>
    <dgm:pt modelId="{5CDB2382-28F6-4C48-9D22-EAAFB6A0D601}" type="pres">
      <dgm:prSet presAssocID="{DED0A11E-1EB3-4E9E-8348-8BC0A45DE4B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30A10DC5-A38B-410A-A0BD-9F6EB3CA34C6}" type="pres">
      <dgm:prSet presAssocID="{DED0A11E-1EB3-4E9E-8348-8BC0A45DE4B3}" presName="spaceRect" presStyleCnt="0"/>
      <dgm:spPr/>
    </dgm:pt>
    <dgm:pt modelId="{B207FA56-A95D-4F93-946D-AA358D7E47D8}" type="pres">
      <dgm:prSet presAssocID="{DED0A11E-1EB3-4E9E-8348-8BC0A45DE4B3}" presName="parTx" presStyleLbl="revTx" presStyleIdx="0" presStyleCnt="6">
        <dgm:presLayoutVars>
          <dgm:chMax val="0"/>
          <dgm:chPref val="0"/>
        </dgm:presLayoutVars>
      </dgm:prSet>
      <dgm:spPr/>
    </dgm:pt>
    <dgm:pt modelId="{BF011104-5C81-487F-9C14-8B0532337CCE}" type="pres">
      <dgm:prSet presAssocID="{DED0A11E-1EB3-4E9E-8348-8BC0A45DE4B3}" presName="desTx" presStyleLbl="revTx" presStyleIdx="1" presStyleCnt="6">
        <dgm:presLayoutVars/>
      </dgm:prSet>
      <dgm:spPr/>
    </dgm:pt>
    <dgm:pt modelId="{597A0611-74A1-4900-A10B-5B4C1BEFFB0D}" type="pres">
      <dgm:prSet presAssocID="{B22D8684-1747-44CC-9702-E0C7F73BDA3E}" presName="sibTrans" presStyleCnt="0"/>
      <dgm:spPr/>
    </dgm:pt>
    <dgm:pt modelId="{0D4E81CD-EDF1-4543-B761-C383A84106B0}" type="pres">
      <dgm:prSet presAssocID="{479F874E-EF79-45BA-9B08-90BDDCA1750B}" presName="compNode" presStyleCnt="0"/>
      <dgm:spPr/>
    </dgm:pt>
    <dgm:pt modelId="{9A7E175B-48C6-45FD-919A-936ABBF6F19E}" type="pres">
      <dgm:prSet presAssocID="{479F874E-EF79-45BA-9B08-90BDDCA1750B}" presName="bgRect" presStyleLbl="bgShp" presStyleIdx="1" presStyleCnt="3"/>
      <dgm:spPr/>
    </dgm:pt>
    <dgm:pt modelId="{EDF7A48E-5132-414B-945A-652FBF720672}" type="pres">
      <dgm:prSet presAssocID="{479F874E-EF79-45BA-9B08-90BDDCA1750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tcoin"/>
        </a:ext>
      </dgm:extLst>
    </dgm:pt>
    <dgm:pt modelId="{2E5BA033-6CD3-4EA4-88D2-849FCD168640}" type="pres">
      <dgm:prSet presAssocID="{479F874E-EF79-45BA-9B08-90BDDCA1750B}" presName="spaceRect" presStyleCnt="0"/>
      <dgm:spPr/>
    </dgm:pt>
    <dgm:pt modelId="{B2B88B23-1FCF-439B-9DAB-2A21B9998596}" type="pres">
      <dgm:prSet presAssocID="{479F874E-EF79-45BA-9B08-90BDDCA1750B}" presName="parTx" presStyleLbl="revTx" presStyleIdx="2" presStyleCnt="6">
        <dgm:presLayoutVars>
          <dgm:chMax val="0"/>
          <dgm:chPref val="0"/>
        </dgm:presLayoutVars>
      </dgm:prSet>
      <dgm:spPr/>
    </dgm:pt>
    <dgm:pt modelId="{7B88B93E-9C23-4EE1-BCF0-992E7E09871B}" type="pres">
      <dgm:prSet presAssocID="{479F874E-EF79-45BA-9B08-90BDDCA1750B}" presName="desTx" presStyleLbl="revTx" presStyleIdx="3" presStyleCnt="6">
        <dgm:presLayoutVars/>
      </dgm:prSet>
      <dgm:spPr/>
    </dgm:pt>
    <dgm:pt modelId="{C1FE9137-FCFE-46F1-B062-9AB180304FF6}" type="pres">
      <dgm:prSet presAssocID="{DF7A8B8F-EA3B-4C66-8865-E0518F0A655A}" presName="sibTrans" presStyleCnt="0"/>
      <dgm:spPr/>
    </dgm:pt>
    <dgm:pt modelId="{F8FCF350-7EEA-4781-9573-785E227BD337}" type="pres">
      <dgm:prSet presAssocID="{D5A83921-F875-4A01-BBF0-98D2EB6828CC}" presName="compNode" presStyleCnt="0"/>
      <dgm:spPr/>
    </dgm:pt>
    <dgm:pt modelId="{D4B988F5-C510-48FF-A859-0437BC72054D}" type="pres">
      <dgm:prSet presAssocID="{D5A83921-F875-4A01-BBF0-98D2EB6828CC}" presName="bgRect" presStyleLbl="bgShp" presStyleIdx="2" presStyleCnt="3"/>
      <dgm:spPr/>
    </dgm:pt>
    <dgm:pt modelId="{AFB1471B-4E18-42E9-8876-3E9786F8E35A}" type="pres">
      <dgm:prSet presAssocID="{D5A83921-F875-4A01-BBF0-98D2EB6828C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ssroom"/>
        </a:ext>
      </dgm:extLst>
    </dgm:pt>
    <dgm:pt modelId="{FE8EA4D1-0579-4393-930A-80053120C415}" type="pres">
      <dgm:prSet presAssocID="{D5A83921-F875-4A01-BBF0-98D2EB6828CC}" presName="spaceRect" presStyleCnt="0"/>
      <dgm:spPr/>
    </dgm:pt>
    <dgm:pt modelId="{47D030AB-CBFC-4151-B917-442B6D393A2E}" type="pres">
      <dgm:prSet presAssocID="{D5A83921-F875-4A01-BBF0-98D2EB6828CC}" presName="parTx" presStyleLbl="revTx" presStyleIdx="4" presStyleCnt="6">
        <dgm:presLayoutVars>
          <dgm:chMax val="0"/>
          <dgm:chPref val="0"/>
        </dgm:presLayoutVars>
      </dgm:prSet>
      <dgm:spPr/>
    </dgm:pt>
    <dgm:pt modelId="{E33910CC-7630-4A3A-BE75-F14E7BA71972}" type="pres">
      <dgm:prSet presAssocID="{D5A83921-F875-4A01-BBF0-98D2EB6828CC}" presName="desTx" presStyleLbl="revTx" presStyleIdx="5" presStyleCnt="6">
        <dgm:presLayoutVars/>
      </dgm:prSet>
      <dgm:spPr/>
    </dgm:pt>
  </dgm:ptLst>
  <dgm:cxnLst>
    <dgm:cxn modelId="{6C8C672F-E5DD-453F-9B72-47024CA92BB0}" srcId="{E00C5BB2-58D1-4421-9CB8-04BD6136B949}" destId="{479F874E-EF79-45BA-9B08-90BDDCA1750B}" srcOrd="1" destOrd="0" parTransId="{20D45BA6-D148-4C84-8B12-0CAE410E7BB9}" sibTransId="{DF7A8B8F-EA3B-4C66-8865-E0518F0A655A}"/>
    <dgm:cxn modelId="{032C6B60-32CB-4F4E-9FBA-DC0FAE26A276}" srcId="{479F874E-EF79-45BA-9B08-90BDDCA1750B}" destId="{5F43C61D-FD87-42A0-8830-11F56DCBB2CF}" srcOrd="0" destOrd="0" parTransId="{E5CC494D-6ECC-4924-8B0F-8F58356E406D}" sibTransId="{943069F0-0C90-4366-928A-D1FCE30FB8A3}"/>
    <dgm:cxn modelId="{78A7C247-AFF4-4E2F-A399-72C6D34B715C}" type="presOf" srcId="{9635128A-25D6-477D-9D75-2BA5976805C8}" destId="{BF011104-5C81-487F-9C14-8B0532337CCE}" srcOrd="0" destOrd="0" presId="urn:microsoft.com/office/officeart/2018/2/layout/IconVerticalSolidList"/>
    <dgm:cxn modelId="{73D19152-5554-4CC5-80AF-897FB3E7E9A1}" srcId="{D5A83921-F875-4A01-BBF0-98D2EB6828CC}" destId="{CA31B374-A5DC-4F6F-8298-94D727D644ED}" srcOrd="1" destOrd="0" parTransId="{EAFDCF0E-2B05-4F5D-9796-F6BC08B07B99}" sibTransId="{C7426AD9-C96C-4EF9-99F7-08FEDF4CB432}"/>
    <dgm:cxn modelId="{28C75255-5FE8-4C46-95A8-40D9BC601320}" srcId="{DED0A11E-1EB3-4E9E-8348-8BC0A45DE4B3}" destId="{9635128A-25D6-477D-9D75-2BA5976805C8}" srcOrd="0" destOrd="0" parTransId="{06A9FEF5-F5EA-4443-B59C-1D60B99DB333}" sibTransId="{70EE697D-CDCB-4C45-9D4F-8E77524E6CD4}"/>
    <dgm:cxn modelId="{A7A64576-3DDD-42AD-BAF7-47BA0980EE15}" srcId="{E00C5BB2-58D1-4421-9CB8-04BD6136B949}" destId="{DED0A11E-1EB3-4E9E-8348-8BC0A45DE4B3}" srcOrd="0" destOrd="0" parTransId="{5C99803E-EADB-4324-8E85-D95CF8A397C8}" sibTransId="{B22D8684-1747-44CC-9702-E0C7F73BDA3E}"/>
    <dgm:cxn modelId="{B1377356-B399-4072-9087-6BD21BBD9D61}" type="presOf" srcId="{479F874E-EF79-45BA-9B08-90BDDCA1750B}" destId="{B2B88B23-1FCF-439B-9DAB-2A21B9998596}" srcOrd="0" destOrd="0" presId="urn:microsoft.com/office/officeart/2018/2/layout/IconVerticalSolidList"/>
    <dgm:cxn modelId="{96DF5979-FC94-4038-B1F0-F2190C0E703F}" srcId="{E00C5BB2-58D1-4421-9CB8-04BD6136B949}" destId="{D5A83921-F875-4A01-BBF0-98D2EB6828CC}" srcOrd="2" destOrd="0" parTransId="{A368D693-F78E-4D70-8AE5-7DA0BCCF15E3}" sibTransId="{B63E132D-656D-4740-BCFA-0FBECA5AEF5C}"/>
    <dgm:cxn modelId="{3F0E9A5A-8E3E-46D5-94FD-C39BB1F6E5B7}" type="presOf" srcId="{D5A83921-F875-4A01-BBF0-98D2EB6828CC}" destId="{47D030AB-CBFC-4151-B917-442B6D393A2E}" srcOrd="0" destOrd="0" presId="urn:microsoft.com/office/officeart/2018/2/layout/IconVerticalSolidList"/>
    <dgm:cxn modelId="{33585091-EB8F-4DF2-AAD0-E5221FB3D0AB}" type="presOf" srcId="{EEC79EBF-C813-45BE-9330-DC1DDBDF38D0}" destId="{E33910CC-7630-4A3A-BE75-F14E7BA71972}" srcOrd="0" destOrd="0" presId="urn:microsoft.com/office/officeart/2018/2/layout/IconVerticalSolidList"/>
    <dgm:cxn modelId="{90B750A7-1843-4C15-B3D6-BDEC69C6A91F}" type="presOf" srcId="{DED0A11E-1EB3-4E9E-8348-8BC0A45DE4B3}" destId="{B207FA56-A95D-4F93-946D-AA358D7E47D8}" srcOrd="0" destOrd="0" presId="urn:microsoft.com/office/officeart/2018/2/layout/IconVerticalSolidList"/>
    <dgm:cxn modelId="{2F25FFAE-4869-4895-8444-5EF78C0ADB32}" type="presOf" srcId="{E00C5BB2-58D1-4421-9CB8-04BD6136B949}" destId="{6A4E4520-F371-4011-B1E3-298D7DA5B59A}" srcOrd="0" destOrd="0" presId="urn:microsoft.com/office/officeart/2018/2/layout/IconVerticalSolidList"/>
    <dgm:cxn modelId="{32075BB8-B71A-44DA-9D95-50C255B06885}" type="presOf" srcId="{5F43C61D-FD87-42A0-8830-11F56DCBB2CF}" destId="{7B88B93E-9C23-4EE1-BCF0-992E7E09871B}" srcOrd="0" destOrd="0" presId="urn:microsoft.com/office/officeart/2018/2/layout/IconVerticalSolidList"/>
    <dgm:cxn modelId="{A2178BC0-E399-4443-9095-084522181DE5}" srcId="{D5A83921-F875-4A01-BBF0-98D2EB6828CC}" destId="{EEC79EBF-C813-45BE-9330-DC1DDBDF38D0}" srcOrd="0" destOrd="0" parTransId="{ED0006A5-4142-4DB7-BAE4-8CD356DD5D1C}" sibTransId="{3C7D0E6C-280C-4FEA-A069-152990AA7A3C}"/>
    <dgm:cxn modelId="{EB7A9FDC-C9BF-4350-A53B-766A1059E7A5}" type="presOf" srcId="{CA31B374-A5DC-4F6F-8298-94D727D644ED}" destId="{E33910CC-7630-4A3A-BE75-F14E7BA71972}" srcOrd="0" destOrd="1" presId="urn:microsoft.com/office/officeart/2018/2/layout/IconVerticalSolidList"/>
    <dgm:cxn modelId="{75703F0A-063C-43B7-A966-CDCF8BDA34C8}" type="presParOf" srcId="{6A4E4520-F371-4011-B1E3-298D7DA5B59A}" destId="{D4D8B4D6-2850-44A4-8CEF-8B017EAB237F}" srcOrd="0" destOrd="0" presId="urn:microsoft.com/office/officeart/2018/2/layout/IconVerticalSolidList"/>
    <dgm:cxn modelId="{F24CEB83-0C8C-44EA-9C24-7FBEFCAE104D}" type="presParOf" srcId="{D4D8B4D6-2850-44A4-8CEF-8B017EAB237F}" destId="{24526327-376B-49A1-B242-9B3DA679690B}" srcOrd="0" destOrd="0" presId="urn:microsoft.com/office/officeart/2018/2/layout/IconVerticalSolidList"/>
    <dgm:cxn modelId="{44CB6743-C43E-4B25-8354-2C736D3A42EC}" type="presParOf" srcId="{D4D8B4D6-2850-44A4-8CEF-8B017EAB237F}" destId="{5CDB2382-28F6-4C48-9D22-EAAFB6A0D601}" srcOrd="1" destOrd="0" presId="urn:microsoft.com/office/officeart/2018/2/layout/IconVerticalSolidList"/>
    <dgm:cxn modelId="{87A54506-D7A6-4A2D-A261-79CC7BB233F6}" type="presParOf" srcId="{D4D8B4D6-2850-44A4-8CEF-8B017EAB237F}" destId="{30A10DC5-A38B-410A-A0BD-9F6EB3CA34C6}" srcOrd="2" destOrd="0" presId="urn:microsoft.com/office/officeart/2018/2/layout/IconVerticalSolidList"/>
    <dgm:cxn modelId="{D39F5FCB-7E42-4197-8761-C4B1B6D492A7}" type="presParOf" srcId="{D4D8B4D6-2850-44A4-8CEF-8B017EAB237F}" destId="{B207FA56-A95D-4F93-946D-AA358D7E47D8}" srcOrd="3" destOrd="0" presId="urn:microsoft.com/office/officeart/2018/2/layout/IconVerticalSolidList"/>
    <dgm:cxn modelId="{71794644-8E85-4238-BD8A-638E90FF6F60}" type="presParOf" srcId="{D4D8B4D6-2850-44A4-8CEF-8B017EAB237F}" destId="{BF011104-5C81-487F-9C14-8B0532337CCE}" srcOrd="4" destOrd="0" presId="urn:microsoft.com/office/officeart/2018/2/layout/IconVerticalSolidList"/>
    <dgm:cxn modelId="{E3D9B1C7-B26C-42D1-937F-AE20288B584C}" type="presParOf" srcId="{6A4E4520-F371-4011-B1E3-298D7DA5B59A}" destId="{597A0611-74A1-4900-A10B-5B4C1BEFFB0D}" srcOrd="1" destOrd="0" presId="urn:microsoft.com/office/officeart/2018/2/layout/IconVerticalSolidList"/>
    <dgm:cxn modelId="{DB570260-4296-43AE-83B9-F0F24CFE28E7}" type="presParOf" srcId="{6A4E4520-F371-4011-B1E3-298D7DA5B59A}" destId="{0D4E81CD-EDF1-4543-B761-C383A84106B0}" srcOrd="2" destOrd="0" presId="urn:microsoft.com/office/officeart/2018/2/layout/IconVerticalSolidList"/>
    <dgm:cxn modelId="{C599ACF7-EA62-4F84-9CB2-95B44F5943E8}" type="presParOf" srcId="{0D4E81CD-EDF1-4543-B761-C383A84106B0}" destId="{9A7E175B-48C6-45FD-919A-936ABBF6F19E}" srcOrd="0" destOrd="0" presId="urn:microsoft.com/office/officeart/2018/2/layout/IconVerticalSolidList"/>
    <dgm:cxn modelId="{E8BF7536-C896-47A7-8450-FB8E8DB8A2F4}" type="presParOf" srcId="{0D4E81CD-EDF1-4543-B761-C383A84106B0}" destId="{EDF7A48E-5132-414B-945A-652FBF720672}" srcOrd="1" destOrd="0" presId="urn:microsoft.com/office/officeart/2018/2/layout/IconVerticalSolidList"/>
    <dgm:cxn modelId="{C1E80107-DB15-4940-AB1D-1816E1AB8A57}" type="presParOf" srcId="{0D4E81CD-EDF1-4543-B761-C383A84106B0}" destId="{2E5BA033-6CD3-4EA4-88D2-849FCD168640}" srcOrd="2" destOrd="0" presId="urn:microsoft.com/office/officeart/2018/2/layout/IconVerticalSolidList"/>
    <dgm:cxn modelId="{D8DF5347-D184-4FD3-A86E-603552D670F6}" type="presParOf" srcId="{0D4E81CD-EDF1-4543-B761-C383A84106B0}" destId="{B2B88B23-1FCF-439B-9DAB-2A21B9998596}" srcOrd="3" destOrd="0" presId="urn:microsoft.com/office/officeart/2018/2/layout/IconVerticalSolidList"/>
    <dgm:cxn modelId="{AE120B1D-6EC9-41D8-8B73-38FB12B7D6CD}" type="presParOf" srcId="{0D4E81CD-EDF1-4543-B761-C383A84106B0}" destId="{7B88B93E-9C23-4EE1-BCF0-992E7E09871B}" srcOrd="4" destOrd="0" presId="urn:microsoft.com/office/officeart/2018/2/layout/IconVerticalSolidList"/>
    <dgm:cxn modelId="{D41A3B70-D6F4-4C99-9306-C0A42C9B33E6}" type="presParOf" srcId="{6A4E4520-F371-4011-B1E3-298D7DA5B59A}" destId="{C1FE9137-FCFE-46F1-B062-9AB180304FF6}" srcOrd="3" destOrd="0" presId="urn:microsoft.com/office/officeart/2018/2/layout/IconVerticalSolidList"/>
    <dgm:cxn modelId="{E725D8EB-5AB8-408F-8110-C8FFAAF8A6F6}" type="presParOf" srcId="{6A4E4520-F371-4011-B1E3-298D7DA5B59A}" destId="{F8FCF350-7EEA-4781-9573-785E227BD337}" srcOrd="4" destOrd="0" presId="urn:microsoft.com/office/officeart/2018/2/layout/IconVerticalSolidList"/>
    <dgm:cxn modelId="{B59E7A07-F484-4114-8D9A-8889D08F57FF}" type="presParOf" srcId="{F8FCF350-7EEA-4781-9573-785E227BD337}" destId="{D4B988F5-C510-48FF-A859-0437BC72054D}" srcOrd="0" destOrd="0" presId="urn:microsoft.com/office/officeart/2018/2/layout/IconVerticalSolidList"/>
    <dgm:cxn modelId="{4F1DCECF-5661-4806-9CA0-63ECDD0823B7}" type="presParOf" srcId="{F8FCF350-7EEA-4781-9573-785E227BD337}" destId="{AFB1471B-4E18-42E9-8876-3E9786F8E35A}" srcOrd="1" destOrd="0" presId="urn:microsoft.com/office/officeart/2018/2/layout/IconVerticalSolidList"/>
    <dgm:cxn modelId="{A3B50BE7-ED7C-4C99-B56E-C2C2143281BA}" type="presParOf" srcId="{F8FCF350-7EEA-4781-9573-785E227BD337}" destId="{FE8EA4D1-0579-4393-930A-80053120C415}" srcOrd="2" destOrd="0" presId="urn:microsoft.com/office/officeart/2018/2/layout/IconVerticalSolidList"/>
    <dgm:cxn modelId="{F986BDDE-E1A0-492F-BA57-8286DB6F843A}" type="presParOf" srcId="{F8FCF350-7EEA-4781-9573-785E227BD337}" destId="{47D030AB-CBFC-4151-B917-442B6D393A2E}" srcOrd="3" destOrd="0" presId="urn:microsoft.com/office/officeart/2018/2/layout/IconVerticalSolidList"/>
    <dgm:cxn modelId="{2CF992D1-8FB5-47AF-A69A-73A579FF1EFB}" type="presParOf" srcId="{F8FCF350-7EEA-4781-9573-785E227BD337}" destId="{E33910CC-7630-4A3A-BE75-F14E7BA71972}"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935376-70DC-4808-A6B0-C351EB8CD8BC}">
      <dsp:nvSpPr>
        <dsp:cNvPr id="0" name=""/>
        <dsp:cNvSpPr/>
      </dsp:nvSpPr>
      <dsp:spPr>
        <a:xfrm>
          <a:off x="0" y="0"/>
          <a:ext cx="7012370" cy="0"/>
        </a:xfrm>
        <a:prstGeom prst="line">
          <a:avLst/>
        </a:prstGeom>
        <a:solidFill>
          <a:schemeClr val="accent5">
            <a:hueOff val="0"/>
            <a:satOff val="0"/>
            <a:lumOff val="0"/>
            <a:alphaOff val="0"/>
          </a:schemeClr>
        </a:solidFill>
        <a:ln w="2222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AE33C1-7548-48B9-9E5F-7B44EE67DF1F}">
      <dsp:nvSpPr>
        <dsp:cNvPr id="0" name=""/>
        <dsp:cNvSpPr/>
      </dsp:nvSpPr>
      <dsp:spPr>
        <a:xfrm>
          <a:off x="0" y="0"/>
          <a:ext cx="1402474" cy="4709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endParaRPr lang="en-US" sz="6500" b="0" i="0" u="none" strike="noStrike" kern="1200" cap="none" baseline="0" noProof="0">
            <a:solidFill>
              <a:srgbClr val="010000"/>
            </a:solidFill>
            <a:latin typeface="Avenir Next LT Pro"/>
          </a:endParaRPr>
        </a:p>
      </dsp:txBody>
      <dsp:txXfrm>
        <a:off x="0" y="0"/>
        <a:ext cx="1402474" cy="4709131"/>
      </dsp:txXfrm>
    </dsp:sp>
    <dsp:sp modelId="{3E6E89FE-90A9-497F-B366-F66FD0AB48E8}">
      <dsp:nvSpPr>
        <dsp:cNvPr id="0" name=""/>
        <dsp:cNvSpPr/>
      </dsp:nvSpPr>
      <dsp:spPr>
        <a:xfrm>
          <a:off x="1507659" y="44378"/>
          <a:ext cx="5504710" cy="887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r>
            <a:rPr lang="en-US" sz="2200" kern="1200"/>
            <a:t>School nurse workforce is outnumbered and under-resourced.</a:t>
          </a:r>
          <a:r>
            <a:rPr lang="en-US" sz="2200" kern="1200">
              <a:latin typeface="Avenir Next LT Pro" panose="020B0502020104020203"/>
            </a:rPr>
            <a:t> </a:t>
          </a:r>
        </a:p>
      </dsp:txBody>
      <dsp:txXfrm>
        <a:off x="1507659" y="44378"/>
        <a:ext cx="5504710" cy="887560"/>
      </dsp:txXfrm>
    </dsp:sp>
    <dsp:sp modelId="{F6580C30-A524-49CD-9CC5-4F58BFC140F7}">
      <dsp:nvSpPr>
        <dsp:cNvPr id="0" name=""/>
        <dsp:cNvSpPr/>
      </dsp:nvSpPr>
      <dsp:spPr>
        <a:xfrm>
          <a:off x="1402474" y="931938"/>
          <a:ext cx="5609896" cy="0"/>
        </a:xfrm>
        <a:prstGeom prst="line">
          <a:avLst/>
        </a:prstGeom>
        <a:solidFill>
          <a:schemeClr val="accent5">
            <a:hueOff val="0"/>
            <a:satOff val="0"/>
            <a:lumOff val="0"/>
            <a:alphaOff val="0"/>
          </a:schemeClr>
        </a:solidFill>
        <a:ln w="22225" cap="rnd" cmpd="sng" algn="ctr">
          <a:solidFill>
            <a:schemeClr val="accent5">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675FD74-BA36-4222-AFE0-A981A7A703A5}">
      <dsp:nvSpPr>
        <dsp:cNvPr id="0" name=""/>
        <dsp:cNvSpPr/>
      </dsp:nvSpPr>
      <dsp:spPr>
        <a:xfrm>
          <a:off x="1507659" y="976316"/>
          <a:ext cx="5504710" cy="887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r>
            <a:rPr lang="en-US" sz="2200" kern="1200">
              <a:latin typeface="Avenir Next LT Pro" panose="020B0502020104020203"/>
            </a:rPr>
            <a:t>NSNA reported last month they will need an additional 10,000 school nurses.</a:t>
          </a:r>
          <a:endParaRPr lang="en-US" sz="2200" kern="1200"/>
        </a:p>
      </dsp:txBody>
      <dsp:txXfrm>
        <a:off x="1507659" y="976316"/>
        <a:ext cx="5504710" cy="887560"/>
      </dsp:txXfrm>
    </dsp:sp>
    <dsp:sp modelId="{60C5210D-EBED-4FFC-B7ED-054F02778FBB}">
      <dsp:nvSpPr>
        <dsp:cNvPr id="0" name=""/>
        <dsp:cNvSpPr/>
      </dsp:nvSpPr>
      <dsp:spPr>
        <a:xfrm>
          <a:off x="1402474" y="1863877"/>
          <a:ext cx="5609896" cy="0"/>
        </a:xfrm>
        <a:prstGeom prst="line">
          <a:avLst/>
        </a:prstGeom>
        <a:solidFill>
          <a:schemeClr val="accent5">
            <a:hueOff val="0"/>
            <a:satOff val="0"/>
            <a:lumOff val="0"/>
            <a:alphaOff val="0"/>
          </a:schemeClr>
        </a:solidFill>
        <a:ln w="22225" cap="rnd" cmpd="sng" algn="ctr">
          <a:solidFill>
            <a:schemeClr val="accent5">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A8E090-7E12-48FF-9488-6EF0E6F317E8}">
      <dsp:nvSpPr>
        <dsp:cNvPr id="0" name=""/>
        <dsp:cNvSpPr/>
      </dsp:nvSpPr>
      <dsp:spPr>
        <a:xfrm>
          <a:off x="1507659" y="1908255"/>
          <a:ext cx="5504710" cy="887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r>
            <a:rPr lang="en-US" sz="2200" kern="1200">
              <a:latin typeface="Avenir Next LT Pro" panose="020B0502020104020203"/>
            </a:rPr>
            <a:t>Parents are fried.</a:t>
          </a:r>
        </a:p>
      </dsp:txBody>
      <dsp:txXfrm>
        <a:off x="1507659" y="1908255"/>
        <a:ext cx="5504710" cy="887560"/>
      </dsp:txXfrm>
    </dsp:sp>
    <dsp:sp modelId="{A12FDDA9-040A-46A7-9E2A-DDBB1D940685}">
      <dsp:nvSpPr>
        <dsp:cNvPr id="0" name=""/>
        <dsp:cNvSpPr/>
      </dsp:nvSpPr>
      <dsp:spPr>
        <a:xfrm>
          <a:off x="1402474" y="2795816"/>
          <a:ext cx="5609896" cy="0"/>
        </a:xfrm>
        <a:prstGeom prst="line">
          <a:avLst/>
        </a:prstGeom>
        <a:solidFill>
          <a:schemeClr val="accent5">
            <a:hueOff val="0"/>
            <a:satOff val="0"/>
            <a:lumOff val="0"/>
            <a:alphaOff val="0"/>
          </a:schemeClr>
        </a:solidFill>
        <a:ln w="22225" cap="rnd" cmpd="sng" algn="ctr">
          <a:solidFill>
            <a:schemeClr val="accent5">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D4836A-5915-48FB-A4ED-F89870F378A6}">
      <dsp:nvSpPr>
        <dsp:cNvPr id="0" name=""/>
        <dsp:cNvSpPr/>
      </dsp:nvSpPr>
      <dsp:spPr>
        <a:xfrm>
          <a:off x="1507659" y="2840194"/>
          <a:ext cx="5504710" cy="887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A population of nursing students willing to help but lacks mobilization.  </a:t>
          </a:r>
        </a:p>
      </dsp:txBody>
      <dsp:txXfrm>
        <a:off x="1507659" y="2840194"/>
        <a:ext cx="5504710" cy="887560"/>
      </dsp:txXfrm>
    </dsp:sp>
    <dsp:sp modelId="{F2744D2E-3963-4E54-8BB2-35F08D461A79}">
      <dsp:nvSpPr>
        <dsp:cNvPr id="0" name=""/>
        <dsp:cNvSpPr/>
      </dsp:nvSpPr>
      <dsp:spPr>
        <a:xfrm>
          <a:off x="1402474" y="3727755"/>
          <a:ext cx="5609896" cy="0"/>
        </a:xfrm>
        <a:prstGeom prst="line">
          <a:avLst/>
        </a:prstGeom>
        <a:solidFill>
          <a:schemeClr val="accent5">
            <a:hueOff val="0"/>
            <a:satOff val="0"/>
            <a:lumOff val="0"/>
            <a:alphaOff val="0"/>
          </a:schemeClr>
        </a:solidFill>
        <a:ln w="22225" cap="rnd" cmpd="sng" algn="ctr">
          <a:solidFill>
            <a:schemeClr val="accent5">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72F0FF-B703-41E5-8192-1E9FB07C9973}">
      <dsp:nvSpPr>
        <dsp:cNvPr id="0" name=""/>
        <dsp:cNvSpPr/>
      </dsp:nvSpPr>
      <dsp:spPr>
        <a:xfrm>
          <a:off x="1507659" y="3772133"/>
          <a:ext cx="5504710" cy="887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Tech alone is not the remedy.</a:t>
          </a:r>
        </a:p>
      </dsp:txBody>
      <dsp:txXfrm>
        <a:off x="1507659" y="3772133"/>
        <a:ext cx="5504710" cy="887560"/>
      </dsp:txXfrm>
    </dsp:sp>
    <dsp:sp modelId="{24157E41-C788-43E3-8B70-551CAE50F16A}">
      <dsp:nvSpPr>
        <dsp:cNvPr id="0" name=""/>
        <dsp:cNvSpPr/>
      </dsp:nvSpPr>
      <dsp:spPr>
        <a:xfrm>
          <a:off x="1402474" y="4659694"/>
          <a:ext cx="5609896" cy="0"/>
        </a:xfrm>
        <a:prstGeom prst="line">
          <a:avLst/>
        </a:prstGeom>
        <a:solidFill>
          <a:schemeClr val="accent5">
            <a:hueOff val="0"/>
            <a:satOff val="0"/>
            <a:lumOff val="0"/>
            <a:alphaOff val="0"/>
          </a:schemeClr>
        </a:solidFill>
        <a:ln w="22225" cap="rnd" cmpd="sng" algn="ctr">
          <a:solidFill>
            <a:schemeClr val="accent5">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26327-376B-49A1-B242-9B3DA679690B}">
      <dsp:nvSpPr>
        <dsp:cNvPr id="0" name=""/>
        <dsp:cNvSpPr/>
      </dsp:nvSpPr>
      <dsp:spPr>
        <a:xfrm>
          <a:off x="0" y="3071"/>
          <a:ext cx="11040835" cy="14363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DB2382-28F6-4C48-9D22-EAAFB6A0D601}">
      <dsp:nvSpPr>
        <dsp:cNvPr id="0" name=""/>
        <dsp:cNvSpPr/>
      </dsp:nvSpPr>
      <dsp:spPr>
        <a:xfrm>
          <a:off x="434505" y="326257"/>
          <a:ext cx="790010" cy="7900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207FA56-A95D-4F93-946D-AA358D7E47D8}">
      <dsp:nvSpPr>
        <dsp:cNvPr id="0" name=""/>
        <dsp:cNvSpPr/>
      </dsp:nvSpPr>
      <dsp:spPr>
        <a:xfrm>
          <a:off x="1659021" y="3071"/>
          <a:ext cx="4968375" cy="14363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017" tIns="152017" rIns="152017" bIns="152017" numCol="1" spcCol="1270" anchor="ctr" anchorCtr="0">
          <a:noAutofit/>
        </a:bodyPr>
        <a:lstStyle/>
        <a:p>
          <a:pPr marL="0" lvl="0" indent="0" algn="l" defTabSz="1111250">
            <a:lnSpc>
              <a:spcPct val="100000"/>
            </a:lnSpc>
            <a:spcBef>
              <a:spcPct val="0"/>
            </a:spcBef>
            <a:spcAft>
              <a:spcPct val="35000"/>
            </a:spcAft>
            <a:buNone/>
          </a:pPr>
          <a:r>
            <a:rPr lang="en-US" sz="2500" kern="1200">
              <a:solidFill>
                <a:srgbClr val="010000"/>
              </a:solidFill>
              <a:latin typeface="Avenir Next LT Pro"/>
            </a:rPr>
            <a:t>Non-Profit</a:t>
          </a:r>
          <a:r>
            <a:rPr lang="en-US" sz="2500" b="0" i="0" u="none" strike="noStrike" kern="1200" cap="none" baseline="0" noProof="0">
              <a:solidFill>
                <a:srgbClr val="010000"/>
              </a:solidFill>
              <a:latin typeface="Avenir Next LT Pro"/>
            </a:rPr>
            <a:t> Consortium</a:t>
          </a:r>
        </a:p>
      </dsp:txBody>
      <dsp:txXfrm>
        <a:off x="1659021" y="3071"/>
        <a:ext cx="4968375" cy="1436381"/>
      </dsp:txXfrm>
    </dsp:sp>
    <dsp:sp modelId="{BF011104-5C81-487F-9C14-8B0532337CCE}">
      <dsp:nvSpPr>
        <dsp:cNvPr id="0" name=""/>
        <dsp:cNvSpPr/>
      </dsp:nvSpPr>
      <dsp:spPr>
        <a:xfrm>
          <a:off x="6627396" y="3071"/>
          <a:ext cx="4411816" cy="14363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017" tIns="152017" rIns="152017" bIns="152017" numCol="1" spcCol="1270" anchor="ctr" anchorCtr="0">
          <a:noAutofit/>
        </a:bodyPr>
        <a:lstStyle/>
        <a:p>
          <a:pPr marL="0" lvl="0" indent="0" algn="l" defTabSz="488950">
            <a:lnSpc>
              <a:spcPct val="100000"/>
            </a:lnSpc>
            <a:spcBef>
              <a:spcPct val="0"/>
            </a:spcBef>
            <a:spcAft>
              <a:spcPct val="35000"/>
            </a:spcAft>
            <a:buNone/>
          </a:pPr>
          <a:endParaRPr lang="en-US" sz="1100" kern="1200"/>
        </a:p>
      </dsp:txBody>
      <dsp:txXfrm>
        <a:off x="6627396" y="3071"/>
        <a:ext cx="4411816" cy="1436381"/>
      </dsp:txXfrm>
    </dsp:sp>
    <dsp:sp modelId="{9A7E175B-48C6-45FD-919A-936ABBF6F19E}">
      <dsp:nvSpPr>
        <dsp:cNvPr id="0" name=""/>
        <dsp:cNvSpPr/>
      </dsp:nvSpPr>
      <dsp:spPr>
        <a:xfrm>
          <a:off x="0" y="1798549"/>
          <a:ext cx="11040835" cy="14363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F7A48E-5132-414B-945A-652FBF720672}">
      <dsp:nvSpPr>
        <dsp:cNvPr id="0" name=""/>
        <dsp:cNvSpPr/>
      </dsp:nvSpPr>
      <dsp:spPr>
        <a:xfrm>
          <a:off x="434505" y="2121734"/>
          <a:ext cx="790010" cy="7900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2B88B23-1FCF-439B-9DAB-2A21B9998596}">
      <dsp:nvSpPr>
        <dsp:cNvPr id="0" name=""/>
        <dsp:cNvSpPr/>
      </dsp:nvSpPr>
      <dsp:spPr>
        <a:xfrm>
          <a:off x="1659021" y="1798549"/>
          <a:ext cx="4968375" cy="14363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017" tIns="152017" rIns="152017" bIns="152017" numCol="1" spcCol="1270" anchor="ctr" anchorCtr="0">
          <a:noAutofit/>
        </a:bodyPr>
        <a:lstStyle/>
        <a:p>
          <a:pPr marL="0" lvl="0" indent="0" algn="l" defTabSz="1111250">
            <a:lnSpc>
              <a:spcPct val="100000"/>
            </a:lnSpc>
            <a:spcBef>
              <a:spcPct val="0"/>
            </a:spcBef>
            <a:spcAft>
              <a:spcPct val="35000"/>
            </a:spcAft>
            <a:buNone/>
          </a:pPr>
          <a:r>
            <a:rPr lang="en-US" sz="2500" b="1" kern="1200">
              <a:latin typeface="Avenir Next LT Pro" panose="020B0502020104020203"/>
            </a:rPr>
            <a:t>Professional Partnership</a:t>
          </a:r>
        </a:p>
      </dsp:txBody>
      <dsp:txXfrm>
        <a:off x="1659021" y="1798549"/>
        <a:ext cx="4968375" cy="1436381"/>
      </dsp:txXfrm>
    </dsp:sp>
    <dsp:sp modelId="{7B88B93E-9C23-4EE1-BCF0-992E7E09871B}">
      <dsp:nvSpPr>
        <dsp:cNvPr id="0" name=""/>
        <dsp:cNvSpPr/>
      </dsp:nvSpPr>
      <dsp:spPr>
        <a:xfrm>
          <a:off x="6627396" y="1798549"/>
          <a:ext cx="4411816" cy="14363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017" tIns="152017" rIns="152017" bIns="152017" numCol="1" spcCol="1270" anchor="ctr" anchorCtr="0">
          <a:noAutofit/>
        </a:bodyPr>
        <a:lstStyle/>
        <a:p>
          <a:pPr marL="0" lvl="0" indent="0" algn="l" defTabSz="488950">
            <a:lnSpc>
              <a:spcPct val="100000"/>
            </a:lnSpc>
            <a:spcBef>
              <a:spcPct val="0"/>
            </a:spcBef>
            <a:spcAft>
              <a:spcPct val="35000"/>
            </a:spcAft>
            <a:buNone/>
          </a:pPr>
          <a:endParaRPr lang="en-US" sz="1100" b="1" kern="1200">
            <a:latin typeface="Avenir Next LT Pro" panose="020B0502020104020203"/>
          </a:endParaRPr>
        </a:p>
      </dsp:txBody>
      <dsp:txXfrm>
        <a:off x="6627396" y="1798549"/>
        <a:ext cx="4411816" cy="1436381"/>
      </dsp:txXfrm>
    </dsp:sp>
    <dsp:sp modelId="{D4B988F5-C510-48FF-A859-0437BC72054D}">
      <dsp:nvSpPr>
        <dsp:cNvPr id="0" name=""/>
        <dsp:cNvSpPr/>
      </dsp:nvSpPr>
      <dsp:spPr>
        <a:xfrm>
          <a:off x="0" y="3594026"/>
          <a:ext cx="11040835" cy="14363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B1471B-4E18-42E9-8876-3E9786F8E35A}">
      <dsp:nvSpPr>
        <dsp:cNvPr id="0" name=""/>
        <dsp:cNvSpPr/>
      </dsp:nvSpPr>
      <dsp:spPr>
        <a:xfrm>
          <a:off x="434505" y="3917212"/>
          <a:ext cx="790010" cy="7900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7D030AB-CBFC-4151-B917-442B6D393A2E}">
      <dsp:nvSpPr>
        <dsp:cNvPr id="0" name=""/>
        <dsp:cNvSpPr/>
      </dsp:nvSpPr>
      <dsp:spPr>
        <a:xfrm>
          <a:off x="1659021" y="3594026"/>
          <a:ext cx="4968375" cy="14363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017" tIns="152017" rIns="152017" bIns="152017" numCol="1" spcCol="1270" anchor="ctr" anchorCtr="0">
          <a:noAutofit/>
        </a:bodyPr>
        <a:lstStyle/>
        <a:p>
          <a:pPr marL="0" lvl="0" indent="0" algn="l" defTabSz="1111250">
            <a:lnSpc>
              <a:spcPct val="100000"/>
            </a:lnSpc>
            <a:spcBef>
              <a:spcPct val="0"/>
            </a:spcBef>
            <a:spcAft>
              <a:spcPct val="35000"/>
            </a:spcAft>
            <a:buNone/>
          </a:pPr>
          <a:r>
            <a:rPr lang="en-US" sz="2500" kern="1200">
              <a:latin typeface="Avenir Next LT Pro" panose="020B0502020104020203"/>
            </a:rPr>
            <a:t>Academic Partnership</a:t>
          </a:r>
          <a:endParaRPr lang="en-US" sz="2500" b="0" kern="1200">
            <a:latin typeface="Avenir Next LT Pro" panose="020B0502020104020203"/>
          </a:endParaRPr>
        </a:p>
      </dsp:txBody>
      <dsp:txXfrm>
        <a:off x="1659021" y="3594026"/>
        <a:ext cx="4968375" cy="1436381"/>
      </dsp:txXfrm>
    </dsp:sp>
    <dsp:sp modelId="{E33910CC-7630-4A3A-BE75-F14E7BA71972}">
      <dsp:nvSpPr>
        <dsp:cNvPr id="0" name=""/>
        <dsp:cNvSpPr/>
      </dsp:nvSpPr>
      <dsp:spPr>
        <a:xfrm>
          <a:off x="6627396" y="3594026"/>
          <a:ext cx="4411816" cy="14363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017" tIns="152017" rIns="152017" bIns="152017" numCol="1" spcCol="1270" anchor="ctr" anchorCtr="0">
          <a:noAutofit/>
        </a:bodyPr>
        <a:lstStyle/>
        <a:p>
          <a:pPr marL="0" lvl="0" indent="0" algn="l" defTabSz="488950">
            <a:lnSpc>
              <a:spcPct val="100000"/>
            </a:lnSpc>
            <a:spcBef>
              <a:spcPct val="0"/>
            </a:spcBef>
            <a:spcAft>
              <a:spcPct val="35000"/>
            </a:spcAft>
            <a:buNone/>
          </a:pPr>
          <a:r>
            <a:rPr lang="en-US" sz="1100" kern="1200">
              <a:latin typeface="Avenir Next LT Pro" panose="020B0502020104020203"/>
            </a:rPr>
            <a:t>Partnership with academic institutions</a:t>
          </a:r>
        </a:p>
        <a:p>
          <a:pPr marL="0" lvl="0" indent="0" algn="l" defTabSz="488950">
            <a:lnSpc>
              <a:spcPct val="100000"/>
            </a:lnSpc>
            <a:spcBef>
              <a:spcPct val="0"/>
            </a:spcBef>
            <a:spcAft>
              <a:spcPct val="35000"/>
            </a:spcAft>
            <a:buNone/>
          </a:pPr>
          <a:r>
            <a:rPr lang="en-US" sz="1100" kern="1200">
              <a:latin typeface="Avenir Next LT Pro" panose="020B0502020104020203"/>
            </a:rPr>
            <a:t>Individual student-clinician “sign-up” similar to gig-worker model</a:t>
          </a:r>
        </a:p>
        <a:p>
          <a:pPr marL="0" lvl="0" indent="0" algn="l" defTabSz="488950">
            <a:lnSpc>
              <a:spcPct val="100000"/>
            </a:lnSpc>
            <a:spcBef>
              <a:spcPct val="0"/>
            </a:spcBef>
            <a:spcAft>
              <a:spcPct val="35000"/>
            </a:spcAft>
            <a:buNone/>
          </a:pPr>
          <a:r>
            <a:rPr lang="en-US" sz="1100" kern="1200">
              <a:latin typeface="Avenir Next LT Pro" panose="020B0502020104020203"/>
            </a:rPr>
            <a:t>Tracks clinical hours</a:t>
          </a:r>
          <a:endParaRPr lang="en-US" sz="1100" b="1" kern="1200">
            <a:latin typeface="Avenir Next LT Pro" panose="020B0502020104020203"/>
          </a:endParaRPr>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p>
        <a:p>
          <a:pPr marL="0" lvl="0" indent="0" algn="l" defTabSz="488950">
            <a:lnSpc>
              <a:spcPct val="100000"/>
            </a:lnSpc>
            <a:spcBef>
              <a:spcPct val="0"/>
            </a:spcBef>
            <a:spcAft>
              <a:spcPct val="35000"/>
            </a:spcAft>
            <a:buNone/>
          </a:pPr>
          <a:endParaRPr lang="en-US" sz="1100" b="1" kern="1200">
            <a:latin typeface="Avenir Next LT Pro" panose="020B0502020104020203"/>
          </a:endParaRPr>
        </a:p>
        <a:p>
          <a:pPr marL="0" lvl="0" indent="0" algn="l" defTabSz="488950" rtl="0">
            <a:spcBef>
              <a:spcPct val="0"/>
            </a:spcBef>
            <a:spcAft>
              <a:spcPct val="35000"/>
            </a:spcAft>
            <a:buNone/>
          </a:pPr>
          <a:endParaRPr lang="en-US" sz="1100" b="1" kern="1200">
            <a:latin typeface="Avenir Next LT Pro" panose="020B0502020104020203"/>
          </a:endParaRPr>
        </a:p>
      </dsp:txBody>
      <dsp:txXfrm>
        <a:off x="6627396" y="3594026"/>
        <a:ext cx="4411816" cy="143638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48E2EC-DD94-4B81-A0A0-CCE35991A0FE}" type="datetimeFigureOut">
              <a:rPr lang="en-US" smtClean="0"/>
              <a:t>5/17/2020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0C6641-47A0-4233-9344-FDE1C9A0DDA3}" type="slidenum">
              <a:rPr lang="en-US" smtClean="0"/>
              <a:t>‹#›</a:t>
            </a:fld>
            <a:endParaRPr lang="en-US"/>
          </a:p>
        </p:txBody>
      </p:sp>
    </p:spTree>
    <p:extLst>
      <p:ext uri="{BB962C8B-B14F-4D97-AF65-F5344CB8AC3E}">
        <p14:creationId xmlns:p14="http://schemas.microsoft.com/office/powerpoint/2010/main" val="2802664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School nurses – not connected with EHR, public health, pediatrician, contact tracing.  </a:t>
            </a:r>
            <a:endParaRPr lang="en-US" b="1">
              <a:cs typeface="Calibri"/>
            </a:endParaRPr>
          </a:p>
        </p:txBody>
      </p:sp>
      <p:sp>
        <p:nvSpPr>
          <p:cNvPr id="4" name="Slide Number Placeholder 3"/>
          <p:cNvSpPr>
            <a:spLocks noGrp="1"/>
          </p:cNvSpPr>
          <p:nvPr>
            <p:ph type="sldNum" sz="quarter" idx="5"/>
          </p:nvPr>
        </p:nvSpPr>
        <p:spPr/>
        <p:txBody>
          <a:bodyPr/>
          <a:lstStyle/>
          <a:p>
            <a:fld id="{9B0C6641-47A0-4233-9344-FDE1C9A0DDA3}" type="slidenum">
              <a:rPr lang="en-US" smtClean="0"/>
              <a:t>2</a:t>
            </a:fld>
            <a:endParaRPr lang="en-US"/>
          </a:p>
        </p:txBody>
      </p:sp>
    </p:spTree>
    <p:extLst>
      <p:ext uri="{BB962C8B-B14F-4D97-AF65-F5344CB8AC3E}">
        <p14:creationId xmlns:p14="http://schemas.microsoft.com/office/powerpoint/2010/main" val="2039774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If you can't met over half a dozen screening, monitoring, sanitizing, and behavioral changes in place, you should reconsider opening</a:t>
            </a: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9B0C6641-47A0-4233-9344-FDE1C9A0DDA3}" type="slidenum">
              <a:rPr lang="en-US" smtClean="0"/>
              <a:t>3</a:t>
            </a:fld>
            <a:endParaRPr lang="en-US"/>
          </a:p>
        </p:txBody>
      </p:sp>
    </p:spTree>
    <p:extLst>
      <p:ext uri="{BB962C8B-B14F-4D97-AF65-F5344CB8AC3E}">
        <p14:creationId xmlns:p14="http://schemas.microsoft.com/office/powerpoint/2010/main" val="4108511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spcBef>
                <a:spcPct val="20000"/>
              </a:spcBef>
              <a:spcAft>
                <a:spcPts val="600"/>
              </a:spcAft>
            </a:pPr>
            <a:r>
              <a:rPr lang="en-US"/>
              <a:t>To safely re-open schools post-COVID, </a:t>
            </a:r>
            <a:r>
              <a:rPr lang="en-US" b="1"/>
              <a:t>school nurses and parents will be on the front lines </a:t>
            </a:r>
            <a:r>
              <a:rPr lang="en-US"/>
              <a:t>of communication and data entry about which students can return to school or which need to be sent home, but parents and school nurses are both the stretched the most thin and chronically under-resourced</a:t>
            </a:r>
            <a:endParaRPr lang="en-US">
              <a:cs typeface="Calibri" panose="020F0502020204030204"/>
            </a:endParaRPr>
          </a:p>
          <a:p>
            <a:pPr>
              <a:lnSpc>
                <a:spcPct val="110000"/>
              </a:lnSpc>
              <a:spcBef>
                <a:spcPct val="20000"/>
              </a:spcBef>
              <a:spcAft>
                <a:spcPts val="600"/>
              </a:spcAft>
            </a:pPr>
            <a:endParaRPr lang="en-US"/>
          </a:p>
          <a:p>
            <a:pPr>
              <a:lnSpc>
                <a:spcPct val="110000"/>
              </a:lnSpc>
              <a:spcBef>
                <a:spcPct val="20000"/>
              </a:spcBef>
              <a:spcAft>
                <a:spcPts val="600"/>
              </a:spcAft>
            </a:pPr>
            <a:r>
              <a:rPr lang="en-US">
                <a:cs typeface="Calibri"/>
              </a:rPr>
              <a:t>No one knows the child better than the parents.  But they are overwhelmed with everchanging safety messages. </a:t>
            </a:r>
          </a:p>
          <a:p>
            <a:pPr>
              <a:lnSpc>
                <a:spcPct val="110000"/>
              </a:lnSpc>
              <a:spcBef>
                <a:spcPct val="20000"/>
              </a:spcBef>
              <a:spcAft>
                <a:spcPts val="600"/>
              </a:spcAft>
            </a:pPr>
            <a:endParaRPr lang="en-US"/>
          </a:p>
          <a:p>
            <a:pPr>
              <a:lnSpc>
                <a:spcPct val="110000"/>
              </a:lnSpc>
              <a:spcBef>
                <a:spcPct val="20000"/>
              </a:spcBef>
              <a:spcAft>
                <a:spcPts val="600"/>
              </a:spcAft>
            </a:pPr>
            <a:r>
              <a:rPr lang="en-US"/>
              <a:t>One school nurse cannot retrieve daily parent-sent data about student health in the hours before school start times, nor can they humanly track or triage symptoms on all students during the day and coordinate care with parents, pediatricians, and emergency rooms.</a:t>
            </a:r>
            <a:endParaRPr lang="en-US">
              <a:cs typeface="Calibri"/>
            </a:endParaRPr>
          </a:p>
          <a:p>
            <a:pPr>
              <a:lnSpc>
                <a:spcPct val="110000"/>
              </a:lnSpc>
              <a:spcBef>
                <a:spcPct val="20000"/>
              </a:spcBef>
              <a:spcAft>
                <a:spcPts val="600"/>
              </a:spcAft>
            </a:pPr>
            <a:endParaRPr lang="en-US">
              <a:cs typeface="Calibri"/>
            </a:endParaRPr>
          </a:p>
          <a:p>
            <a:pPr>
              <a:lnSpc>
                <a:spcPct val="110000"/>
              </a:lnSpc>
              <a:spcBef>
                <a:spcPct val="20000"/>
              </a:spcBef>
              <a:spcAft>
                <a:spcPts val="600"/>
              </a:spcAft>
            </a:pPr>
            <a:r>
              <a:rPr lang="en-US"/>
              <a:t>Meanwhile side-lined nursing school students have been unable to complete clinical hours and are eager to get progress towards graduation</a:t>
            </a:r>
            <a:endParaRPr lang="en-US">
              <a:cs typeface="Calibri"/>
            </a:endParaRPr>
          </a:p>
        </p:txBody>
      </p:sp>
      <p:sp>
        <p:nvSpPr>
          <p:cNvPr id="4" name="Slide Number Placeholder 3"/>
          <p:cNvSpPr>
            <a:spLocks noGrp="1"/>
          </p:cNvSpPr>
          <p:nvPr>
            <p:ph type="sldNum" sz="quarter" idx="5"/>
          </p:nvPr>
        </p:nvSpPr>
        <p:spPr/>
        <p:txBody>
          <a:bodyPr/>
          <a:lstStyle/>
          <a:p>
            <a:fld id="{9B0C6641-47A0-4233-9344-FDE1C9A0DDA3}" type="slidenum">
              <a:rPr lang="en-US" smtClean="0"/>
              <a:t>4</a:t>
            </a:fld>
            <a:endParaRPr lang="en-US"/>
          </a:p>
        </p:txBody>
      </p:sp>
    </p:spTree>
    <p:extLst>
      <p:ext uri="{BB962C8B-B14F-4D97-AF65-F5344CB8AC3E}">
        <p14:creationId xmlns:p14="http://schemas.microsoft.com/office/powerpoint/2010/main" val="67228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wondered....</a:t>
            </a:r>
          </a:p>
        </p:txBody>
      </p:sp>
      <p:sp>
        <p:nvSpPr>
          <p:cNvPr id="4" name="Slide Number Placeholder 3"/>
          <p:cNvSpPr>
            <a:spLocks noGrp="1"/>
          </p:cNvSpPr>
          <p:nvPr>
            <p:ph type="sldNum" sz="quarter" idx="5"/>
          </p:nvPr>
        </p:nvSpPr>
        <p:spPr/>
        <p:txBody>
          <a:bodyPr/>
          <a:lstStyle/>
          <a:p>
            <a:fld id="{9B0C6641-47A0-4233-9344-FDE1C9A0DDA3}" type="slidenum">
              <a:rPr lang="en-US" smtClean="0"/>
              <a:t>5</a:t>
            </a:fld>
            <a:endParaRPr lang="en-US"/>
          </a:p>
        </p:txBody>
      </p:sp>
    </p:spTree>
    <p:extLst>
      <p:ext uri="{BB962C8B-B14F-4D97-AF65-F5344CB8AC3E}">
        <p14:creationId xmlns:p14="http://schemas.microsoft.com/office/powerpoint/2010/main" val="2243899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School nurses need clinical hours, School nurses need triage support, Parents have questions and concerns about sending their child to school.</a:t>
            </a:r>
          </a:p>
        </p:txBody>
      </p:sp>
      <p:sp>
        <p:nvSpPr>
          <p:cNvPr id="4" name="Slide Number Placeholder 3"/>
          <p:cNvSpPr>
            <a:spLocks noGrp="1"/>
          </p:cNvSpPr>
          <p:nvPr>
            <p:ph type="sldNum" sz="quarter" idx="5"/>
          </p:nvPr>
        </p:nvSpPr>
        <p:spPr/>
        <p:txBody>
          <a:bodyPr/>
          <a:lstStyle/>
          <a:p>
            <a:fld id="{9B0C6641-47A0-4233-9344-FDE1C9A0DDA3}" type="slidenum">
              <a:rPr lang="en-US" smtClean="0"/>
              <a:t>6</a:t>
            </a:fld>
            <a:endParaRPr lang="en-US"/>
          </a:p>
        </p:txBody>
      </p:sp>
    </p:spTree>
    <p:extLst>
      <p:ext uri="{BB962C8B-B14F-4D97-AF65-F5344CB8AC3E}">
        <p14:creationId xmlns:p14="http://schemas.microsoft.com/office/powerpoint/2010/main" val="3448589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School nurses need clinical hours, School nurses need triage support, Parents have questions and concerns about sending their child to school.</a:t>
            </a:r>
          </a:p>
        </p:txBody>
      </p:sp>
      <p:sp>
        <p:nvSpPr>
          <p:cNvPr id="4" name="Slide Number Placeholder 3"/>
          <p:cNvSpPr>
            <a:spLocks noGrp="1"/>
          </p:cNvSpPr>
          <p:nvPr>
            <p:ph type="sldNum" sz="quarter" idx="5"/>
          </p:nvPr>
        </p:nvSpPr>
        <p:spPr/>
        <p:txBody>
          <a:bodyPr/>
          <a:lstStyle/>
          <a:p>
            <a:fld id="{9B0C6641-47A0-4233-9344-FDE1C9A0DDA3}" type="slidenum">
              <a:rPr lang="en-US" smtClean="0"/>
              <a:t>7</a:t>
            </a:fld>
            <a:endParaRPr lang="en-US"/>
          </a:p>
        </p:txBody>
      </p:sp>
    </p:spTree>
    <p:extLst>
      <p:ext uri="{BB962C8B-B14F-4D97-AF65-F5344CB8AC3E}">
        <p14:creationId xmlns:p14="http://schemas.microsoft.com/office/powerpoint/2010/main" val="2193432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RFID provides easy access to ancillary staff  who are not in front of computers</a:t>
            </a:r>
          </a:p>
          <a:p>
            <a:r>
              <a:rPr lang="en-US"/>
              <a:t>on ad hoc issues – diabetes, asthma, ADHD and anaphylaxis allergies</a:t>
            </a:r>
          </a:p>
          <a:p>
            <a:r>
              <a:rPr lang="en-US"/>
              <a:t>or follow up with contract tracers – pediatricians, emergency rooms, dept of health</a:t>
            </a:r>
          </a:p>
        </p:txBody>
      </p:sp>
      <p:sp>
        <p:nvSpPr>
          <p:cNvPr id="4" name="Slide Number Placeholder 3"/>
          <p:cNvSpPr>
            <a:spLocks noGrp="1"/>
          </p:cNvSpPr>
          <p:nvPr>
            <p:ph type="sldNum" sz="quarter" idx="5"/>
          </p:nvPr>
        </p:nvSpPr>
        <p:spPr/>
        <p:txBody>
          <a:bodyPr/>
          <a:lstStyle/>
          <a:p>
            <a:fld id="{9B0C6641-47A0-4233-9344-FDE1C9A0DDA3}" type="slidenum">
              <a:rPr lang="en-US" smtClean="0"/>
              <a:t>8</a:t>
            </a:fld>
            <a:endParaRPr lang="en-US"/>
          </a:p>
        </p:txBody>
      </p:sp>
    </p:spTree>
    <p:extLst>
      <p:ext uri="{BB962C8B-B14F-4D97-AF65-F5344CB8AC3E}">
        <p14:creationId xmlns:p14="http://schemas.microsoft.com/office/powerpoint/2010/main" val="3701799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0C6641-47A0-4233-9344-FDE1C9A0DDA3}" type="slidenum">
              <a:rPr lang="en-US" smtClean="0"/>
              <a:t>9</a:t>
            </a:fld>
            <a:endParaRPr lang="en-US"/>
          </a:p>
        </p:txBody>
      </p:sp>
    </p:spTree>
    <p:extLst>
      <p:ext uri="{BB962C8B-B14F-4D97-AF65-F5344CB8AC3E}">
        <p14:creationId xmlns:p14="http://schemas.microsoft.com/office/powerpoint/2010/main" val="331075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Portion free and already available</a:t>
            </a:r>
          </a:p>
          <a:p>
            <a:r>
              <a:rPr lang="en-US">
                <a:cs typeface="Calibri"/>
              </a:rPr>
              <a:t>RFID affordable / school administrative fees</a:t>
            </a:r>
          </a:p>
          <a:p>
            <a:r>
              <a:rPr lang="en-US">
                <a:cs typeface="Calibri"/>
              </a:rPr>
              <a:t>App is free for over 30,000</a:t>
            </a:r>
          </a:p>
          <a:p>
            <a:r>
              <a:rPr lang="en-US">
                <a:cs typeface="Calibri"/>
              </a:rPr>
              <a:t>API from app to dashboard</a:t>
            </a:r>
          </a:p>
          <a:p>
            <a:r>
              <a:rPr lang="en-US">
                <a:cs typeface="Calibri"/>
              </a:rPr>
              <a:t>AMAZON....</a:t>
            </a:r>
          </a:p>
          <a:p>
            <a:endParaRPr lang="en-US"/>
          </a:p>
          <a:p>
            <a:r>
              <a:rPr lang="en-US"/>
              <a:t>A subscription model with pricing elements for each party involved makes this solution achievable for everyone and sustainable.  Families pay a one-time annual fee for equipment.  The school system pays a one-time fee for the platform.  Because the system is cloud based they do not need additional IT resources.  And the student nurses clinical rotation fees can be repurposed to support </a:t>
            </a:r>
            <a:r>
              <a:rPr lang="en-US" err="1"/>
              <a:t>ther</a:t>
            </a:r>
            <a:r>
              <a:rPr lang="en-US"/>
              <a:t> participation in the Corps.</a:t>
            </a:r>
          </a:p>
          <a:p>
            <a:endParaRPr lang="en-US">
              <a:cs typeface="Calibri"/>
            </a:endParaRPr>
          </a:p>
          <a:p>
            <a:pPr marL="629920" lvl="1" indent="-305435">
              <a:spcBef>
                <a:spcPct val="20000"/>
              </a:spcBef>
              <a:spcAft>
                <a:spcPts val="600"/>
              </a:spcAft>
              <a:buFont typeface="Arial"/>
              <a:buChar char="•"/>
            </a:pPr>
            <a:r>
              <a:rPr lang="en-US"/>
              <a:t>K-12 e.g., National Association of School Nurses </a:t>
            </a:r>
            <a:endParaRPr lang="en-US">
              <a:cs typeface="Calibri"/>
            </a:endParaRPr>
          </a:p>
          <a:p>
            <a:pPr marL="629920" lvl="1" indent="-305435">
              <a:spcBef>
                <a:spcPct val="20000"/>
              </a:spcBef>
              <a:spcAft>
                <a:spcPts val="600"/>
              </a:spcAft>
              <a:buFont typeface="Arial"/>
              <a:buChar char="•"/>
            </a:pPr>
            <a:r>
              <a:rPr lang="en-US"/>
              <a:t>Higher-ed e.g., American Association for Higher Education, National Student Nurse Association</a:t>
            </a:r>
            <a:endParaRPr lang="en-US">
              <a:cs typeface="Calibri"/>
            </a:endParaRPr>
          </a:p>
          <a:p>
            <a:pPr marL="629920" lvl="1" indent="-305435">
              <a:spcBef>
                <a:spcPct val="20000"/>
              </a:spcBef>
              <a:spcAft>
                <a:spcPts val="600"/>
              </a:spcAft>
              <a:buFont typeface="Arial"/>
              <a:buChar char="•"/>
            </a:pPr>
            <a:r>
              <a:rPr lang="en-US"/>
              <a:t>Medical Professional Organizations e.g., American Nurses Association (ANA), American Medical Association (AMA),  American Academy of Pediatrics (AAP),  </a:t>
            </a:r>
            <a:endParaRPr lang="en-US">
              <a:cs typeface="Calibri"/>
            </a:endParaRPr>
          </a:p>
        </p:txBody>
      </p:sp>
      <p:sp>
        <p:nvSpPr>
          <p:cNvPr id="4" name="Slide Number Placeholder 3"/>
          <p:cNvSpPr>
            <a:spLocks noGrp="1"/>
          </p:cNvSpPr>
          <p:nvPr>
            <p:ph type="sldNum" sz="quarter" idx="5"/>
          </p:nvPr>
        </p:nvSpPr>
        <p:spPr/>
        <p:txBody>
          <a:bodyPr/>
          <a:lstStyle/>
          <a:p>
            <a:fld id="{9B0C6641-47A0-4233-9344-FDE1C9A0DDA3}" type="slidenum">
              <a:rPr lang="en-US" smtClean="0"/>
              <a:t>10</a:t>
            </a:fld>
            <a:endParaRPr lang="en-US"/>
          </a:p>
        </p:txBody>
      </p:sp>
    </p:spTree>
    <p:extLst>
      <p:ext uri="{BB962C8B-B14F-4D97-AF65-F5344CB8AC3E}">
        <p14:creationId xmlns:p14="http://schemas.microsoft.com/office/powerpoint/2010/main" val="751303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5/17/2020</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81302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34859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5/17/2020</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33294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5/17/2020</a:t>
            </a:fld>
            <a:endParaRPr lang="en-US"/>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03873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5/17/2020</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47183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5/17/2020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806375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5/17/2020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60512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5/17/2020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95082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75752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5/17/2020</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75888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5/17/2020</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36111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ED291B17-9318-49DB-B28B-6E5994AE9581}" type="datetime1">
              <a:rPr lang="en-US" smtClean="0"/>
              <a:t>5/17/2020</a:t>
            </a:fld>
            <a:endParaRPr lang="en-US"/>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50" cap="all">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0324609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2.jpeg"/><Relationship Id="rId13" Type="http://schemas.openxmlformats.org/officeDocument/2006/relationships/image" Target="../media/image27.pn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26.png"/><Relationship Id="rId17" Type="http://schemas.openxmlformats.org/officeDocument/2006/relationships/comments" Target="../comments/comment7.xml"/><Relationship Id="rId2" Type="http://schemas.openxmlformats.org/officeDocument/2006/relationships/notesSlide" Target="../notesSlides/notesSlide9.xml"/><Relationship Id="rId16"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image" Target="../media/image25.png"/><Relationship Id="rId5" Type="http://schemas.openxmlformats.org/officeDocument/2006/relationships/diagramQuickStyle" Target="../diagrams/quickStyle2.xml"/><Relationship Id="rId1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diagramLayout" Target="../diagrams/layout2.xml"/><Relationship Id="rId9" Type="http://schemas.openxmlformats.org/officeDocument/2006/relationships/image" Target="../media/image23.png"/><Relationship Id="rId1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eg"/><Relationship Id="rId1" Type="http://schemas.openxmlformats.org/officeDocument/2006/relationships/slideLayout" Target="../slideLayouts/slideLayout2.xml"/><Relationship Id="rId4" Type="http://schemas.openxmlformats.org/officeDocument/2006/relationships/comments" Target="../comments/commen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4.xml.rels><?xml version="1.0" encoding="UTF-8" standalone="yes"?>
<Relationships xmlns="http://schemas.openxmlformats.org/package/2006/relationships"><Relationship Id="rId8" Type="http://schemas.openxmlformats.org/officeDocument/2006/relationships/comments" Target="../comments/comment3.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omments" Target="../comments/comment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comments" Target="../comments/comment5.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comments" Target="../comments/comment6.xml"/><Relationship Id="rId4" Type="http://schemas.openxmlformats.org/officeDocument/2006/relationships/image" Target="../media/image15.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1B1FDDA-B19C-4DDC-883B-073E410EDD16}"/>
              </a:ext>
            </a:extLst>
          </p:cNvPr>
          <p:cNvPicPr>
            <a:picLocks noChangeAspect="1"/>
          </p:cNvPicPr>
          <p:nvPr/>
        </p:nvPicPr>
        <p:blipFill rotWithShape="1">
          <a:blip r:embed="rId2"/>
          <a:srcRect l="20444" r="1" b="1"/>
          <a:stretch/>
        </p:blipFill>
        <p:spPr>
          <a:xfrm>
            <a:off x="20" y="6518"/>
            <a:ext cx="12191980" cy="6857990"/>
          </a:xfrm>
          <a:prstGeom prst="rect">
            <a:avLst/>
          </a:prstGeom>
        </p:spPr>
      </p:pic>
      <p:sp>
        <p:nvSpPr>
          <p:cNvPr id="11"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chemeClr val="tx1">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ECA7E90F-7383-4A8D-B3B2-977D30D270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rgbClr val="D19651">
              <a:alpha val="40000"/>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chemeClr val="tx1">
              <a:alpha val="50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153E7C7A-D853-434A-AA24-D8C247D80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rgbClr val="D19651">
              <a:alpha val="40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BF8DEDE-49B7-4137-9E9A-8FAEC80161E5}"/>
              </a:ext>
            </a:extLst>
          </p:cNvPr>
          <p:cNvSpPr>
            <a:spLocks noGrp="1"/>
          </p:cNvSpPr>
          <p:nvPr>
            <p:ph type="ctrTitle"/>
          </p:nvPr>
        </p:nvSpPr>
        <p:spPr>
          <a:xfrm>
            <a:off x="7807373" y="2076399"/>
            <a:ext cx="3403426" cy="3002630"/>
          </a:xfrm>
        </p:spPr>
        <p:txBody>
          <a:bodyPr>
            <a:normAutofit fontScale="90000"/>
          </a:bodyPr>
          <a:lstStyle/>
          <a:p>
            <a:r>
              <a:rPr lang="en-US">
                <a:solidFill>
                  <a:schemeClr val="bg1"/>
                </a:solidFill>
                <a:ea typeface="+mj-lt"/>
                <a:cs typeface="+mj-lt"/>
              </a:rPr>
              <a:t>TEAM 15</a:t>
            </a:r>
            <a:br>
              <a:rPr lang="en-US">
                <a:ea typeface="+mj-lt"/>
                <a:cs typeface="+mj-lt"/>
              </a:rPr>
            </a:br>
            <a:br>
              <a:rPr lang="en-US">
                <a:ea typeface="+mj-lt"/>
                <a:cs typeface="+mj-lt"/>
              </a:rPr>
            </a:br>
            <a:br>
              <a:rPr lang="en-US">
                <a:ea typeface="+mj-lt"/>
                <a:cs typeface="+mj-lt"/>
              </a:rPr>
            </a:br>
            <a:br>
              <a:rPr lang="en-US">
                <a:ea typeface="+mj-lt"/>
                <a:cs typeface="+mj-lt"/>
              </a:rPr>
            </a:br>
            <a:br>
              <a:rPr lang="en-US">
                <a:ea typeface="+mj-lt"/>
                <a:cs typeface="+mj-lt"/>
              </a:rPr>
            </a:br>
            <a:br>
              <a:rPr lang="en-US">
                <a:ea typeface="+mj-lt"/>
                <a:cs typeface="+mj-lt"/>
              </a:rPr>
            </a:br>
            <a:br>
              <a:rPr lang="en-US">
                <a:ea typeface="+mj-lt"/>
                <a:cs typeface="+mj-lt"/>
              </a:rPr>
            </a:br>
            <a:br>
              <a:rPr lang="en-US">
                <a:ea typeface="+mj-lt"/>
                <a:cs typeface="+mj-lt"/>
              </a:rPr>
            </a:br>
            <a:br>
              <a:rPr lang="en-US">
                <a:ea typeface="+mj-lt"/>
                <a:cs typeface="+mj-lt"/>
              </a:rPr>
            </a:br>
            <a:r>
              <a:rPr lang="en-US" b="1">
                <a:solidFill>
                  <a:schemeClr val="bg1"/>
                </a:solidFill>
                <a:ea typeface="+mj-lt"/>
                <a:cs typeface="+mj-lt"/>
              </a:rPr>
              <a:t>TEAM 15</a:t>
            </a:r>
            <a:br>
              <a:rPr lang="en-US" b="1">
                <a:solidFill>
                  <a:schemeClr val="bg1"/>
                </a:solidFill>
                <a:ea typeface="+mj-lt"/>
                <a:cs typeface="+mj-lt"/>
              </a:rPr>
            </a:br>
            <a:br>
              <a:rPr lang="en-US">
                <a:ea typeface="+mj-lt"/>
                <a:cs typeface="+mj-lt"/>
              </a:rPr>
            </a:br>
            <a:r>
              <a:rPr lang="en-US">
                <a:solidFill>
                  <a:schemeClr val="bg1"/>
                </a:solidFill>
                <a:ea typeface="+mj-lt"/>
                <a:cs typeface="+mj-lt"/>
              </a:rPr>
              <a:t>scale human capacity to power data &amp; reporting</a:t>
            </a:r>
            <a:br>
              <a:rPr lang="en-US">
                <a:ea typeface="+mj-lt"/>
                <a:cs typeface="+mj-lt"/>
              </a:rPr>
            </a:br>
            <a:endParaRPr lang="en-US">
              <a:solidFill>
                <a:schemeClr val="bg1"/>
              </a:solidFill>
            </a:endParaRPr>
          </a:p>
        </p:txBody>
      </p:sp>
      <p:sp>
        <p:nvSpPr>
          <p:cNvPr id="3" name="Subtitle 2">
            <a:extLst>
              <a:ext uri="{FF2B5EF4-FFF2-40B4-BE49-F238E27FC236}">
                <a16:creationId xmlns:a16="http://schemas.microsoft.com/office/drawing/2014/main" id="{ABBA8813-CC39-445B-AAAD-CB3E1E99AF54}"/>
              </a:ext>
            </a:extLst>
          </p:cNvPr>
          <p:cNvSpPr>
            <a:spLocks noGrp="1"/>
          </p:cNvSpPr>
          <p:nvPr>
            <p:ph type="subTitle" idx="1"/>
          </p:nvPr>
        </p:nvSpPr>
        <p:spPr>
          <a:xfrm>
            <a:off x="7885067" y="4580706"/>
            <a:ext cx="2827693" cy="696487"/>
          </a:xfrm>
        </p:spPr>
        <p:txBody>
          <a:bodyPr>
            <a:normAutofit fontScale="62500" lnSpcReduction="20000"/>
          </a:bodyPr>
          <a:lstStyle/>
          <a:p>
            <a:endParaRPr lang="en-US">
              <a:solidFill>
                <a:schemeClr val="bg1"/>
              </a:solidFill>
            </a:endParaRPr>
          </a:p>
          <a:p>
            <a:r>
              <a:rPr lang="en-US" b="1">
                <a:solidFill>
                  <a:schemeClr val="bg1"/>
                </a:solidFill>
                <a:ea typeface="+mn-lt"/>
                <a:cs typeface="+mn-lt"/>
              </a:rPr>
              <a:t>#NurseHack4health</a:t>
            </a:r>
            <a:br>
              <a:rPr lang="en-US">
                <a:ea typeface="+mn-lt"/>
                <a:cs typeface="+mn-lt"/>
              </a:rPr>
            </a:br>
            <a:endParaRPr lang="en-US">
              <a:solidFill>
                <a:schemeClr val="bg1"/>
              </a:solidFill>
            </a:endParaRPr>
          </a:p>
          <a:p>
            <a:endParaRPr lang="en-US">
              <a:solidFill>
                <a:schemeClr val="bg1"/>
              </a:solidFill>
            </a:endParaRPr>
          </a:p>
        </p:txBody>
      </p:sp>
    </p:spTree>
    <p:extLst>
      <p:ext uri="{BB962C8B-B14F-4D97-AF65-F5344CB8AC3E}">
        <p14:creationId xmlns:p14="http://schemas.microsoft.com/office/powerpoint/2010/main" val="1748149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D46F89-5CDA-41DD-94AB-C285971378CB}"/>
              </a:ext>
            </a:extLst>
          </p:cNvPr>
          <p:cNvSpPr>
            <a:spLocks noGrp="1"/>
          </p:cNvSpPr>
          <p:nvPr>
            <p:ph type="title"/>
          </p:nvPr>
        </p:nvSpPr>
        <p:spPr>
          <a:xfrm>
            <a:off x="515878" y="-5415"/>
            <a:ext cx="11029616" cy="1188720"/>
          </a:xfrm>
        </p:spPr>
        <p:txBody>
          <a:bodyPr>
            <a:normAutofit/>
          </a:bodyPr>
          <a:lstStyle/>
          <a:p>
            <a:r>
              <a:rPr lang="en-US"/>
              <a:t>Business model</a:t>
            </a:r>
          </a:p>
        </p:txBody>
      </p:sp>
      <p:graphicFrame>
        <p:nvGraphicFramePr>
          <p:cNvPr id="7" name="Content Placeholder 4">
            <a:extLst>
              <a:ext uri="{FF2B5EF4-FFF2-40B4-BE49-F238E27FC236}">
                <a16:creationId xmlns:a16="http://schemas.microsoft.com/office/drawing/2014/main" id="{785A3D70-59C1-4A04-AF12-BDB1FD8A7EFA}"/>
              </a:ext>
            </a:extLst>
          </p:cNvPr>
          <p:cNvGraphicFramePr>
            <a:graphicFrameLocks noGrp="1"/>
          </p:cNvGraphicFramePr>
          <p:nvPr>
            <p:ph idx="1"/>
            <p:extLst>
              <p:ext uri="{D42A27DB-BD31-4B8C-83A1-F6EECF244321}">
                <p14:modId xmlns:p14="http://schemas.microsoft.com/office/powerpoint/2010/main" val="3865077567"/>
              </p:ext>
            </p:extLst>
          </p:nvPr>
        </p:nvGraphicFramePr>
        <p:xfrm>
          <a:off x="469097" y="1648227"/>
          <a:ext cx="11040835" cy="50334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 name="Picture 20" descr="A picture containing drawing&#10;&#10;Description generated with very high confidence">
            <a:extLst>
              <a:ext uri="{FF2B5EF4-FFF2-40B4-BE49-F238E27FC236}">
                <a16:creationId xmlns:a16="http://schemas.microsoft.com/office/drawing/2014/main" id="{CDC5265B-F72E-4D78-9A22-DE82EB4BDED6}"/>
              </a:ext>
            </a:extLst>
          </p:cNvPr>
          <p:cNvPicPr>
            <a:picLocks noChangeAspect="1"/>
          </p:cNvPicPr>
          <p:nvPr/>
        </p:nvPicPr>
        <p:blipFill>
          <a:blip r:embed="rId8"/>
          <a:stretch>
            <a:fillRect/>
          </a:stretch>
        </p:blipFill>
        <p:spPr>
          <a:xfrm>
            <a:off x="6822779" y="3706458"/>
            <a:ext cx="1162521" cy="552921"/>
          </a:xfrm>
          <a:prstGeom prst="rect">
            <a:avLst/>
          </a:prstGeom>
        </p:spPr>
      </p:pic>
      <p:pic>
        <p:nvPicPr>
          <p:cNvPr id="21" name="Picture 21" descr="A close up of a sign&#10;&#10;Description generated with very high confidence">
            <a:extLst>
              <a:ext uri="{FF2B5EF4-FFF2-40B4-BE49-F238E27FC236}">
                <a16:creationId xmlns:a16="http://schemas.microsoft.com/office/drawing/2014/main" id="{703E7DC5-BA3E-4C65-BCC9-D97572D23553}"/>
              </a:ext>
            </a:extLst>
          </p:cNvPr>
          <p:cNvPicPr>
            <a:picLocks noChangeAspect="1"/>
          </p:cNvPicPr>
          <p:nvPr/>
        </p:nvPicPr>
        <p:blipFill>
          <a:blip r:embed="rId9"/>
          <a:stretch>
            <a:fillRect/>
          </a:stretch>
        </p:blipFill>
        <p:spPr>
          <a:xfrm>
            <a:off x="8086864" y="3696486"/>
            <a:ext cx="1376856" cy="571891"/>
          </a:xfrm>
          <a:prstGeom prst="rect">
            <a:avLst/>
          </a:prstGeom>
        </p:spPr>
      </p:pic>
      <p:pic>
        <p:nvPicPr>
          <p:cNvPr id="25" name="Picture 25" descr="A close up of a sign&#10;&#10;Description generated with high confidence">
            <a:extLst>
              <a:ext uri="{FF2B5EF4-FFF2-40B4-BE49-F238E27FC236}">
                <a16:creationId xmlns:a16="http://schemas.microsoft.com/office/drawing/2014/main" id="{E05D0C76-CCB6-4796-9335-22825E6BD61A}"/>
              </a:ext>
            </a:extLst>
          </p:cNvPr>
          <p:cNvPicPr>
            <a:picLocks noChangeAspect="1"/>
          </p:cNvPicPr>
          <p:nvPr/>
        </p:nvPicPr>
        <p:blipFill>
          <a:blip r:embed="rId10"/>
          <a:stretch>
            <a:fillRect/>
          </a:stretch>
        </p:blipFill>
        <p:spPr>
          <a:xfrm>
            <a:off x="9562946" y="3739919"/>
            <a:ext cx="1019832" cy="506797"/>
          </a:xfrm>
          <a:prstGeom prst="rect">
            <a:avLst/>
          </a:prstGeom>
        </p:spPr>
      </p:pic>
      <p:pic>
        <p:nvPicPr>
          <p:cNvPr id="17" name="Picture 17" descr="A picture containing knife, table&#10;&#10;Description generated with very high confidence">
            <a:extLst>
              <a:ext uri="{FF2B5EF4-FFF2-40B4-BE49-F238E27FC236}">
                <a16:creationId xmlns:a16="http://schemas.microsoft.com/office/drawing/2014/main" id="{23EB18D8-B42F-4ED5-9E86-5EDDD12E296F}"/>
              </a:ext>
            </a:extLst>
          </p:cNvPr>
          <p:cNvPicPr>
            <a:picLocks noChangeAspect="1"/>
          </p:cNvPicPr>
          <p:nvPr/>
        </p:nvPicPr>
        <p:blipFill>
          <a:blip r:embed="rId11"/>
          <a:stretch>
            <a:fillRect/>
          </a:stretch>
        </p:blipFill>
        <p:spPr>
          <a:xfrm>
            <a:off x="6151931" y="5382003"/>
            <a:ext cx="2983831" cy="954928"/>
          </a:xfrm>
          <a:prstGeom prst="rect">
            <a:avLst/>
          </a:prstGeom>
        </p:spPr>
      </p:pic>
      <p:pic>
        <p:nvPicPr>
          <p:cNvPr id="34" name="Picture 34" descr="A close up of a logo&#10;&#10;Description generated with high confidence">
            <a:extLst>
              <a:ext uri="{FF2B5EF4-FFF2-40B4-BE49-F238E27FC236}">
                <a16:creationId xmlns:a16="http://schemas.microsoft.com/office/drawing/2014/main" id="{3D38FA41-8443-4A66-BE08-C74156889883}"/>
              </a:ext>
            </a:extLst>
          </p:cNvPr>
          <p:cNvPicPr>
            <a:picLocks noChangeAspect="1"/>
          </p:cNvPicPr>
          <p:nvPr/>
        </p:nvPicPr>
        <p:blipFill>
          <a:blip r:embed="rId12"/>
          <a:stretch>
            <a:fillRect/>
          </a:stretch>
        </p:blipFill>
        <p:spPr>
          <a:xfrm>
            <a:off x="9309124" y="5383081"/>
            <a:ext cx="1718177" cy="1016000"/>
          </a:xfrm>
          <a:prstGeom prst="rect">
            <a:avLst/>
          </a:prstGeom>
        </p:spPr>
      </p:pic>
      <p:pic>
        <p:nvPicPr>
          <p:cNvPr id="35" name="Picture 35" descr="A close up of a logo&#10;&#10;Description generated with very high confidence">
            <a:extLst>
              <a:ext uri="{FF2B5EF4-FFF2-40B4-BE49-F238E27FC236}">
                <a16:creationId xmlns:a16="http://schemas.microsoft.com/office/drawing/2014/main" id="{3C771651-767A-4B2B-BB12-B24F1B69B7FC}"/>
              </a:ext>
            </a:extLst>
          </p:cNvPr>
          <p:cNvPicPr>
            <a:picLocks noChangeAspect="1"/>
          </p:cNvPicPr>
          <p:nvPr/>
        </p:nvPicPr>
        <p:blipFill rotWithShape="1">
          <a:blip r:embed="rId13"/>
          <a:srcRect t="-2188" r="77481" b="-1505"/>
          <a:stretch/>
        </p:blipFill>
        <p:spPr>
          <a:xfrm>
            <a:off x="10752412" y="3707867"/>
            <a:ext cx="617745" cy="562646"/>
          </a:xfrm>
          <a:prstGeom prst="rect">
            <a:avLst/>
          </a:prstGeom>
        </p:spPr>
      </p:pic>
      <p:pic>
        <p:nvPicPr>
          <p:cNvPr id="1949" name="Picture 1949" descr="A picture containing drawing&#10;&#10;Description generated with very high confidence">
            <a:extLst>
              <a:ext uri="{FF2B5EF4-FFF2-40B4-BE49-F238E27FC236}">
                <a16:creationId xmlns:a16="http://schemas.microsoft.com/office/drawing/2014/main" id="{2A644145-A6B7-4BC0-9980-BB61BD14A383}"/>
              </a:ext>
            </a:extLst>
          </p:cNvPr>
          <p:cNvPicPr>
            <a:picLocks noChangeAspect="1"/>
          </p:cNvPicPr>
          <p:nvPr/>
        </p:nvPicPr>
        <p:blipFill>
          <a:blip r:embed="rId14"/>
          <a:stretch>
            <a:fillRect/>
          </a:stretch>
        </p:blipFill>
        <p:spPr>
          <a:xfrm>
            <a:off x="6152498" y="2243714"/>
            <a:ext cx="1078321" cy="500167"/>
          </a:xfrm>
          <a:prstGeom prst="rect">
            <a:avLst/>
          </a:prstGeom>
        </p:spPr>
      </p:pic>
      <p:pic>
        <p:nvPicPr>
          <p:cNvPr id="36" name="Picture 36" descr="A drawing of a face&#10;&#10;Description generated with high confidence">
            <a:extLst>
              <a:ext uri="{FF2B5EF4-FFF2-40B4-BE49-F238E27FC236}">
                <a16:creationId xmlns:a16="http://schemas.microsoft.com/office/drawing/2014/main" id="{C864E73D-278B-47C6-8FA6-A901E6E892E4}"/>
              </a:ext>
            </a:extLst>
          </p:cNvPr>
          <p:cNvPicPr>
            <a:picLocks noChangeAspect="1"/>
          </p:cNvPicPr>
          <p:nvPr/>
        </p:nvPicPr>
        <p:blipFill>
          <a:blip r:embed="rId15"/>
          <a:stretch>
            <a:fillRect/>
          </a:stretch>
        </p:blipFill>
        <p:spPr>
          <a:xfrm>
            <a:off x="7402881" y="2191337"/>
            <a:ext cx="2156565" cy="585983"/>
          </a:xfrm>
          <a:prstGeom prst="rect">
            <a:avLst/>
          </a:prstGeom>
        </p:spPr>
      </p:pic>
      <p:pic>
        <p:nvPicPr>
          <p:cNvPr id="37" name="Picture 37" descr="A picture containing drawing&#10;&#10;Description generated with very high confidence">
            <a:extLst>
              <a:ext uri="{FF2B5EF4-FFF2-40B4-BE49-F238E27FC236}">
                <a16:creationId xmlns:a16="http://schemas.microsoft.com/office/drawing/2014/main" id="{075A8277-5D7E-4761-913C-1C0F93A9D74D}"/>
              </a:ext>
            </a:extLst>
          </p:cNvPr>
          <p:cNvPicPr>
            <a:picLocks noChangeAspect="1"/>
          </p:cNvPicPr>
          <p:nvPr/>
        </p:nvPicPr>
        <p:blipFill>
          <a:blip r:embed="rId16"/>
          <a:stretch>
            <a:fillRect/>
          </a:stretch>
        </p:blipFill>
        <p:spPr>
          <a:xfrm>
            <a:off x="9700756" y="2187096"/>
            <a:ext cx="1767475" cy="604904"/>
          </a:xfrm>
          <a:prstGeom prst="rect">
            <a:avLst/>
          </a:prstGeom>
        </p:spPr>
      </p:pic>
    </p:spTree>
    <p:extLst>
      <p:ext uri="{BB962C8B-B14F-4D97-AF65-F5344CB8AC3E}">
        <p14:creationId xmlns:p14="http://schemas.microsoft.com/office/powerpoint/2010/main" val="1974766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80D67B9-7AEB-4371-8BCB-B90F7F806B35}"/>
              </a:ext>
            </a:extLst>
          </p:cNvPr>
          <p:cNvSpPr>
            <a:spLocks noGrp="1"/>
          </p:cNvSpPr>
          <p:nvPr>
            <p:ph type="title"/>
          </p:nvPr>
        </p:nvSpPr>
        <p:spPr>
          <a:xfrm>
            <a:off x="438991" y="4753637"/>
            <a:ext cx="3524489" cy="993627"/>
          </a:xfrm>
        </p:spPr>
        <p:txBody>
          <a:bodyPr>
            <a:normAutofit/>
          </a:bodyPr>
          <a:lstStyle/>
          <a:p>
            <a:pPr algn="ctr"/>
            <a:r>
              <a:rPr lang="en-US" b="1"/>
              <a:t>THANK YOU!</a:t>
            </a:r>
          </a:p>
        </p:txBody>
      </p:sp>
      <p:sp>
        <p:nvSpPr>
          <p:cNvPr id="16"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AFBB36F-34B6-4151-BD51-AB5D7046E165}"/>
              </a:ext>
            </a:extLst>
          </p:cNvPr>
          <p:cNvSpPr>
            <a:spLocks noGrp="1"/>
          </p:cNvSpPr>
          <p:nvPr>
            <p:ph idx="1"/>
          </p:nvPr>
        </p:nvSpPr>
        <p:spPr>
          <a:xfrm>
            <a:off x="643036" y="417563"/>
            <a:ext cx="3506878" cy="3634486"/>
          </a:xfrm>
        </p:spPr>
        <p:txBody>
          <a:bodyPr>
            <a:normAutofit/>
          </a:bodyPr>
          <a:lstStyle/>
          <a:p>
            <a:pPr marL="305435" indent="-305435"/>
            <a:endParaRPr lang="en-US">
              <a:ea typeface="+mn-lt"/>
              <a:cs typeface="+mn-lt"/>
            </a:endParaRPr>
          </a:p>
          <a:p>
            <a:pPr marL="305435" indent="-305435"/>
            <a:r>
              <a:rPr lang="en-US">
                <a:ea typeface="+mn-lt"/>
                <a:cs typeface="+mn-lt"/>
              </a:rPr>
              <a:t>Our nation is unified that </a:t>
            </a:r>
            <a:r>
              <a:rPr lang="en-US" b="1">
                <a:ea typeface="+mn-lt"/>
                <a:cs typeface="+mn-lt"/>
              </a:rPr>
              <a:t>we need schools</a:t>
            </a:r>
            <a:r>
              <a:rPr lang="en-US">
                <a:ea typeface="+mn-lt"/>
                <a:cs typeface="+mn-lt"/>
              </a:rPr>
              <a:t> to operate safely so students can achieve their greatest potential.</a:t>
            </a:r>
          </a:p>
          <a:p>
            <a:pPr marL="305435" indent="-305435"/>
            <a:r>
              <a:rPr lang="en-US">
                <a:ea typeface="+mn-lt"/>
                <a:cs typeface="+mn-lt"/>
              </a:rPr>
              <a:t>Our</a:t>
            </a:r>
            <a:r>
              <a:rPr lang="en-US"/>
              <a:t> solution is scalable and meets needs of school nurses, </a:t>
            </a:r>
            <a:r>
              <a:rPr lang="en-US">
                <a:ea typeface="+mn-lt"/>
                <a:cs typeface="+mn-lt"/>
              </a:rPr>
              <a:t>students,</a:t>
            </a:r>
            <a:r>
              <a:rPr lang="en-US"/>
              <a:t> parents, and nursing students. </a:t>
            </a:r>
          </a:p>
          <a:p>
            <a:pPr marL="305435" indent="-305435"/>
            <a:r>
              <a:rPr lang="en-US"/>
              <a:t>Can we count on your support?</a:t>
            </a:r>
          </a:p>
        </p:txBody>
      </p:sp>
      <p:pic>
        <p:nvPicPr>
          <p:cNvPr id="4" name="Picture 4" descr="Two people taking a selfie&#10;&#10;Description generated with very high confidence">
            <a:extLst>
              <a:ext uri="{FF2B5EF4-FFF2-40B4-BE49-F238E27FC236}">
                <a16:creationId xmlns:a16="http://schemas.microsoft.com/office/drawing/2014/main" id="{7F8BFA48-0D5F-4D56-A0EA-938601170809}"/>
              </a:ext>
            </a:extLst>
          </p:cNvPr>
          <p:cNvPicPr>
            <a:picLocks noChangeAspect="1"/>
          </p:cNvPicPr>
          <p:nvPr/>
        </p:nvPicPr>
        <p:blipFill>
          <a:blip r:embed="rId2"/>
          <a:stretch>
            <a:fillRect/>
          </a:stretch>
        </p:blipFill>
        <p:spPr>
          <a:xfrm>
            <a:off x="4400631" y="416464"/>
            <a:ext cx="7464614" cy="4022978"/>
          </a:xfrm>
          <a:prstGeom prst="rect">
            <a:avLst/>
          </a:prstGeom>
        </p:spPr>
      </p:pic>
      <p:sp>
        <p:nvSpPr>
          <p:cNvPr id="5" name="TextBox 4">
            <a:extLst>
              <a:ext uri="{FF2B5EF4-FFF2-40B4-BE49-F238E27FC236}">
                <a16:creationId xmlns:a16="http://schemas.microsoft.com/office/drawing/2014/main" id="{C941D661-1C1E-4861-95C6-A36D16774F5A}"/>
              </a:ext>
            </a:extLst>
          </p:cNvPr>
          <p:cNvSpPr txBox="1"/>
          <p:nvPr/>
        </p:nvSpPr>
        <p:spPr>
          <a:xfrm>
            <a:off x="4252296" y="4402685"/>
            <a:ext cx="4632457"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School Nurses</a:t>
            </a:r>
          </a:p>
          <a:p>
            <a:pPr marL="285750" indent="-285750">
              <a:buFont typeface="Arial,Sans-Serif"/>
              <a:buChar char="•"/>
            </a:pPr>
            <a:r>
              <a:rPr lang="en-US">
                <a:ea typeface="+mn-lt"/>
                <a:cs typeface="+mn-lt"/>
              </a:rPr>
              <a:t>Pao-Chu Tseng, PhD, RN, CSN </a:t>
            </a:r>
            <a:endParaRPr lang="en-US">
              <a:solidFill>
                <a:schemeClr val="accent4"/>
              </a:solidFill>
            </a:endParaRPr>
          </a:p>
          <a:p>
            <a:pPr marL="285750" indent="-285750">
              <a:buFont typeface="Arial,Sans-Serif"/>
              <a:buChar char="•"/>
            </a:pPr>
            <a:r>
              <a:rPr lang="en-US">
                <a:ea typeface="+mn-lt"/>
                <a:cs typeface="+mn-lt"/>
              </a:rPr>
              <a:t>Lacey Sprague, WCCHD Medical Reserve Corps &amp; Contact Tracer</a:t>
            </a:r>
            <a:endParaRPr lang="en-US">
              <a:solidFill>
                <a:schemeClr val="accent4"/>
              </a:solidFill>
            </a:endParaRPr>
          </a:p>
          <a:p>
            <a:r>
              <a:rPr lang="en-US" b="1">
                <a:ea typeface="+mn-lt"/>
                <a:cs typeface="+mn-lt"/>
              </a:rPr>
              <a:t>Nurse Informaticists</a:t>
            </a:r>
          </a:p>
          <a:p>
            <a:pPr marL="285750" indent="-285750">
              <a:buFont typeface="Arial"/>
              <a:buChar char="•"/>
            </a:pPr>
            <a:r>
              <a:rPr lang="en-US" err="1">
                <a:ea typeface="+mn-lt"/>
                <a:cs typeface="+mn-lt"/>
              </a:rPr>
              <a:t>LeAnthony</a:t>
            </a:r>
            <a:r>
              <a:rPr lang="en-US">
                <a:ea typeface="+mn-lt"/>
                <a:cs typeface="+mn-lt"/>
              </a:rPr>
              <a:t> Mathews, RN, MBA, MS  </a:t>
            </a:r>
            <a:endParaRPr lang="en-US"/>
          </a:p>
          <a:p>
            <a:pPr marL="285750" indent="-285750">
              <a:buFont typeface="Arial"/>
              <a:buChar char="•"/>
            </a:pPr>
            <a:r>
              <a:rPr lang="en-US">
                <a:ea typeface="+mn-lt"/>
                <a:cs typeface="+mn-lt"/>
              </a:rPr>
              <a:t>Blanca Badgett, MSN, BSN, RN   </a:t>
            </a:r>
            <a:endParaRPr lang="en-US"/>
          </a:p>
          <a:p>
            <a:pPr marL="285750" indent="-285750">
              <a:buFont typeface="Arial"/>
              <a:buChar char="•"/>
            </a:pPr>
            <a:r>
              <a:rPr lang="en-US">
                <a:ea typeface="+mn-lt"/>
                <a:cs typeface="+mn-lt"/>
              </a:rPr>
              <a:t>Ramona Ramadas, RN, BSN MHI </a:t>
            </a:r>
            <a:endParaRPr lang="en-US"/>
          </a:p>
          <a:p>
            <a:pPr marL="285750" indent="-285750">
              <a:buFont typeface="Arial"/>
              <a:buChar char="•"/>
            </a:pPr>
            <a:r>
              <a:rPr lang="en-US">
                <a:ea typeface="+mn-lt"/>
                <a:cs typeface="+mn-lt"/>
              </a:rPr>
              <a:t>Joanna Seltzer Uribe, RN, MSN</a:t>
            </a:r>
          </a:p>
          <a:p>
            <a:endParaRPr lang="en-US"/>
          </a:p>
          <a:p>
            <a:endParaRPr lang="en-US"/>
          </a:p>
          <a:p>
            <a:pPr marL="285750" indent="-285750">
              <a:buFont typeface="Arial"/>
              <a:buChar char="•"/>
            </a:pPr>
            <a:endParaRPr lang="en-US"/>
          </a:p>
          <a:p>
            <a:pPr marL="285750" indent="-285750">
              <a:buFont typeface="Arial"/>
              <a:buChar char="•"/>
            </a:pPr>
            <a:endParaRPr lang="en-US"/>
          </a:p>
          <a:p>
            <a:pPr marL="285750" indent="-285750" algn="l">
              <a:buFont typeface="Arial"/>
              <a:buChar char="•"/>
            </a:pPr>
            <a:endParaRPr lang="en-US"/>
          </a:p>
          <a:p>
            <a:endParaRPr lang="en-US"/>
          </a:p>
        </p:txBody>
      </p:sp>
      <p:pic>
        <p:nvPicPr>
          <p:cNvPr id="6" name="Picture 6" descr="A close up of a logo&#10;&#10;Description generated with high confidence">
            <a:extLst>
              <a:ext uri="{FF2B5EF4-FFF2-40B4-BE49-F238E27FC236}">
                <a16:creationId xmlns:a16="http://schemas.microsoft.com/office/drawing/2014/main" id="{727977B2-8BE8-4F3E-AEC3-EBEB5A5F87B8}"/>
              </a:ext>
            </a:extLst>
          </p:cNvPr>
          <p:cNvPicPr>
            <a:picLocks noChangeAspect="1"/>
          </p:cNvPicPr>
          <p:nvPr/>
        </p:nvPicPr>
        <p:blipFill>
          <a:blip r:embed="rId3"/>
          <a:stretch>
            <a:fillRect/>
          </a:stretch>
        </p:blipFill>
        <p:spPr>
          <a:xfrm>
            <a:off x="5885972" y="4539847"/>
            <a:ext cx="147883" cy="147883"/>
          </a:xfrm>
          <a:prstGeom prst="rect">
            <a:avLst/>
          </a:prstGeom>
        </p:spPr>
      </p:pic>
      <p:sp>
        <p:nvSpPr>
          <p:cNvPr id="7" name="TextBox 6">
            <a:extLst>
              <a:ext uri="{FF2B5EF4-FFF2-40B4-BE49-F238E27FC236}">
                <a16:creationId xmlns:a16="http://schemas.microsoft.com/office/drawing/2014/main" id="{E97547AA-8B55-4D4A-A202-0ED11941999E}"/>
              </a:ext>
            </a:extLst>
          </p:cNvPr>
          <p:cNvSpPr txBox="1"/>
          <p:nvPr/>
        </p:nvSpPr>
        <p:spPr>
          <a:xfrm>
            <a:off x="8325395" y="4449355"/>
            <a:ext cx="4069805"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Community Health Nurse</a:t>
            </a:r>
          </a:p>
          <a:p>
            <a:pPr marL="285750" indent="-285750">
              <a:buFont typeface="Arial"/>
              <a:buChar char="•"/>
            </a:pPr>
            <a:r>
              <a:rPr lang="en-US">
                <a:ea typeface="+mn-lt"/>
                <a:cs typeface="+mn-lt"/>
              </a:rPr>
              <a:t>Pramila Thapa, RN, </a:t>
            </a:r>
            <a:r>
              <a:rPr lang="en-US" err="1">
                <a:ea typeface="+mn-lt"/>
                <a:cs typeface="+mn-lt"/>
              </a:rPr>
              <a:t>B.Ed</a:t>
            </a:r>
            <a:r>
              <a:rPr lang="en-US">
                <a:ea typeface="+mn-lt"/>
                <a:cs typeface="+mn-lt"/>
              </a:rPr>
              <a:t> </a:t>
            </a:r>
            <a:r>
              <a:rPr lang="en-US" err="1">
                <a:ea typeface="+mn-lt"/>
                <a:cs typeface="+mn-lt"/>
              </a:rPr>
              <a:t>PBsc.N</a:t>
            </a:r>
            <a:r>
              <a:rPr lang="en-US">
                <a:ea typeface="+mn-lt"/>
                <a:cs typeface="+mn-lt"/>
              </a:rPr>
              <a:t>, </a:t>
            </a:r>
            <a:r>
              <a:rPr lang="en-US" err="1">
                <a:ea typeface="+mn-lt"/>
                <a:cs typeface="+mn-lt"/>
              </a:rPr>
              <a:t>M.Sc</a:t>
            </a:r>
            <a:r>
              <a:rPr lang="en-US">
                <a:ea typeface="+mn-lt"/>
                <a:cs typeface="+mn-lt"/>
              </a:rPr>
              <a:t> Nursing, MPA, Nepal</a:t>
            </a:r>
          </a:p>
          <a:p>
            <a:r>
              <a:rPr lang="en-US" b="1">
                <a:ea typeface="+mn-lt"/>
                <a:cs typeface="+mn-lt"/>
              </a:rPr>
              <a:t>Developer</a:t>
            </a:r>
          </a:p>
          <a:p>
            <a:pPr marL="285750" indent="-285750">
              <a:buFont typeface="Arial"/>
              <a:buChar char="•"/>
            </a:pPr>
            <a:r>
              <a:rPr lang="en-US">
                <a:ea typeface="+mn-lt"/>
                <a:cs typeface="+mn-lt"/>
              </a:rPr>
              <a:t>Chris Young, Director of Development</a:t>
            </a:r>
          </a:p>
          <a:p>
            <a:r>
              <a:rPr lang="en-US" b="1">
                <a:ea typeface="+mn-lt"/>
                <a:cs typeface="+mn-lt"/>
              </a:rPr>
              <a:t>Nurse Practitioner</a:t>
            </a:r>
          </a:p>
          <a:p>
            <a:pPr marL="285750" indent="-285750">
              <a:buFont typeface="Arial,Sans-Serif"/>
              <a:buChar char="•"/>
            </a:pPr>
            <a:r>
              <a:rPr lang="en-US">
                <a:ea typeface="+mn-lt"/>
                <a:cs typeface="+mn-lt"/>
              </a:rPr>
              <a:t>Brian Goldenberg, FNP, RN</a:t>
            </a:r>
            <a:endParaRPr lang="en-US"/>
          </a:p>
          <a:p>
            <a:pPr marL="285750" indent="-285750">
              <a:buFont typeface="Arial,Sans-Serif"/>
              <a:buChar char="•"/>
            </a:pPr>
            <a:endParaRPr lang="en-US"/>
          </a:p>
        </p:txBody>
      </p:sp>
    </p:spTree>
    <p:extLst>
      <p:ext uri="{BB962C8B-B14F-4D97-AF65-F5344CB8AC3E}">
        <p14:creationId xmlns:p14="http://schemas.microsoft.com/office/powerpoint/2010/main" val="495901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4" descr="A close up of a sign&#10;&#10;Description generated with high confidence">
            <a:extLst>
              <a:ext uri="{FF2B5EF4-FFF2-40B4-BE49-F238E27FC236}">
                <a16:creationId xmlns:a16="http://schemas.microsoft.com/office/drawing/2014/main" id="{F258C87C-F9C3-461B-AFDF-65E9AA174035}"/>
              </a:ext>
            </a:extLst>
          </p:cNvPr>
          <p:cNvPicPr>
            <a:picLocks noChangeAspect="1"/>
          </p:cNvPicPr>
          <p:nvPr/>
        </p:nvPicPr>
        <p:blipFill>
          <a:blip r:embed="rId3"/>
          <a:stretch>
            <a:fillRect/>
          </a:stretch>
        </p:blipFill>
        <p:spPr>
          <a:xfrm>
            <a:off x="8891209" y="1528385"/>
            <a:ext cx="2217058" cy="1781325"/>
          </a:xfrm>
          <a:prstGeom prst="rect">
            <a:avLst/>
          </a:prstGeom>
        </p:spPr>
      </p:pic>
      <p:pic>
        <p:nvPicPr>
          <p:cNvPr id="10" name="Picture 11" descr="A drawing of a cartoon character&#10;&#10;Description generated with high confidence">
            <a:extLst>
              <a:ext uri="{FF2B5EF4-FFF2-40B4-BE49-F238E27FC236}">
                <a16:creationId xmlns:a16="http://schemas.microsoft.com/office/drawing/2014/main" id="{A84A08B2-39F9-4BFA-BCD9-BB53216F0284}"/>
              </a:ext>
            </a:extLst>
          </p:cNvPr>
          <p:cNvPicPr>
            <a:picLocks noChangeAspect="1"/>
          </p:cNvPicPr>
          <p:nvPr/>
        </p:nvPicPr>
        <p:blipFill>
          <a:blip r:embed="rId4"/>
          <a:stretch>
            <a:fillRect/>
          </a:stretch>
        </p:blipFill>
        <p:spPr>
          <a:xfrm>
            <a:off x="3461456" y="1528870"/>
            <a:ext cx="1402645" cy="1711815"/>
          </a:xfrm>
          <a:prstGeom prst="rect">
            <a:avLst/>
          </a:prstGeom>
        </p:spPr>
      </p:pic>
      <p:sp>
        <p:nvSpPr>
          <p:cNvPr id="2" name="Title 1">
            <a:extLst>
              <a:ext uri="{FF2B5EF4-FFF2-40B4-BE49-F238E27FC236}">
                <a16:creationId xmlns:a16="http://schemas.microsoft.com/office/drawing/2014/main" id="{44E1E3A5-5A80-4C4D-A56D-4BE91EC511BC}"/>
              </a:ext>
            </a:extLst>
          </p:cNvPr>
          <p:cNvSpPr>
            <a:spLocks noGrp="1"/>
          </p:cNvSpPr>
          <p:nvPr>
            <p:ph type="title"/>
          </p:nvPr>
        </p:nvSpPr>
        <p:spPr>
          <a:xfrm>
            <a:off x="288498" y="666407"/>
            <a:ext cx="11808634" cy="638710"/>
          </a:xfrm>
        </p:spPr>
        <p:txBody>
          <a:bodyPr>
            <a:noAutofit/>
          </a:bodyPr>
          <a:lstStyle/>
          <a:p>
            <a:r>
              <a:rPr lang="en-US" sz="2400"/>
              <a:t>How might we Increase the sense of safety for school re-opening?</a:t>
            </a:r>
          </a:p>
        </p:txBody>
      </p:sp>
      <p:sp>
        <p:nvSpPr>
          <p:cNvPr id="4" name="Text Placeholder 3">
            <a:extLst>
              <a:ext uri="{FF2B5EF4-FFF2-40B4-BE49-F238E27FC236}">
                <a16:creationId xmlns:a16="http://schemas.microsoft.com/office/drawing/2014/main" id="{7DFCD51D-1689-4230-9DDF-62B257CB27FB}"/>
              </a:ext>
            </a:extLst>
          </p:cNvPr>
          <p:cNvSpPr>
            <a:spLocks noGrp="1"/>
          </p:cNvSpPr>
          <p:nvPr>
            <p:ph type="body" idx="1"/>
          </p:nvPr>
        </p:nvSpPr>
        <p:spPr>
          <a:xfrm>
            <a:off x="5879331" y="3106696"/>
            <a:ext cx="2388817" cy="557784"/>
          </a:xfrm>
        </p:spPr>
        <p:txBody>
          <a:bodyPr/>
          <a:lstStyle/>
          <a:p>
            <a:r>
              <a:rPr lang="en-US" b="1"/>
              <a:t>Stay-Safe-Student</a:t>
            </a:r>
          </a:p>
        </p:txBody>
      </p:sp>
      <p:sp>
        <p:nvSpPr>
          <p:cNvPr id="3" name="Content Placeholder 2">
            <a:extLst>
              <a:ext uri="{FF2B5EF4-FFF2-40B4-BE49-F238E27FC236}">
                <a16:creationId xmlns:a16="http://schemas.microsoft.com/office/drawing/2014/main" id="{8AECCB3D-FB43-4A89-95FC-DD35CB4E6D33}"/>
              </a:ext>
            </a:extLst>
          </p:cNvPr>
          <p:cNvSpPr>
            <a:spLocks noGrp="1"/>
          </p:cNvSpPr>
          <p:nvPr>
            <p:ph sz="half" idx="2"/>
          </p:nvPr>
        </p:nvSpPr>
        <p:spPr>
          <a:xfrm>
            <a:off x="581195" y="3790821"/>
            <a:ext cx="2161835" cy="2934999"/>
          </a:xfrm>
        </p:spPr>
        <p:txBody>
          <a:bodyPr>
            <a:normAutofit/>
          </a:bodyPr>
          <a:lstStyle/>
          <a:p>
            <a:pPr marL="285750" indent="-285750"/>
            <a:r>
              <a:rPr lang="en-US" sz="1800"/>
              <a:t>Before COVID... ratio of nurse to students 1:750, 1:2000+</a:t>
            </a:r>
          </a:p>
          <a:p>
            <a:pPr marL="285750" indent="-285750"/>
            <a:r>
              <a:rPr lang="en-US" sz="1800"/>
              <a:t>Death by screenings/ paperwork, in </a:t>
            </a:r>
            <a:r>
              <a:rPr lang="en-US" sz="1800">
                <a:ea typeface="+mn-lt"/>
                <a:cs typeface="+mn-lt"/>
              </a:rPr>
              <a:t>   information silo.</a:t>
            </a:r>
            <a:endParaRPr lang="en-US"/>
          </a:p>
        </p:txBody>
      </p:sp>
      <p:sp>
        <p:nvSpPr>
          <p:cNvPr id="5" name="Text Placeholder 4">
            <a:extLst>
              <a:ext uri="{FF2B5EF4-FFF2-40B4-BE49-F238E27FC236}">
                <a16:creationId xmlns:a16="http://schemas.microsoft.com/office/drawing/2014/main" id="{7FB9AF7A-42AD-42D3-AB52-5D47F8B7AF95}"/>
              </a:ext>
            </a:extLst>
          </p:cNvPr>
          <p:cNvSpPr>
            <a:spLocks noGrp="1"/>
          </p:cNvSpPr>
          <p:nvPr>
            <p:ph type="body" sz="quarter" idx="3"/>
          </p:nvPr>
        </p:nvSpPr>
        <p:spPr>
          <a:xfrm>
            <a:off x="3081168" y="3106697"/>
            <a:ext cx="2577077" cy="553373"/>
          </a:xfrm>
        </p:spPr>
        <p:txBody>
          <a:bodyPr/>
          <a:lstStyle/>
          <a:p>
            <a:r>
              <a:rPr lang="en-US" b="1"/>
              <a:t>Petered-Out Parent</a:t>
            </a:r>
          </a:p>
        </p:txBody>
      </p:sp>
      <p:sp>
        <p:nvSpPr>
          <p:cNvPr id="6" name="Content Placeholder 5">
            <a:extLst>
              <a:ext uri="{FF2B5EF4-FFF2-40B4-BE49-F238E27FC236}">
                <a16:creationId xmlns:a16="http://schemas.microsoft.com/office/drawing/2014/main" id="{F3502788-62E8-4B59-8120-149B3E86C209}"/>
              </a:ext>
            </a:extLst>
          </p:cNvPr>
          <p:cNvSpPr>
            <a:spLocks noGrp="1"/>
          </p:cNvSpPr>
          <p:nvPr>
            <p:ph sz="quarter" idx="4"/>
          </p:nvPr>
        </p:nvSpPr>
        <p:spPr>
          <a:xfrm>
            <a:off x="8352413" y="3859227"/>
            <a:ext cx="3413003" cy="2090173"/>
          </a:xfrm>
        </p:spPr>
        <p:txBody>
          <a:bodyPr/>
          <a:lstStyle/>
          <a:p>
            <a:pPr marL="305435" indent="-305435"/>
            <a:r>
              <a:rPr lang="en-US" sz="1800"/>
              <a:t>Campuses closed</a:t>
            </a:r>
          </a:p>
          <a:p>
            <a:pPr marL="305435" indent="-305435"/>
            <a:r>
              <a:rPr lang="en-US" sz="1800"/>
              <a:t>Unable to complete required clinical experiences</a:t>
            </a:r>
          </a:p>
        </p:txBody>
      </p:sp>
      <p:sp>
        <p:nvSpPr>
          <p:cNvPr id="9" name="Text Placeholder 3">
            <a:extLst>
              <a:ext uri="{FF2B5EF4-FFF2-40B4-BE49-F238E27FC236}">
                <a16:creationId xmlns:a16="http://schemas.microsoft.com/office/drawing/2014/main" id="{0CF5C699-7B8F-4E88-A51F-613E1915FBB6}"/>
              </a:ext>
            </a:extLst>
          </p:cNvPr>
          <p:cNvSpPr txBox="1">
            <a:spLocks/>
          </p:cNvSpPr>
          <p:nvPr/>
        </p:nvSpPr>
        <p:spPr>
          <a:xfrm>
            <a:off x="437755" y="3106696"/>
            <a:ext cx="3025311" cy="557784"/>
          </a:xfrm>
          <a:prstGeom prst="rect">
            <a:avLst/>
          </a:prstGeom>
        </p:spPr>
        <p:txBody>
          <a:bodyPr vert="horz" lIns="91440" tIns="45720" rIns="91440" bIns="45720" rtlCol="0" anchor="ctr">
            <a:noAutofit/>
          </a:bodyPr>
          <a:lstStyle>
            <a:lvl1pPr marL="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2000" b="0" kern="1200">
                <a:solidFill>
                  <a:schemeClr val="tx1">
                    <a:lumMod val="75000"/>
                    <a:lumOff val="25000"/>
                  </a:schemeClr>
                </a:solidFill>
                <a:latin typeface="+mn-lt"/>
                <a:ea typeface="+mn-ea"/>
                <a:cs typeface="+mn-cs"/>
              </a:defRPr>
            </a:lvl1pPr>
            <a:lvl2pPr marL="4572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US" b="1"/>
              <a:t>School Nurse Sally</a:t>
            </a:r>
          </a:p>
        </p:txBody>
      </p:sp>
      <p:sp>
        <p:nvSpPr>
          <p:cNvPr id="11" name="Text Placeholder 4">
            <a:extLst>
              <a:ext uri="{FF2B5EF4-FFF2-40B4-BE49-F238E27FC236}">
                <a16:creationId xmlns:a16="http://schemas.microsoft.com/office/drawing/2014/main" id="{FB1987E3-F6A4-490D-97A2-5D6759667089}"/>
              </a:ext>
            </a:extLst>
          </p:cNvPr>
          <p:cNvSpPr txBox="1">
            <a:spLocks/>
          </p:cNvSpPr>
          <p:nvPr/>
        </p:nvSpPr>
        <p:spPr>
          <a:xfrm>
            <a:off x="8517549" y="3086820"/>
            <a:ext cx="4040076" cy="562337"/>
          </a:xfrm>
          <a:prstGeom prst="rect">
            <a:avLst/>
          </a:prstGeom>
        </p:spPr>
        <p:txBody>
          <a:bodyPr vert="horz" lIns="91440" tIns="45720" rIns="91440" bIns="45720"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kern="1200">
                <a:solidFill>
                  <a:schemeClr val="tx1">
                    <a:lumMod val="75000"/>
                    <a:lumOff val="25000"/>
                  </a:schemeClr>
                </a:solidFill>
                <a:latin typeface="+mn-lt"/>
                <a:ea typeface="+mn-ea"/>
                <a:cs typeface="+mn-cs"/>
              </a:defRPr>
            </a:lvl1pPr>
            <a:lvl2pPr marL="4572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US" b="1"/>
              <a:t>Side-Lined Nursing Student</a:t>
            </a:r>
          </a:p>
        </p:txBody>
      </p:sp>
      <p:sp>
        <p:nvSpPr>
          <p:cNvPr id="8" name="Content Placeholder 2">
            <a:extLst>
              <a:ext uri="{FF2B5EF4-FFF2-40B4-BE49-F238E27FC236}">
                <a16:creationId xmlns:a16="http://schemas.microsoft.com/office/drawing/2014/main" id="{59371A79-C4BD-4C4E-A368-25937C7F66EE}"/>
              </a:ext>
            </a:extLst>
          </p:cNvPr>
          <p:cNvSpPr txBox="1">
            <a:spLocks/>
          </p:cNvSpPr>
          <p:nvPr/>
        </p:nvSpPr>
        <p:spPr>
          <a:xfrm>
            <a:off x="3082543" y="3790821"/>
            <a:ext cx="2370884" cy="2062566"/>
          </a:xfrm>
          <a:prstGeom prst="rect">
            <a:avLst/>
          </a:prstGeom>
        </p:spPr>
        <p:txBody>
          <a:bodyPr vert="horz" lIns="91440" tIns="45720" rIns="91440" bIns="45720" rtlCol="0" anchor="t">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85750" indent="-285750"/>
            <a:r>
              <a:rPr lang="en-US" sz="1800"/>
              <a:t>At capacity!</a:t>
            </a:r>
          </a:p>
          <a:p>
            <a:pPr marL="285750" indent="-285750"/>
            <a:r>
              <a:rPr lang="en-US" sz="1800"/>
              <a:t>Lost jobs, can't return without child-care or juggling WFH</a:t>
            </a:r>
          </a:p>
        </p:txBody>
      </p:sp>
      <p:sp>
        <p:nvSpPr>
          <p:cNvPr id="13" name="Content Placeholder 2">
            <a:extLst>
              <a:ext uri="{FF2B5EF4-FFF2-40B4-BE49-F238E27FC236}">
                <a16:creationId xmlns:a16="http://schemas.microsoft.com/office/drawing/2014/main" id="{C87A1256-9078-4BAC-85E4-48C83FC58967}"/>
              </a:ext>
            </a:extLst>
          </p:cNvPr>
          <p:cNvSpPr txBox="1">
            <a:spLocks/>
          </p:cNvSpPr>
          <p:nvPr/>
        </p:nvSpPr>
        <p:spPr>
          <a:xfrm>
            <a:off x="5650022" y="3430024"/>
            <a:ext cx="2379848" cy="2364744"/>
          </a:xfrm>
          <a:prstGeom prst="rect">
            <a:avLst/>
          </a:prstGeom>
        </p:spPr>
        <p:txBody>
          <a:bodyPr vert="horz" lIns="91440" tIns="45720" rIns="91440" bIns="45720" rtlCol="0" anchor="t">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endParaRPr lang="en-US" sz="1800"/>
          </a:p>
          <a:p>
            <a:pPr marL="285750" indent="-285750"/>
            <a:r>
              <a:rPr lang="en-US" sz="1800"/>
              <a:t>Wants to get back to school</a:t>
            </a:r>
          </a:p>
          <a:p>
            <a:pPr marL="285750" indent="-285750"/>
            <a:r>
              <a:rPr lang="en-US" sz="1800"/>
              <a:t>Fear of contracting illness</a:t>
            </a:r>
          </a:p>
        </p:txBody>
      </p:sp>
      <p:pic>
        <p:nvPicPr>
          <p:cNvPr id="7" name="Picture 9" descr="A picture containing graphics, drawing&#10;&#10;Description generated with very high confidence">
            <a:extLst>
              <a:ext uri="{FF2B5EF4-FFF2-40B4-BE49-F238E27FC236}">
                <a16:creationId xmlns:a16="http://schemas.microsoft.com/office/drawing/2014/main" id="{1E569E1C-B2C5-4727-B548-1A1AC1520365}"/>
              </a:ext>
            </a:extLst>
          </p:cNvPr>
          <p:cNvPicPr>
            <a:picLocks noChangeAspect="1"/>
          </p:cNvPicPr>
          <p:nvPr/>
        </p:nvPicPr>
        <p:blipFill>
          <a:blip r:embed="rId5"/>
          <a:stretch>
            <a:fillRect/>
          </a:stretch>
        </p:blipFill>
        <p:spPr>
          <a:xfrm>
            <a:off x="958574" y="1726095"/>
            <a:ext cx="1384853" cy="1384853"/>
          </a:xfrm>
          <a:prstGeom prst="rect">
            <a:avLst/>
          </a:prstGeom>
        </p:spPr>
      </p:pic>
      <p:pic>
        <p:nvPicPr>
          <p:cNvPr id="12" name="Picture 13" descr="A picture containing shirt&#10;&#10;Description generated with very high confidence">
            <a:extLst>
              <a:ext uri="{FF2B5EF4-FFF2-40B4-BE49-F238E27FC236}">
                <a16:creationId xmlns:a16="http://schemas.microsoft.com/office/drawing/2014/main" id="{821F889C-C49F-4A4A-84A4-FAC0E24CFCB3}"/>
              </a:ext>
            </a:extLst>
          </p:cNvPr>
          <p:cNvPicPr>
            <a:picLocks noChangeAspect="1"/>
          </p:cNvPicPr>
          <p:nvPr/>
        </p:nvPicPr>
        <p:blipFill>
          <a:blip r:embed="rId6"/>
          <a:stretch>
            <a:fillRect/>
          </a:stretch>
        </p:blipFill>
        <p:spPr>
          <a:xfrm>
            <a:off x="6030685" y="1664304"/>
            <a:ext cx="1491343" cy="1509487"/>
          </a:xfrm>
          <a:prstGeom prst="rect">
            <a:avLst/>
          </a:prstGeom>
        </p:spPr>
      </p:pic>
    </p:spTree>
    <p:extLst>
      <p:ext uri="{BB962C8B-B14F-4D97-AF65-F5344CB8AC3E}">
        <p14:creationId xmlns:p14="http://schemas.microsoft.com/office/powerpoint/2010/main" val="3839779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1E3A5-5A80-4C4D-A56D-4BE91EC511BC}"/>
              </a:ext>
            </a:extLst>
          </p:cNvPr>
          <p:cNvSpPr>
            <a:spLocks noGrp="1"/>
          </p:cNvSpPr>
          <p:nvPr>
            <p:ph type="title"/>
          </p:nvPr>
        </p:nvSpPr>
        <p:spPr>
          <a:xfrm>
            <a:off x="578951" y="99995"/>
            <a:ext cx="11029616" cy="1188720"/>
          </a:xfrm>
        </p:spPr>
        <p:txBody>
          <a:bodyPr>
            <a:normAutofit/>
          </a:bodyPr>
          <a:lstStyle/>
          <a:p>
            <a:r>
              <a:rPr lang="en-US"/>
              <a:t>YESTERDAY THE CDC RELEASED BACK TO SCHOOL GUIDELINES</a:t>
            </a:r>
          </a:p>
        </p:txBody>
      </p:sp>
      <p:sp>
        <p:nvSpPr>
          <p:cNvPr id="3" name="Content Placeholder 2">
            <a:extLst>
              <a:ext uri="{FF2B5EF4-FFF2-40B4-BE49-F238E27FC236}">
                <a16:creationId xmlns:a16="http://schemas.microsoft.com/office/drawing/2014/main" id="{8AECCB3D-FB43-4A89-95FC-DD35CB4E6D33}"/>
              </a:ext>
            </a:extLst>
          </p:cNvPr>
          <p:cNvSpPr>
            <a:spLocks noGrp="1"/>
          </p:cNvSpPr>
          <p:nvPr>
            <p:ph idx="1"/>
          </p:nvPr>
        </p:nvSpPr>
        <p:spPr>
          <a:xfrm>
            <a:off x="581192" y="1498183"/>
            <a:ext cx="11029615" cy="5185378"/>
          </a:xfrm>
        </p:spPr>
        <p:txBody>
          <a:bodyPr>
            <a:normAutofit/>
          </a:bodyPr>
          <a:lstStyle/>
          <a:p>
            <a:pPr marL="0" indent="0">
              <a:buNone/>
            </a:pPr>
            <a:endParaRPr lang="en-US"/>
          </a:p>
          <a:p>
            <a:pPr marL="0" indent="0">
              <a:buNone/>
            </a:pP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91471DF3-CF2F-447D-AF29-7FF1F80B9F37}"/>
              </a:ext>
            </a:extLst>
          </p:cNvPr>
          <p:cNvPicPr>
            <a:picLocks noChangeAspect="1"/>
          </p:cNvPicPr>
          <p:nvPr/>
        </p:nvPicPr>
        <p:blipFill>
          <a:blip r:embed="rId3"/>
          <a:stretch>
            <a:fillRect/>
          </a:stretch>
        </p:blipFill>
        <p:spPr>
          <a:xfrm>
            <a:off x="2407904" y="1300067"/>
            <a:ext cx="7023847" cy="5354338"/>
          </a:xfrm>
          <a:prstGeom prst="rect">
            <a:avLst/>
          </a:prstGeom>
        </p:spPr>
      </p:pic>
    </p:spTree>
    <p:extLst>
      <p:ext uri="{BB962C8B-B14F-4D97-AF65-F5344CB8AC3E}">
        <p14:creationId xmlns:p14="http://schemas.microsoft.com/office/powerpoint/2010/main" val="2536009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E1E3A5-5A80-4C4D-A56D-4BE91EC511BC}"/>
              </a:ext>
            </a:extLst>
          </p:cNvPr>
          <p:cNvSpPr>
            <a:spLocks noGrp="1"/>
          </p:cNvSpPr>
          <p:nvPr>
            <p:ph type="title"/>
          </p:nvPr>
        </p:nvSpPr>
        <p:spPr>
          <a:xfrm>
            <a:off x="859498" y="3396048"/>
            <a:ext cx="3054091" cy="2415025"/>
          </a:xfrm>
        </p:spPr>
        <p:txBody>
          <a:bodyPr anchor="ctr">
            <a:normAutofit/>
          </a:bodyPr>
          <a:lstStyle/>
          <a:p>
            <a:pPr algn="ctr"/>
            <a:r>
              <a:rPr lang="en-US"/>
              <a:t>The Problem</a:t>
            </a:r>
          </a:p>
        </p:txBody>
      </p:sp>
      <p:sp>
        <p:nvSpPr>
          <p:cNvPr id="7" name="Rectangle 10">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 name="Rectangle 12">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0" name="Content Placeholder 2">
            <a:extLst>
              <a:ext uri="{FF2B5EF4-FFF2-40B4-BE49-F238E27FC236}">
                <a16:creationId xmlns:a16="http://schemas.microsoft.com/office/drawing/2014/main" id="{5200174D-EF08-414D-94F1-640499CBED61}"/>
              </a:ext>
            </a:extLst>
          </p:cNvPr>
          <p:cNvGraphicFramePr>
            <a:graphicFrameLocks noGrp="1"/>
          </p:cNvGraphicFramePr>
          <p:nvPr>
            <p:ph idx="1"/>
            <p:extLst>
              <p:ext uri="{D42A27DB-BD31-4B8C-83A1-F6EECF244321}">
                <p14:modId xmlns:p14="http://schemas.microsoft.com/office/powerpoint/2010/main" val="3410143111"/>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5" name="Title 1">
            <a:extLst>
              <a:ext uri="{FF2B5EF4-FFF2-40B4-BE49-F238E27FC236}">
                <a16:creationId xmlns:a16="http://schemas.microsoft.com/office/drawing/2014/main" id="{1E87C76F-0333-454A-A58D-109511A2A646}"/>
              </a:ext>
            </a:extLst>
          </p:cNvPr>
          <p:cNvSpPr txBox="1">
            <a:spLocks/>
          </p:cNvSpPr>
          <p:nvPr/>
        </p:nvSpPr>
        <p:spPr>
          <a:xfrm>
            <a:off x="779223" y="1052778"/>
            <a:ext cx="3054091" cy="2415025"/>
          </a:xfrm>
          <a:prstGeom prst="rect">
            <a:avLst/>
          </a:prstGeom>
        </p:spPr>
        <p:txBody>
          <a:bodyPr vert="horz" lIns="91440" tIns="45720" rIns="91440" bIns="45720" rtlCol="0" anchor="ctr">
            <a:normAutofit/>
          </a:bodyPr>
          <a:lst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solidFill>
                  <a:schemeClr val="accent4"/>
                </a:solidFill>
              </a:rPr>
              <a:t>Looks good on paper!</a:t>
            </a:r>
          </a:p>
        </p:txBody>
      </p:sp>
    </p:spTree>
    <p:extLst>
      <p:ext uri="{BB962C8B-B14F-4D97-AF65-F5344CB8AC3E}">
        <p14:creationId xmlns:p14="http://schemas.microsoft.com/office/powerpoint/2010/main" val="404813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0" grpId="0">
        <p:bldAsOne/>
      </p:bldGraphic>
      <p:bldP spid="8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A0291-6DF0-4B6A-B48E-D3F3C37C7A82}"/>
              </a:ext>
            </a:extLst>
          </p:cNvPr>
          <p:cNvSpPr>
            <a:spLocks noGrp="1"/>
          </p:cNvSpPr>
          <p:nvPr>
            <p:ph type="title"/>
          </p:nvPr>
        </p:nvSpPr>
        <p:spPr>
          <a:xfrm>
            <a:off x="623526" y="1047750"/>
            <a:ext cx="11029615" cy="2147467"/>
          </a:xfrm>
        </p:spPr>
        <p:txBody>
          <a:bodyPr>
            <a:normAutofit/>
          </a:bodyPr>
          <a:lstStyle/>
          <a:p>
            <a:pPr algn="ctr"/>
            <a:r>
              <a:rPr lang="en-US" sz="3200"/>
              <a:t>WHY can't WE SOLVE EVERYONE'S NEEDS WITH A SINGLE SOLUTON?</a:t>
            </a:r>
          </a:p>
        </p:txBody>
      </p:sp>
      <p:sp>
        <p:nvSpPr>
          <p:cNvPr id="3" name="Text Placeholder 2">
            <a:extLst>
              <a:ext uri="{FF2B5EF4-FFF2-40B4-BE49-F238E27FC236}">
                <a16:creationId xmlns:a16="http://schemas.microsoft.com/office/drawing/2014/main" id="{AF9C753D-5E64-460C-9CB7-46B87FD318F4}"/>
              </a:ext>
            </a:extLst>
          </p:cNvPr>
          <p:cNvSpPr>
            <a:spLocks noGrp="1"/>
          </p:cNvSpPr>
          <p:nvPr>
            <p:ph type="body" idx="1"/>
          </p:nvPr>
        </p:nvSpPr>
        <p:spPr>
          <a:xfrm>
            <a:off x="-96141" y="3754017"/>
            <a:ext cx="12528214" cy="600556"/>
          </a:xfrm>
        </p:spPr>
        <p:txBody>
          <a:bodyPr>
            <a:noAutofit/>
          </a:bodyPr>
          <a:lstStyle/>
          <a:p>
            <a:pPr algn="ctr"/>
            <a:r>
              <a:rPr lang="en-US" sz="3200"/>
              <a:t>THE ANSWER IS TO LEVERAGE PEOPLE AND TECH TOGETHER</a:t>
            </a:r>
          </a:p>
        </p:txBody>
      </p:sp>
    </p:spTree>
    <p:extLst>
      <p:ext uri="{BB962C8B-B14F-4D97-AF65-F5344CB8AC3E}">
        <p14:creationId xmlns:p14="http://schemas.microsoft.com/office/powerpoint/2010/main" val="2915225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1E3A5-5A80-4C4D-A56D-4BE91EC511BC}"/>
              </a:ext>
            </a:extLst>
          </p:cNvPr>
          <p:cNvSpPr>
            <a:spLocks noGrp="1"/>
          </p:cNvSpPr>
          <p:nvPr>
            <p:ph type="title"/>
          </p:nvPr>
        </p:nvSpPr>
        <p:spPr/>
        <p:txBody>
          <a:bodyPr>
            <a:normAutofit/>
          </a:bodyPr>
          <a:lstStyle/>
          <a:p>
            <a:r>
              <a:rPr lang="en-US"/>
              <a:t>THE people SOLUTION: the school nurse corps </a:t>
            </a:r>
            <a:br>
              <a:rPr lang="en-US"/>
            </a:br>
            <a:endParaRPr lang="en-US" i="1"/>
          </a:p>
        </p:txBody>
      </p:sp>
      <p:sp>
        <p:nvSpPr>
          <p:cNvPr id="3" name="Content Placeholder 2">
            <a:extLst>
              <a:ext uri="{FF2B5EF4-FFF2-40B4-BE49-F238E27FC236}">
                <a16:creationId xmlns:a16="http://schemas.microsoft.com/office/drawing/2014/main" id="{8AECCB3D-FB43-4A89-95FC-DD35CB4E6D33}"/>
              </a:ext>
            </a:extLst>
          </p:cNvPr>
          <p:cNvSpPr>
            <a:spLocks noGrp="1"/>
          </p:cNvSpPr>
          <p:nvPr>
            <p:ph idx="1"/>
          </p:nvPr>
        </p:nvSpPr>
        <p:spPr>
          <a:xfrm>
            <a:off x="869516" y="3889153"/>
            <a:ext cx="11111993" cy="3634486"/>
          </a:xfrm>
        </p:spPr>
        <p:txBody>
          <a:bodyPr>
            <a:normAutofit/>
          </a:bodyPr>
          <a:lstStyle/>
          <a:p>
            <a:pPr marL="285750" indent="-285750"/>
            <a:r>
              <a:rPr lang="en-US"/>
              <a:t>School nurses can match with nursing students on a multi-sided platform </a:t>
            </a:r>
          </a:p>
          <a:p>
            <a:pPr marL="610235" lvl="1" indent="-285750"/>
            <a:r>
              <a:rPr lang="en-US" sz="1700">
                <a:ea typeface="+mn-lt"/>
                <a:cs typeface="+mn-lt"/>
              </a:rPr>
              <a:t>Nursing students can be "deployed" to help in a contactless, virtual capacity</a:t>
            </a:r>
            <a:endParaRPr lang="en-US" sz="1700"/>
          </a:p>
          <a:p>
            <a:pPr marL="610235" lvl="1" indent="-285750"/>
            <a:endParaRPr lang="en-US"/>
          </a:p>
          <a:p>
            <a:pPr marL="285750" indent="-285750"/>
            <a:r>
              <a:rPr lang="en-US">
                <a:ea typeface="+mn-lt"/>
                <a:cs typeface="+mn-lt"/>
              </a:rPr>
              <a:t>Adds a needed reinforcement for school nurses to help triage and analyze data </a:t>
            </a:r>
            <a:r>
              <a:rPr lang="en-US" b="1">
                <a:ea typeface="+mn-lt"/>
                <a:cs typeface="+mn-lt"/>
              </a:rPr>
              <a:t>prior to school start times</a:t>
            </a:r>
            <a:endParaRPr lang="en-US"/>
          </a:p>
          <a:p>
            <a:pPr marL="610235" lvl="1" indent="-285750"/>
            <a:r>
              <a:rPr lang="en-US" sz="1700"/>
              <a:t>Helps transform nursing education: Students learn more informatics and community health!</a:t>
            </a:r>
          </a:p>
          <a:p>
            <a:pPr marL="0" indent="0">
              <a:buNone/>
            </a:pPr>
            <a:endParaRPr lang="en-US" b="1"/>
          </a:p>
          <a:p>
            <a:pPr marL="285750" indent="-285750"/>
            <a:endParaRPr lang="en-US">
              <a:solidFill>
                <a:srgbClr val="404040"/>
              </a:solidFill>
            </a:endParaRPr>
          </a:p>
          <a:p>
            <a:pPr marL="0" indent="0">
              <a:buNone/>
            </a:pPr>
            <a:endParaRPr lang="en-US" b="1">
              <a:solidFill>
                <a:srgbClr val="66B253"/>
              </a:solidFill>
            </a:endParaRPr>
          </a:p>
          <a:p>
            <a:pPr marL="285750" indent="-285750"/>
            <a:endParaRPr lang="en-US" b="1"/>
          </a:p>
          <a:p>
            <a:pPr marL="285750" indent="-285750"/>
            <a:endParaRPr lang="en-US"/>
          </a:p>
          <a:p>
            <a:pPr marL="285750" indent="-285750"/>
            <a:endParaRPr lang="en-US"/>
          </a:p>
          <a:p>
            <a:pPr marL="285750" indent="-285750"/>
            <a:endParaRPr lang="en-US"/>
          </a:p>
        </p:txBody>
      </p:sp>
      <p:pic>
        <p:nvPicPr>
          <p:cNvPr id="4" name="Graphic 4" descr="Angel face outline">
            <a:extLst>
              <a:ext uri="{FF2B5EF4-FFF2-40B4-BE49-F238E27FC236}">
                <a16:creationId xmlns:a16="http://schemas.microsoft.com/office/drawing/2014/main" id="{7146F217-551B-4CB6-8774-447415B1F7B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53224" y="1967753"/>
            <a:ext cx="698157" cy="698157"/>
          </a:xfrm>
          <a:prstGeom prst="rect">
            <a:avLst/>
          </a:prstGeom>
        </p:spPr>
      </p:pic>
      <p:pic>
        <p:nvPicPr>
          <p:cNvPr id="5" name="Graphic 5" descr="Group success">
            <a:extLst>
              <a:ext uri="{FF2B5EF4-FFF2-40B4-BE49-F238E27FC236}">
                <a16:creationId xmlns:a16="http://schemas.microsoft.com/office/drawing/2014/main" id="{3BBA060B-4EF8-4478-8CCA-D57B754BEE6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36931" y="1741213"/>
            <a:ext cx="914400" cy="914400"/>
          </a:xfrm>
          <a:prstGeom prst="rect">
            <a:avLst/>
          </a:prstGeom>
        </p:spPr>
      </p:pic>
      <p:pic>
        <p:nvPicPr>
          <p:cNvPr id="6" name="Graphic 5" descr="Group success">
            <a:extLst>
              <a:ext uri="{FF2B5EF4-FFF2-40B4-BE49-F238E27FC236}">
                <a16:creationId xmlns:a16="http://schemas.microsoft.com/office/drawing/2014/main" id="{ED02ABA2-3031-4927-A1A7-CFA0D1F0965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823159" y="1751509"/>
            <a:ext cx="914400" cy="914400"/>
          </a:xfrm>
          <a:prstGeom prst="rect">
            <a:avLst/>
          </a:prstGeom>
        </p:spPr>
      </p:pic>
      <p:pic>
        <p:nvPicPr>
          <p:cNvPr id="7" name="Graphic 6" descr="Group success">
            <a:extLst>
              <a:ext uri="{FF2B5EF4-FFF2-40B4-BE49-F238E27FC236}">
                <a16:creationId xmlns:a16="http://schemas.microsoft.com/office/drawing/2014/main" id="{160CC0D1-D906-42E1-BBE9-C3C83A29070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72204" y="1751508"/>
            <a:ext cx="914400" cy="914400"/>
          </a:xfrm>
          <a:prstGeom prst="rect">
            <a:avLst/>
          </a:prstGeom>
        </p:spPr>
      </p:pic>
      <p:sp>
        <p:nvSpPr>
          <p:cNvPr id="8" name="TextBox 7">
            <a:extLst>
              <a:ext uri="{FF2B5EF4-FFF2-40B4-BE49-F238E27FC236}">
                <a16:creationId xmlns:a16="http://schemas.microsoft.com/office/drawing/2014/main" id="{E5FA5095-CA9B-4376-8F2C-4988F37C4130}"/>
              </a:ext>
            </a:extLst>
          </p:cNvPr>
          <p:cNvSpPr txBox="1"/>
          <p:nvPr/>
        </p:nvSpPr>
        <p:spPr>
          <a:xfrm>
            <a:off x="4928529" y="1272988"/>
            <a:ext cx="55714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a:t>
            </a:r>
            <a:r>
              <a:rPr lang="en-US" sz="4000"/>
              <a:t>  </a:t>
            </a:r>
            <a:r>
              <a:rPr lang="en-US" sz="4400"/>
              <a:t>&lt;</a:t>
            </a:r>
          </a:p>
        </p:txBody>
      </p:sp>
    </p:spTree>
    <p:extLst>
      <p:ext uri="{BB962C8B-B14F-4D97-AF65-F5344CB8AC3E}">
        <p14:creationId xmlns:p14="http://schemas.microsoft.com/office/powerpoint/2010/main" val="1706711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1E3A5-5A80-4C4D-A56D-4BE91EC511BC}"/>
              </a:ext>
            </a:extLst>
          </p:cNvPr>
          <p:cNvSpPr>
            <a:spLocks noGrp="1"/>
          </p:cNvSpPr>
          <p:nvPr>
            <p:ph type="title"/>
          </p:nvPr>
        </p:nvSpPr>
        <p:spPr>
          <a:xfrm>
            <a:off x="581192" y="969886"/>
            <a:ext cx="11029616" cy="1188720"/>
          </a:xfrm>
        </p:spPr>
        <p:txBody>
          <a:bodyPr>
            <a:normAutofit fontScale="90000"/>
          </a:bodyPr>
          <a:lstStyle/>
          <a:p>
            <a:pPr algn="ctr"/>
            <a:r>
              <a:rPr lang="en-US">
                <a:ea typeface="+mj-lt"/>
                <a:cs typeface="+mj-lt"/>
              </a:rPr>
              <a:t>School nurses multiply their power and reach by becoming a </a:t>
            </a:r>
            <a:r>
              <a:rPr lang="en-US" b="1">
                <a:solidFill>
                  <a:schemeClr val="accent4"/>
                </a:solidFill>
                <a:ea typeface="+mj-lt"/>
                <a:cs typeface="+mj-lt"/>
              </a:rPr>
              <a:t>NURSE COVID-19 SCREEENING TEAM</a:t>
            </a:r>
            <a:endParaRPr lang="en-US">
              <a:solidFill>
                <a:schemeClr val="accent4"/>
              </a:solidFill>
              <a:ea typeface="+mj-lt"/>
              <a:cs typeface="+mj-lt"/>
            </a:endParaRPr>
          </a:p>
          <a:p>
            <a:r>
              <a:rPr lang="en-US"/>
              <a:t> </a:t>
            </a:r>
            <a:br>
              <a:rPr lang="en-US"/>
            </a:br>
            <a:endParaRPr lang="en-US" i="1"/>
          </a:p>
        </p:txBody>
      </p:sp>
      <p:pic>
        <p:nvPicPr>
          <p:cNvPr id="9" name="Picture 9" descr="A screenshot of a cell phone&#10;&#10;Description generated with very high confidence">
            <a:extLst>
              <a:ext uri="{FF2B5EF4-FFF2-40B4-BE49-F238E27FC236}">
                <a16:creationId xmlns:a16="http://schemas.microsoft.com/office/drawing/2014/main" id="{2974FD2C-4835-470E-B9E4-86B9B35E5C25}"/>
              </a:ext>
            </a:extLst>
          </p:cNvPr>
          <p:cNvPicPr>
            <a:picLocks noChangeAspect="1"/>
          </p:cNvPicPr>
          <p:nvPr/>
        </p:nvPicPr>
        <p:blipFill>
          <a:blip r:embed="rId3"/>
          <a:stretch>
            <a:fillRect/>
          </a:stretch>
        </p:blipFill>
        <p:spPr>
          <a:xfrm>
            <a:off x="1789671" y="1652775"/>
            <a:ext cx="8612658" cy="5117640"/>
          </a:xfrm>
          <a:prstGeom prst="rect">
            <a:avLst/>
          </a:prstGeom>
        </p:spPr>
      </p:pic>
    </p:spTree>
    <p:extLst>
      <p:ext uri="{BB962C8B-B14F-4D97-AF65-F5344CB8AC3E}">
        <p14:creationId xmlns:p14="http://schemas.microsoft.com/office/powerpoint/2010/main" val="97102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A381A-8484-42C0-AC83-85717991ED84}"/>
              </a:ext>
            </a:extLst>
          </p:cNvPr>
          <p:cNvSpPr>
            <a:spLocks noGrp="1"/>
          </p:cNvSpPr>
          <p:nvPr>
            <p:ph type="title"/>
          </p:nvPr>
        </p:nvSpPr>
        <p:spPr>
          <a:xfrm>
            <a:off x="480204" y="399192"/>
            <a:ext cx="11029616" cy="1188720"/>
          </a:xfrm>
        </p:spPr>
        <p:txBody>
          <a:bodyPr/>
          <a:lstStyle/>
          <a:p>
            <a:r>
              <a:rPr lang="en-US"/>
              <a:t>The tech solution:  Mobile screening &amp; </a:t>
            </a:r>
            <a:r>
              <a:rPr lang="en-US" err="1"/>
              <a:t>rfid</a:t>
            </a:r>
            <a:r>
              <a:rPr lang="en-US"/>
              <a:t> bracelets</a:t>
            </a:r>
          </a:p>
        </p:txBody>
      </p:sp>
      <p:sp>
        <p:nvSpPr>
          <p:cNvPr id="3" name="Content Placeholder 2">
            <a:extLst>
              <a:ext uri="{FF2B5EF4-FFF2-40B4-BE49-F238E27FC236}">
                <a16:creationId xmlns:a16="http://schemas.microsoft.com/office/drawing/2014/main" id="{8400F31A-8297-42F7-AB12-91B86120E9B6}"/>
              </a:ext>
            </a:extLst>
          </p:cNvPr>
          <p:cNvSpPr>
            <a:spLocks noGrp="1"/>
          </p:cNvSpPr>
          <p:nvPr>
            <p:ph idx="1"/>
          </p:nvPr>
        </p:nvSpPr>
        <p:spPr>
          <a:xfrm>
            <a:off x="483220" y="2018925"/>
            <a:ext cx="9085916" cy="4437017"/>
          </a:xfrm>
        </p:spPr>
        <p:txBody>
          <a:bodyPr>
            <a:normAutofit/>
          </a:bodyPr>
          <a:lstStyle/>
          <a:p>
            <a:pPr marL="305435" indent="-305435"/>
            <a:endParaRPr lang="en-US"/>
          </a:p>
          <a:p>
            <a:pPr marL="305435" indent="-305435"/>
            <a:r>
              <a:rPr lang="en-US"/>
              <a:t>Nursing students work before school opens to make sure </a:t>
            </a:r>
            <a:r>
              <a:rPr lang="en-US" b="1"/>
              <a:t>student and teacher screening data</a:t>
            </a:r>
            <a:r>
              <a:rPr lang="en-US"/>
              <a:t> is logged in so that bus drivers and school support can scan student RFID bracelets to know who is "cleared"</a:t>
            </a:r>
          </a:p>
          <a:p>
            <a:pPr marL="629920" lvl="1" indent="-305435"/>
            <a:r>
              <a:rPr lang="en-US">
                <a:ea typeface="+mn-lt"/>
                <a:cs typeface="+mn-lt"/>
              </a:rPr>
              <a:t>RFID affordable, safe, and provides easy access to ancillary staff </a:t>
            </a:r>
            <a:endParaRPr lang="en-US"/>
          </a:p>
          <a:p>
            <a:pPr marL="629920" lvl="1" indent="-305435"/>
            <a:r>
              <a:rPr lang="en-US"/>
              <a:t>Nursing students can address those missing or follow up with contract tracers</a:t>
            </a:r>
          </a:p>
          <a:p>
            <a:pPr marL="629920" lvl="1" indent="-305435"/>
            <a:r>
              <a:rPr lang="en-US">
                <a:ea typeface="+mn-lt"/>
                <a:cs typeface="+mn-lt"/>
              </a:rPr>
              <a:t>Frees school nurse to be on site and focused on ad hoc issues</a:t>
            </a:r>
            <a:endParaRPr lang="en-US"/>
          </a:p>
          <a:p>
            <a:pPr marL="324485" lvl="1" indent="0">
              <a:buNone/>
            </a:pPr>
            <a:endParaRPr lang="en-US"/>
          </a:p>
          <a:p>
            <a:pPr marL="305435" indent="-305435"/>
            <a:r>
              <a:rPr lang="en-US"/>
              <a:t>Parents, students, and teachers receive tech in a care package prior to school re-open</a:t>
            </a:r>
          </a:p>
          <a:p>
            <a:pPr marL="629920" lvl="1" indent="-305435"/>
            <a:r>
              <a:rPr lang="en-US"/>
              <a:t>With multi-lingual resources and links to informational videos about new process</a:t>
            </a:r>
          </a:p>
          <a:p>
            <a:pPr marL="629920" lvl="1" indent="-305435"/>
            <a:r>
              <a:rPr lang="en-US"/>
              <a:t>Arts, crafts, stickers to decorate RFID bracelet to engage kids in making their "own"</a:t>
            </a:r>
          </a:p>
          <a:p>
            <a:pPr marL="629920" lvl="1" indent="-305435"/>
            <a:r>
              <a:rPr lang="en-US"/>
              <a:t>Reinforces trust and partnership between school and families, reduces </a:t>
            </a:r>
            <a:r>
              <a:rPr lang="en-US">
                <a:ea typeface="+mn-lt"/>
                <a:cs typeface="+mn-lt"/>
              </a:rPr>
              <a:t>ambiguity </a:t>
            </a:r>
            <a:r>
              <a:rPr lang="en-US"/>
              <a:t>and anxiety </a:t>
            </a:r>
          </a:p>
          <a:p>
            <a:pPr marL="305435" indent="-305435"/>
            <a:endParaRPr lang="en-US"/>
          </a:p>
          <a:p>
            <a:pPr marL="305435" indent="-305435"/>
            <a:endParaRPr lang="en-US"/>
          </a:p>
        </p:txBody>
      </p:sp>
      <p:pic>
        <p:nvPicPr>
          <p:cNvPr id="4" name="Picture 4">
            <a:extLst>
              <a:ext uri="{FF2B5EF4-FFF2-40B4-BE49-F238E27FC236}">
                <a16:creationId xmlns:a16="http://schemas.microsoft.com/office/drawing/2014/main" id="{6CCF3C72-FA7E-4153-B75C-3D1D23E91571}"/>
              </a:ext>
            </a:extLst>
          </p:cNvPr>
          <p:cNvPicPr>
            <a:picLocks noChangeAspect="1"/>
          </p:cNvPicPr>
          <p:nvPr/>
        </p:nvPicPr>
        <p:blipFill>
          <a:blip r:embed="rId3"/>
          <a:stretch>
            <a:fillRect/>
          </a:stretch>
        </p:blipFill>
        <p:spPr>
          <a:xfrm>
            <a:off x="9627759" y="5238153"/>
            <a:ext cx="1462158" cy="1458584"/>
          </a:xfrm>
          <a:prstGeom prst="rect">
            <a:avLst/>
          </a:prstGeom>
        </p:spPr>
      </p:pic>
      <p:pic>
        <p:nvPicPr>
          <p:cNvPr id="7" name="Picture 7" descr="A screenshot of a cell phone&#10;&#10;Description generated with very high confidence">
            <a:extLst>
              <a:ext uri="{FF2B5EF4-FFF2-40B4-BE49-F238E27FC236}">
                <a16:creationId xmlns:a16="http://schemas.microsoft.com/office/drawing/2014/main" id="{B23FB75A-E85D-40A8-9F79-9DD0979BF9B8}"/>
              </a:ext>
            </a:extLst>
          </p:cNvPr>
          <p:cNvPicPr>
            <a:picLocks noChangeAspect="1"/>
          </p:cNvPicPr>
          <p:nvPr/>
        </p:nvPicPr>
        <p:blipFill>
          <a:blip r:embed="rId4"/>
          <a:stretch>
            <a:fillRect/>
          </a:stretch>
        </p:blipFill>
        <p:spPr>
          <a:xfrm>
            <a:off x="9576520" y="1934305"/>
            <a:ext cx="1581112" cy="3151517"/>
          </a:xfrm>
          <a:prstGeom prst="rect">
            <a:avLst/>
          </a:prstGeom>
        </p:spPr>
      </p:pic>
    </p:spTree>
    <p:extLst>
      <p:ext uri="{BB962C8B-B14F-4D97-AF65-F5344CB8AC3E}">
        <p14:creationId xmlns:p14="http://schemas.microsoft.com/office/powerpoint/2010/main" val="705335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76F07-26E4-4445-BEF2-AFD1CE188CB2}"/>
              </a:ext>
            </a:extLst>
          </p:cNvPr>
          <p:cNvSpPr>
            <a:spLocks noGrp="1"/>
          </p:cNvSpPr>
          <p:nvPr>
            <p:ph type="title"/>
          </p:nvPr>
        </p:nvSpPr>
        <p:spPr>
          <a:xfrm>
            <a:off x="455932" y="34101"/>
            <a:ext cx="11029616" cy="1188720"/>
          </a:xfrm>
        </p:spPr>
        <p:txBody>
          <a:bodyPr/>
          <a:lstStyle/>
          <a:p>
            <a:r>
              <a:rPr lang="en-US"/>
              <a:t>sustainability</a:t>
            </a:r>
          </a:p>
        </p:txBody>
      </p:sp>
      <p:sp>
        <p:nvSpPr>
          <p:cNvPr id="3" name="Content Placeholder 2">
            <a:extLst>
              <a:ext uri="{FF2B5EF4-FFF2-40B4-BE49-F238E27FC236}">
                <a16:creationId xmlns:a16="http://schemas.microsoft.com/office/drawing/2014/main" id="{29007601-AB69-4644-B3C3-7BAED3ADF863}"/>
              </a:ext>
            </a:extLst>
          </p:cNvPr>
          <p:cNvSpPr>
            <a:spLocks noGrp="1"/>
          </p:cNvSpPr>
          <p:nvPr>
            <p:ph idx="1"/>
          </p:nvPr>
        </p:nvSpPr>
        <p:spPr>
          <a:xfrm>
            <a:off x="452586" y="2293822"/>
            <a:ext cx="8128956" cy="5221210"/>
          </a:xfrm>
        </p:spPr>
        <p:txBody>
          <a:bodyPr vert="horz" lIns="91440" tIns="45720" rIns="91440" bIns="45720" rtlCol="0" anchor="ctr">
            <a:noAutofit/>
          </a:bodyPr>
          <a:lstStyle/>
          <a:p>
            <a:pPr marL="0" indent="0">
              <a:buNone/>
            </a:pPr>
            <a:endParaRPr lang="en-US">
              <a:ea typeface="+mn-lt"/>
              <a:cs typeface="+mn-lt"/>
            </a:endParaRPr>
          </a:p>
          <a:p>
            <a:pPr marL="0" indent="0">
              <a:buNone/>
            </a:pPr>
            <a:r>
              <a:rPr lang="en-US" sz="1600" b="1">
                <a:ea typeface="+mn-lt"/>
                <a:cs typeface="+mn-lt"/>
              </a:rPr>
              <a:t>School Safety</a:t>
            </a:r>
          </a:p>
          <a:p>
            <a:pPr marL="0" indent="0">
              <a:buNone/>
            </a:pPr>
            <a:endParaRPr lang="en-US" sz="1600" b="1">
              <a:ea typeface="+mn-lt"/>
              <a:cs typeface="+mn-lt"/>
            </a:endParaRPr>
          </a:p>
          <a:p>
            <a:pPr marL="305435" indent="-305435"/>
            <a:r>
              <a:rPr lang="en-US" sz="1600">
                <a:ea typeface="+mn-lt"/>
                <a:cs typeface="+mn-lt"/>
              </a:rPr>
              <a:t>Over 56 million students attend school in the United States</a:t>
            </a:r>
            <a:endParaRPr lang="en-US" sz="1600"/>
          </a:p>
          <a:p>
            <a:pPr marL="305435" indent="-305435"/>
            <a:r>
              <a:rPr lang="en-US" sz="1600">
                <a:ea typeface="+mn-lt"/>
                <a:cs typeface="+mn-lt"/>
              </a:rPr>
              <a:t>Coronavirus predicted to impact schools over next 1 – 2 years</a:t>
            </a:r>
          </a:p>
          <a:p>
            <a:pPr marL="305435" indent="-305435"/>
            <a:r>
              <a:rPr lang="en-US" sz="1600">
                <a:ea typeface="+mn-lt"/>
                <a:cs typeface="+mn-lt"/>
              </a:rPr>
              <a:t>Our solution can be piloted this Fall </a:t>
            </a:r>
          </a:p>
          <a:p>
            <a:pPr marL="305435" indent="-305435"/>
            <a:r>
              <a:rPr lang="en-US" sz="1600">
                <a:ea typeface="+mn-lt"/>
                <a:cs typeface="+mn-lt"/>
              </a:rPr>
              <a:t>Demonstrate positive impact on reduction of missed school days, teacher absences, and community-acquired infections  </a:t>
            </a:r>
          </a:p>
          <a:p>
            <a:pPr marL="305435" indent="-305435"/>
            <a:endParaRPr lang="en-US" sz="1600">
              <a:ea typeface="+mn-lt"/>
              <a:cs typeface="+mn-lt"/>
            </a:endParaRPr>
          </a:p>
          <a:p>
            <a:pPr marL="0" indent="0">
              <a:buNone/>
            </a:pPr>
            <a:r>
              <a:rPr lang="en-US" sz="1600" b="1">
                <a:ea typeface="+mn-lt"/>
                <a:cs typeface="+mn-lt"/>
              </a:rPr>
              <a:t>Scalability</a:t>
            </a:r>
          </a:p>
          <a:p>
            <a:pPr marL="0" indent="0">
              <a:buNone/>
            </a:pPr>
            <a:endParaRPr lang="en-US" sz="1600" b="1">
              <a:ea typeface="+mn-lt"/>
              <a:cs typeface="+mn-lt"/>
            </a:endParaRPr>
          </a:p>
          <a:p>
            <a:pPr marL="305435" indent="-305435"/>
            <a:r>
              <a:rPr lang="en-US" sz="1600">
                <a:ea typeface="+mn-lt"/>
                <a:cs typeface="+mn-lt"/>
              </a:rPr>
              <a:t>There are currently over 300,000 nursing students enrolled in the U.S.</a:t>
            </a:r>
            <a:endParaRPr lang="en-US" sz="1600"/>
          </a:p>
          <a:p>
            <a:pPr marL="305435" indent="-305435"/>
            <a:r>
              <a:rPr lang="en-US" sz="1600">
                <a:ea typeface="+mn-lt"/>
                <a:cs typeface="+mn-lt"/>
              </a:rPr>
              <a:t>In rural areas, can expand to include medical, pharmacy, PA, public health, social work students</a:t>
            </a:r>
            <a:endParaRPr lang="en-US" sz="1600"/>
          </a:p>
          <a:p>
            <a:pPr marL="305435" indent="-305435"/>
            <a:r>
              <a:rPr lang="en-US" sz="1600">
                <a:ea typeface="+mn-lt"/>
                <a:cs typeface="+mn-lt"/>
              </a:rPr>
              <a:t>Coronavirus has launched a new public health mindset for decades to come</a:t>
            </a:r>
          </a:p>
          <a:p>
            <a:pPr marL="305435" indent="-305435"/>
            <a:r>
              <a:rPr lang="en-US" sz="1600">
                <a:ea typeface="+mn-lt"/>
                <a:cs typeface="+mn-lt"/>
              </a:rPr>
              <a:t>Can be applied to business re-opening, restaurants, </a:t>
            </a:r>
            <a:r>
              <a:rPr lang="en-US" sz="1600" err="1">
                <a:ea typeface="+mn-lt"/>
                <a:cs typeface="+mn-lt"/>
              </a:rPr>
              <a:t>etc</a:t>
            </a:r>
          </a:p>
          <a:p>
            <a:pPr marL="305435" indent="-305435"/>
            <a:endParaRPr lang="en-US"/>
          </a:p>
          <a:p>
            <a:pPr marL="324485" lvl="1" indent="0">
              <a:buNone/>
            </a:pPr>
            <a:endParaRPr lang="en-US">
              <a:ea typeface="+mn-lt"/>
              <a:cs typeface="+mn-lt"/>
            </a:endParaRPr>
          </a:p>
          <a:p>
            <a:pPr marL="0" indent="0">
              <a:buNone/>
            </a:pPr>
            <a:endParaRPr lang="en-US">
              <a:ea typeface="+mn-lt"/>
              <a:cs typeface="+mn-lt"/>
            </a:endParaRPr>
          </a:p>
          <a:p>
            <a:pPr marL="0" indent="0">
              <a:buNone/>
            </a:pPr>
            <a:endParaRPr lang="en-US">
              <a:ea typeface="+mn-lt"/>
              <a:cs typeface="+mn-lt"/>
            </a:endParaRPr>
          </a:p>
          <a:p>
            <a:pPr marL="629920" lvl="1" indent="-305435"/>
            <a:endParaRPr lang="en-US">
              <a:ea typeface="+mn-lt"/>
              <a:cs typeface="+mn-lt"/>
            </a:endParaRPr>
          </a:p>
          <a:p>
            <a:pPr marL="305435" indent="-305435"/>
            <a:endParaRPr lang="en-US">
              <a:ea typeface="+mn-lt"/>
              <a:cs typeface="+mn-lt"/>
            </a:endParaRPr>
          </a:p>
        </p:txBody>
      </p:sp>
      <p:pic>
        <p:nvPicPr>
          <p:cNvPr id="4" name="Graphic 4" descr="Business Growth">
            <a:extLst>
              <a:ext uri="{FF2B5EF4-FFF2-40B4-BE49-F238E27FC236}">
                <a16:creationId xmlns:a16="http://schemas.microsoft.com/office/drawing/2014/main" id="{7579FE89-2136-4569-99A1-60D5867C370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37141" y="2002372"/>
            <a:ext cx="3504449" cy="3504449"/>
          </a:xfrm>
          <a:prstGeom prst="rect">
            <a:avLst/>
          </a:prstGeom>
        </p:spPr>
      </p:pic>
    </p:spTree>
    <p:extLst>
      <p:ext uri="{BB962C8B-B14F-4D97-AF65-F5344CB8AC3E}">
        <p14:creationId xmlns:p14="http://schemas.microsoft.com/office/powerpoint/2010/main" val="1240653493"/>
      </p:ext>
    </p:extLst>
  </p:cSld>
  <p:clrMapOvr>
    <a:masterClrMapping/>
  </p:clrMapOvr>
</p:sld>
</file>

<file path=ppt/theme/theme1.xml><?xml version="1.0" encoding="utf-8"?>
<a:theme xmlns:a="http://schemas.openxmlformats.org/drawingml/2006/main" name="Dividend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Dividend">
      <a:maj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1069735E0F1C74AB6DE44E4AEF283E0" ma:contentTypeVersion="12" ma:contentTypeDescription="Create a new document." ma:contentTypeScope="" ma:versionID="ac6123f928cf1c47568d38e9349e77a6">
  <xsd:schema xmlns:xsd="http://www.w3.org/2001/XMLSchema" xmlns:xs="http://www.w3.org/2001/XMLSchema" xmlns:p="http://schemas.microsoft.com/office/2006/metadata/properties" xmlns:ns2="e24a63f3-eb78-4c02-b427-e40ea3e01532" xmlns:ns3="c559991b-f02c-4c14-9d90-11006b84b263" targetNamespace="http://schemas.microsoft.com/office/2006/metadata/properties" ma:root="true" ma:fieldsID="36cec160b7d6c9e1afd0a50828794281" ns2:_="" ns3:_="">
    <xsd:import namespace="e24a63f3-eb78-4c02-b427-e40ea3e01532"/>
    <xsd:import namespace="c559991b-f02c-4c14-9d90-11006b84b26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4a63f3-eb78-4c02-b427-e40ea3e015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559991b-f02c-4c14-9d90-11006b84b263"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BF321E-9784-4D0B-AEFE-87B4A84219DC}">
  <ds:schemaRefs>
    <ds:schemaRef ds:uri="http://schemas.microsoft.com/sharepoint/v3/contenttype/forms"/>
  </ds:schemaRefs>
</ds:datastoreItem>
</file>

<file path=customXml/itemProps2.xml><?xml version="1.0" encoding="utf-8"?>
<ds:datastoreItem xmlns:ds="http://schemas.openxmlformats.org/officeDocument/2006/customXml" ds:itemID="{BD680921-9179-49F7-89C3-C5A8F8E4B18B}">
  <ds:schemaRefs>
    <ds:schemaRef ds:uri="e24a63f3-eb78-4c02-b427-e40ea3e0153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B181410-BD4D-4B6F-A56C-2EC4FF8CE5E2}">
  <ds:schemaRefs>
    <ds:schemaRef ds:uri="c559991b-f02c-4c14-9d90-11006b84b263"/>
    <ds:schemaRef ds:uri="e24a63f3-eb78-4c02-b427-e40ea3e0153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9</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TEAM 15         TEAM 15  scale human capacity to power data &amp; reporting </vt:lpstr>
      <vt:lpstr>How might we Increase the sense of safety for school re-opening?</vt:lpstr>
      <vt:lpstr>YESTERDAY THE CDC RELEASED BACK TO SCHOOL GUIDELINES</vt:lpstr>
      <vt:lpstr>The Problem</vt:lpstr>
      <vt:lpstr>WHY can't WE SOLVE EVERYONE'S NEEDS WITH A SINGLE SOLUTON?</vt:lpstr>
      <vt:lpstr>THE people SOLUTION: the school nurse corps  </vt:lpstr>
      <vt:lpstr>School nurses multiply their power and reach by becoming a NURSE COVID-19 SCREEENING TEAM   </vt:lpstr>
      <vt:lpstr>The tech solution:  Mobile screening &amp; rfid bracelets</vt:lpstr>
      <vt:lpstr>sustainability</vt:lpstr>
      <vt:lpstr>Business model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Nurse  Corps</dc:title>
  <dc:creator>Ramona Ramadas</dc:creator>
  <cp:revision>1</cp:revision>
  <dcterms:created xsi:type="dcterms:W3CDTF">2020-05-16T21:03:39Z</dcterms:created>
  <dcterms:modified xsi:type="dcterms:W3CDTF">2020-05-17T17:32:52Z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0x01010041069735E0F1C74AB6DE44E4AEF283E0</vt:lpwstr>
  </property>
</Properties>
</file>