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62" r:id="rId6"/>
    <p:sldId id="257" r:id="rId7"/>
    <p:sldId id="260" r:id="rId8"/>
    <p:sldId id="261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3AB7F-4898-4FC9-837C-8263C356077E}" v="485" dt="2020-05-17T16:32:36.689"/>
    <p1510:client id="{48C0D60B-6D23-438B-B57E-D268124C6184}" v="747" dt="2020-05-17T15:28:02.632"/>
    <p1510:client id="{6B89DDF6-B706-4F46-8D81-6464BAF3FE83}" v="36" dt="2020-05-17T13:38:12.741"/>
    <p1510:client id="{774C92B4-12C7-4E6B-B28B-358130158952}" v="62" dt="2020-05-17T13:34:12.871"/>
    <p1510:client id="{77EAA571-0A04-4B7B-A8D6-E538477EE011}" v="174" dt="2020-05-17T13:42:26.843"/>
    <p1510:client id="{7BAF5486-E945-4F7A-95E8-1C98E1546682}" v="252" dt="2020-05-17T15:34:06.975"/>
    <p1510:client id="{834DD053-07C5-464C-9B6F-1929F9E94874}" v="34" dt="2020-05-17T13:47:44.720"/>
    <p1510:client id="{84C34A27-D378-4076-8172-6692B2AA09F1}" v="104" dt="2020-05-17T14:01:55.173"/>
    <p1510:client id="{8E67CB42-78A2-49C0-9BD9-CD7400682DF8}" v="314" dt="2020-05-17T13:58:10.568"/>
    <p1510:client id="{912591F9-DF36-4176-93EA-9C6EAD29180A}" v="454" dt="2020-05-17T14:54:12.856"/>
    <p1510:client id="{A3B8B42C-C751-4ABD-9CEF-002AC0B335D2}" v="873" dt="2020-05-17T15:09:57.492"/>
    <p1510:client id="{AB403393-B85C-4D6C-901C-79164B6AD320}" v="1299" dt="2020-05-17T14:10:00.755"/>
    <p1510:client id="{D052237C-E3EB-472D-8A7C-0B33599EAA6D}" v="1054" dt="2020-05-17T14:39:5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C263E-2121-43CB-BD85-5C94C0D749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FF0E3A-6BCE-41DC-A1F1-6E6152AD0C25}">
      <dgm:prSet/>
      <dgm:spPr/>
      <dgm:t>
        <a:bodyPr/>
        <a:lstStyle/>
        <a:p>
          <a:r>
            <a:rPr lang="en-US"/>
            <a:t>How might we protect children from the spread of COVID-19?</a:t>
          </a:r>
        </a:p>
      </dgm:t>
    </dgm:pt>
    <dgm:pt modelId="{7238BD34-A803-4454-BCAA-BB08B10443BB}" type="parTrans" cxnId="{5A3E5D35-E159-4FBD-B5CD-524ACC6FFA55}">
      <dgm:prSet/>
      <dgm:spPr/>
      <dgm:t>
        <a:bodyPr/>
        <a:lstStyle/>
        <a:p>
          <a:endParaRPr lang="en-US"/>
        </a:p>
      </dgm:t>
    </dgm:pt>
    <dgm:pt modelId="{642A42BB-72B9-4A20-8E38-6CA67BDF890E}" type="sibTrans" cxnId="{5A3E5D35-E159-4FBD-B5CD-524ACC6FFA55}">
      <dgm:prSet/>
      <dgm:spPr/>
      <dgm:t>
        <a:bodyPr/>
        <a:lstStyle/>
        <a:p>
          <a:endParaRPr lang="en-US"/>
        </a:p>
      </dgm:t>
    </dgm:pt>
    <dgm:pt modelId="{A178F5EA-F355-479C-A01E-ABCE5B550970}">
      <dgm:prSet/>
      <dgm:spPr/>
      <dgm:t>
        <a:bodyPr/>
        <a:lstStyle/>
        <a:p>
          <a:r>
            <a:rPr lang="en-US"/>
            <a:t>Create a gaming app to educate users ages 6 to 14 about COVID-19 and how to combat the virus. </a:t>
          </a:r>
        </a:p>
      </dgm:t>
    </dgm:pt>
    <dgm:pt modelId="{735BADEB-CE1D-4C40-BCEF-CF8D9F83D29A}" type="parTrans" cxnId="{34810A6C-AC7C-4384-ABD5-1A8CCFAA6066}">
      <dgm:prSet/>
      <dgm:spPr/>
      <dgm:t>
        <a:bodyPr/>
        <a:lstStyle/>
        <a:p>
          <a:endParaRPr lang="en-US"/>
        </a:p>
      </dgm:t>
    </dgm:pt>
    <dgm:pt modelId="{ADEE465E-FB80-48E5-AEF5-02F95D04E553}" type="sibTrans" cxnId="{34810A6C-AC7C-4384-ABD5-1A8CCFAA6066}">
      <dgm:prSet/>
      <dgm:spPr/>
      <dgm:t>
        <a:bodyPr/>
        <a:lstStyle/>
        <a:p>
          <a:endParaRPr lang="en-US"/>
        </a:p>
      </dgm:t>
    </dgm:pt>
    <dgm:pt modelId="{04037C6C-EAB3-49D3-8A7D-7200A9AFDCFA}">
      <dgm:prSet/>
      <dgm:spPr/>
      <dgm:t>
        <a:bodyPr/>
        <a:lstStyle/>
        <a:p>
          <a:r>
            <a:rPr lang="en-US">
              <a:latin typeface="Corbel" panose="020B0503020204020204"/>
            </a:rPr>
            <a:t>Partner</a:t>
          </a:r>
          <a:r>
            <a:rPr lang="en-US"/>
            <a:t> with current franchises like Minecraft, </a:t>
          </a:r>
          <a:r>
            <a:rPr lang="en-US" err="1"/>
            <a:t>FortNite</a:t>
          </a:r>
          <a:r>
            <a:rPr lang="en-US"/>
            <a:t>, or another game to roll out and educate our audience</a:t>
          </a:r>
        </a:p>
      </dgm:t>
    </dgm:pt>
    <dgm:pt modelId="{76E0286F-50DD-43A5-9F18-5FF59A4ECE0D}" type="parTrans" cxnId="{631BC79F-E9AE-4DA7-B9E1-6CFE8F690AFF}">
      <dgm:prSet/>
      <dgm:spPr/>
      <dgm:t>
        <a:bodyPr/>
        <a:lstStyle/>
        <a:p>
          <a:endParaRPr lang="en-US"/>
        </a:p>
      </dgm:t>
    </dgm:pt>
    <dgm:pt modelId="{DD7B79D4-6EE7-45BF-8AEA-27C30D9D3A11}" type="sibTrans" cxnId="{631BC79F-E9AE-4DA7-B9E1-6CFE8F690AFF}">
      <dgm:prSet/>
      <dgm:spPr/>
      <dgm:t>
        <a:bodyPr/>
        <a:lstStyle/>
        <a:p>
          <a:endParaRPr lang="en-US"/>
        </a:p>
      </dgm:t>
    </dgm:pt>
    <dgm:pt modelId="{0477955D-EF71-4650-88F3-0A4586029C6C}" type="pres">
      <dgm:prSet presAssocID="{6A9C263E-2121-43CB-BD85-5C94C0D74934}" presName="linear" presStyleCnt="0">
        <dgm:presLayoutVars>
          <dgm:animLvl val="lvl"/>
          <dgm:resizeHandles val="exact"/>
        </dgm:presLayoutVars>
      </dgm:prSet>
      <dgm:spPr/>
    </dgm:pt>
    <dgm:pt modelId="{3BCD5D58-6109-4027-92E8-9EAA80C8AA24}" type="pres">
      <dgm:prSet presAssocID="{B2FF0E3A-6BCE-41DC-A1F1-6E6152AD0C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10BE40-4E61-4831-9C1A-DFF16ABF0754}" type="pres">
      <dgm:prSet presAssocID="{642A42BB-72B9-4A20-8E38-6CA67BDF890E}" presName="spacer" presStyleCnt="0"/>
      <dgm:spPr/>
    </dgm:pt>
    <dgm:pt modelId="{563C98D9-B2B9-42AB-B7DB-E72E8BAAD860}" type="pres">
      <dgm:prSet presAssocID="{A178F5EA-F355-479C-A01E-ABCE5B5509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D71215-1C6E-45C4-84A2-F41C0707D64D}" type="pres">
      <dgm:prSet presAssocID="{ADEE465E-FB80-48E5-AEF5-02F95D04E553}" presName="spacer" presStyleCnt="0"/>
      <dgm:spPr/>
    </dgm:pt>
    <dgm:pt modelId="{A051163E-5742-47EB-AA8E-F71C014172F1}" type="pres">
      <dgm:prSet presAssocID="{04037C6C-EAB3-49D3-8A7D-7200A9AFDCF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04C810-8298-475E-A305-53A2EF7DAF22}" type="presOf" srcId="{6A9C263E-2121-43CB-BD85-5C94C0D74934}" destId="{0477955D-EF71-4650-88F3-0A4586029C6C}" srcOrd="0" destOrd="0" presId="urn:microsoft.com/office/officeart/2005/8/layout/vList2"/>
    <dgm:cxn modelId="{5A3E5D35-E159-4FBD-B5CD-524ACC6FFA55}" srcId="{6A9C263E-2121-43CB-BD85-5C94C0D74934}" destId="{B2FF0E3A-6BCE-41DC-A1F1-6E6152AD0C25}" srcOrd="0" destOrd="0" parTransId="{7238BD34-A803-4454-BCAA-BB08B10443BB}" sibTransId="{642A42BB-72B9-4A20-8E38-6CA67BDF890E}"/>
    <dgm:cxn modelId="{01645265-5A6B-4DAB-AA04-B51525D1D4F4}" type="presOf" srcId="{A178F5EA-F355-479C-A01E-ABCE5B550970}" destId="{563C98D9-B2B9-42AB-B7DB-E72E8BAAD860}" srcOrd="0" destOrd="0" presId="urn:microsoft.com/office/officeart/2005/8/layout/vList2"/>
    <dgm:cxn modelId="{34810A6C-AC7C-4384-ABD5-1A8CCFAA6066}" srcId="{6A9C263E-2121-43CB-BD85-5C94C0D74934}" destId="{A178F5EA-F355-479C-A01E-ABCE5B550970}" srcOrd="1" destOrd="0" parTransId="{735BADEB-CE1D-4C40-BCEF-CF8D9F83D29A}" sibTransId="{ADEE465E-FB80-48E5-AEF5-02F95D04E553}"/>
    <dgm:cxn modelId="{631BC79F-E9AE-4DA7-B9E1-6CFE8F690AFF}" srcId="{6A9C263E-2121-43CB-BD85-5C94C0D74934}" destId="{04037C6C-EAB3-49D3-8A7D-7200A9AFDCFA}" srcOrd="2" destOrd="0" parTransId="{76E0286F-50DD-43A5-9F18-5FF59A4ECE0D}" sibTransId="{DD7B79D4-6EE7-45BF-8AEA-27C30D9D3A11}"/>
    <dgm:cxn modelId="{491FF6E3-20E0-4CB3-BC2F-F655C9C4DD93}" type="presOf" srcId="{04037C6C-EAB3-49D3-8A7D-7200A9AFDCFA}" destId="{A051163E-5742-47EB-AA8E-F71C014172F1}" srcOrd="0" destOrd="0" presId="urn:microsoft.com/office/officeart/2005/8/layout/vList2"/>
    <dgm:cxn modelId="{C09B3FF1-6EC3-4525-83EB-973AC2D38FF6}" type="presOf" srcId="{B2FF0E3A-6BCE-41DC-A1F1-6E6152AD0C25}" destId="{3BCD5D58-6109-4027-92E8-9EAA80C8AA24}" srcOrd="0" destOrd="0" presId="urn:microsoft.com/office/officeart/2005/8/layout/vList2"/>
    <dgm:cxn modelId="{A397D5C4-4DC3-43D2-B2AC-2860704AF909}" type="presParOf" srcId="{0477955D-EF71-4650-88F3-0A4586029C6C}" destId="{3BCD5D58-6109-4027-92E8-9EAA80C8AA24}" srcOrd="0" destOrd="0" presId="urn:microsoft.com/office/officeart/2005/8/layout/vList2"/>
    <dgm:cxn modelId="{052D973A-8545-42B5-8AD7-46D5FBE1BBD0}" type="presParOf" srcId="{0477955D-EF71-4650-88F3-0A4586029C6C}" destId="{4410BE40-4E61-4831-9C1A-DFF16ABF0754}" srcOrd="1" destOrd="0" presId="urn:microsoft.com/office/officeart/2005/8/layout/vList2"/>
    <dgm:cxn modelId="{F414871E-A606-4436-92A8-F35D87896873}" type="presParOf" srcId="{0477955D-EF71-4650-88F3-0A4586029C6C}" destId="{563C98D9-B2B9-42AB-B7DB-E72E8BAAD860}" srcOrd="2" destOrd="0" presId="urn:microsoft.com/office/officeart/2005/8/layout/vList2"/>
    <dgm:cxn modelId="{A249A235-D15C-4885-89BF-393335C989B0}" type="presParOf" srcId="{0477955D-EF71-4650-88F3-0A4586029C6C}" destId="{58D71215-1C6E-45C4-84A2-F41C0707D64D}" srcOrd="3" destOrd="0" presId="urn:microsoft.com/office/officeart/2005/8/layout/vList2"/>
    <dgm:cxn modelId="{6930F09D-473A-4593-ABC0-29471B15D37D}" type="presParOf" srcId="{0477955D-EF71-4650-88F3-0A4586029C6C}" destId="{A051163E-5742-47EB-AA8E-F71C014172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23134-5FF3-49A3-94CD-7A6D34DA71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81658E-8BB0-4F3F-BBFD-55B264EFF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Kate Donovan, PhD, MBA, MS kdhaha@gmail.com  </a:t>
          </a:r>
        </a:p>
      </dgm:t>
    </dgm:pt>
    <dgm:pt modelId="{14852B72-CFF3-4E61-A8AB-834C626781DC}" type="parTrans" cxnId="{FDBCB42D-BA92-435F-AFC9-F56F8701AE80}">
      <dgm:prSet/>
      <dgm:spPr/>
      <dgm:t>
        <a:bodyPr/>
        <a:lstStyle/>
        <a:p>
          <a:endParaRPr lang="en-US"/>
        </a:p>
      </dgm:t>
    </dgm:pt>
    <dgm:pt modelId="{B15195AA-2428-4B1E-A7BA-3F442D4242D6}" type="sibTrans" cxnId="{FDBCB42D-BA92-435F-AFC9-F56F8701AE80}">
      <dgm:prSet/>
      <dgm:spPr/>
      <dgm:t>
        <a:bodyPr/>
        <a:lstStyle/>
        <a:p>
          <a:endParaRPr lang="en-US"/>
        </a:p>
      </dgm:t>
    </dgm:pt>
    <dgm:pt modelId="{E125F085-8AD6-4C8B-9490-8C8B001FD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Renee Evans, MS, renee.evans.lynn@gmail.com</a:t>
          </a:r>
        </a:p>
      </dgm:t>
    </dgm:pt>
    <dgm:pt modelId="{48E65618-5067-4914-ABD4-717648179F01}" type="parTrans" cxnId="{9DB07126-B4C0-4842-847E-C5D73CAC9EA9}">
      <dgm:prSet/>
      <dgm:spPr/>
      <dgm:t>
        <a:bodyPr/>
        <a:lstStyle/>
        <a:p>
          <a:endParaRPr lang="en-US"/>
        </a:p>
      </dgm:t>
    </dgm:pt>
    <dgm:pt modelId="{28187E5F-7B1F-46BF-AC7D-C5F976E09625}" type="sibTrans" cxnId="{9DB07126-B4C0-4842-847E-C5D73CAC9EA9}">
      <dgm:prSet/>
      <dgm:spPr/>
      <dgm:t>
        <a:bodyPr/>
        <a:lstStyle/>
        <a:p>
          <a:endParaRPr lang="en-US"/>
        </a:p>
      </dgm:t>
    </dgm:pt>
    <dgm:pt modelId="{0F9B28DC-BED3-433B-98EA-67587196EC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Blaze F. Hirsch MSN, CMS-RN, CNML blazehirsch@gmail.com</a:t>
          </a:r>
        </a:p>
      </dgm:t>
    </dgm:pt>
    <dgm:pt modelId="{DC504E6B-F861-4D4C-A300-E9781691A61E}" type="parTrans" cxnId="{0B81C668-4D9E-4043-943F-F8A6E856D924}">
      <dgm:prSet/>
      <dgm:spPr/>
      <dgm:t>
        <a:bodyPr/>
        <a:lstStyle/>
        <a:p>
          <a:endParaRPr lang="en-US"/>
        </a:p>
      </dgm:t>
    </dgm:pt>
    <dgm:pt modelId="{F482C519-EB5F-4C20-A345-259D1EAF3952}" type="sibTrans" cxnId="{0B81C668-4D9E-4043-943F-F8A6E856D924}">
      <dgm:prSet/>
      <dgm:spPr/>
      <dgm:t>
        <a:bodyPr/>
        <a:lstStyle/>
        <a:p>
          <a:endParaRPr lang="en-US"/>
        </a:p>
      </dgm:t>
    </dgm:pt>
    <dgm:pt modelId="{A65A18FB-5E2A-48D4-94E4-1172A76A5D8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orbel" panose="020B0503020204020204"/>
            </a:rPr>
            <a:t>Josef Sierra-</a:t>
          </a:r>
          <a:r>
            <a:rPr lang="en-US" err="1">
              <a:latin typeface="Corbel" panose="020B0503020204020204"/>
            </a:rPr>
            <a:t>Birn</a:t>
          </a:r>
          <a:r>
            <a:rPr lang="en-US">
              <a:latin typeface="Corbel" panose="020B0503020204020204"/>
            </a:rPr>
            <a:t> (devoted gamer)</a:t>
          </a:r>
          <a:endParaRPr lang="en-US"/>
        </a:p>
      </dgm:t>
    </dgm:pt>
    <dgm:pt modelId="{41762B06-8683-4DEF-9784-5F773D66D3BD}" type="parTrans" cxnId="{043D530F-F0C4-4090-A443-77DD718AA79F}">
      <dgm:prSet/>
      <dgm:spPr/>
      <dgm:t>
        <a:bodyPr/>
        <a:lstStyle/>
        <a:p>
          <a:endParaRPr lang="en-US"/>
        </a:p>
      </dgm:t>
    </dgm:pt>
    <dgm:pt modelId="{192ADF2B-93ED-47F3-9E5A-C90071AE287B}" type="sibTrans" cxnId="{043D530F-F0C4-4090-A443-77DD718AA79F}">
      <dgm:prSet/>
      <dgm:spPr/>
      <dgm:t>
        <a:bodyPr/>
        <a:lstStyle/>
        <a:p>
          <a:endParaRPr lang="en-US"/>
        </a:p>
      </dgm:t>
    </dgm:pt>
    <dgm:pt modelId="{C8CF8719-05E8-4BD2-A72A-2895592AF558}">
      <dgm:prSet phldr="0"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orbel" panose="020B0503020204020204"/>
          </a:endParaRPr>
        </a:p>
      </dgm:t>
    </dgm:pt>
    <dgm:pt modelId="{280B2E79-F394-426B-87FB-158DB3ED60F1}" type="parTrans" cxnId="{BCB3AEE1-E649-4FBD-99D6-59A42639116A}">
      <dgm:prSet/>
      <dgm:spPr/>
    </dgm:pt>
    <dgm:pt modelId="{3E9E9437-5B4F-4F4F-9650-36EF39E14B60}" type="sibTrans" cxnId="{BCB3AEE1-E649-4FBD-99D6-59A42639116A}">
      <dgm:prSet/>
      <dgm:spPr/>
    </dgm:pt>
    <dgm:pt modelId="{79254DE5-5ABC-49DA-BFDD-2E250D4C2A52}" type="pres">
      <dgm:prSet presAssocID="{13D23134-5FF3-49A3-94CD-7A6D34DA7167}" presName="root" presStyleCnt="0">
        <dgm:presLayoutVars>
          <dgm:dir/>
          <dgm:resizeHandles val="exact"/>
        </dgm:presLayoutVars>
      </dgm:prSet>
      <dgm:spPr/>
    </dgm:pt>
    <dgm:pt modelId="{75CE32FF-3098-44CD-A8DB-76D59CAE61AD}" type="pres">
      <dgm:prSet presAssocID="{8681658E-8BB0-4F3F-BBFD-55B264EFF60E}" presName="compNode" presStyleCnt="0"/>
      <dgm:spPr/>
    </dgm:pt>
    <dgm:pt modelId="{46402ABF-15E3-456F-89F4-B73FFFF9C19B}" type="pres">
      <dgm:prSet presAssocID="{8681658E-8BB0-4F3F-BBFD-55B264EFF60E}" presName="bgRect" presStyleLbl="bgShp" presStyleIdx="0" presStyleCnt="4"/>
      <dgm:spPr/>
    </dgm:pt>
    <dgm:pt modelId="{28BA218C-2063-4B66-B5A9-9861E2DBFA82}" type="pres">
      <dgm:prSet presAssocID="{8681658E-8BB0-4F3F-BBFD-55B264EFF6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E23D933-8D30-4DCA-9821-0D5FC563C85E}" type="pres">
      <dgm:prSet presAssocID="{8681658E-8BB0-4F3F-BBFD-55B264EFF60E}" presName="spaceRect" presStyleCnt="0"/>
      <dgm:spPr/>
    </dgm:pt>
    <dgm:pt modelId="{46CFFCAF-F80A-477B-94F3-41D413AB8CD9}" type="pres">
      <dgm:prSet presAssocID="{8681658E-8BB0-4F3F-BBFD-55B264EFF60E}" presName="parTx" presStyleLbl="revTx" presStyleIdx="0" presStyleCnt="5">
        <dgm:presLayoutVars>
          <dgm:chMax val="0"/>
          <dgm:chPref val="0"/>
        </dgm:presLayoutVars>
      </dgm:prSet>
      <dgm:spPr/>
    </dgm:pt>
    <dgm:pt modelId="{B923EF86-D38F-41DE-994A-1EB40BB017F0}" type="pres">
      <dgm:prSet presAssocID="{B15195AA-2428-4B1E-A7BA-3F442D4242D6}" presName="sibTrans" presStyleCnt="0"/>
      <dgm:spPr/>
    </dgm:pt>
    <dgm:pt modelId="{E211F78F-2166-42AD-93ED-5A4623936DB6}" type="pres">
      <dgm:prSet presAssocID="{E125F085-8AD6-4C8B-9490-8C8B001FD28F}" presName="compNode" presStyleCnt="0"/>
      <dgm:spPr/>
    </dgm:pt>
    <dgm:pt modelId="{787646D4-6F12-4D26-8312-D09E9DB2E7B2}" type="pres">
      <dgm:prSet presAssocID="{E125F085-8AD6-4C8B-9490-8C8B001FD28F}" presName="bgRect" presStyleLbl="bgShp" presStyleIdx="1" presStyleCnt="4"/>
      <dgm:spPr/>
    </dgm:pt>
    <dgm:pt modelId="{B9A3703A-1EEA-4438-9CCC-30924C5EBDAA}" type="pres">
      <dgm:prSet presAssocID="{E125F085-8AD6-4C8B-9490-8C8B001FD2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8B7F71F-5B06-4AEF-BF55-FC541035581C}" type="pres">
      <dgm:prSet presAssocID="{E125F085-8AD6-4C8B-9490-8C8B001FD28F}" presName="spaceRect" presStyleCnt="0"/>
      <dgm:spPr/>
    </dgm:pt>
    <dgm:pt modelId="{A0CD0D5D-56D9-4D5D-81F6-F28F0E030AA7}" type="pres">
      <dgm:prSet presAssocID="{E125F085-8AD6-4C8B-9490-8C8B001FD28F}" presName="parTx" presStyleLbl="revTx" presStyleIdx="1" presStyleCnt="5">
        <dgm:presLayoutVars>
          <dgm:chMax val="0"/>
          <dgm:chPref val="0"/>
        </dgm:presLayoutVars>
      </dgm:prSet>
      <dgm:spPr/>
    </dgm:pt>
    <dgm:pt modelId="{B4449363-AC75-4A27-9176-D9711E2B07D5}" type="pres">
      <dgm:prSet presAssocID="{28187E5F-7B1F-46BF-AC7D-C5F976E09625}" presName="sibTrans" presStyleCnt="0"/>
      <dgm:spPr/>
    </dgm:pt>
    <dgm:pt modelId="{E496FFB0-CBA3-42BE-84D2-1EC06946AAE0}" type="pres">
      <dgm:prSet presAssocID="{0F9B28DC-BED3-433B-98EA-67587196EC47}" presName="compNode" presStyleCnt="0"/>
      <dgm:spPr/>
    </dgm:pt>
    <dgm:pt modelId="{CCB6FDC1-EDF8-47BC-A0E4-210BA8E851F0}" type="pres">
      <dgm:prSet presAssocID="{0F9B28DC-BED3-433B-98EA-67587196EC47}" presName="bgRect" presStyleLbl="bgShp" presStyleIdx="2" presStyleCnt="4"/>
      <dgm:spPr/>
    </dgm:pt>
    <dgm:pt modelId="{CA1B30A0-B1E7-450D-BA44-40B98C5C10D8}" type="pres">
      <dgm:prSet presAssocID="{0F9B28DC-BED3-433B-98EA-67587196EC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6CAFE96-74C7-4549-B2BA-0C4F28076D6D}" type="pres">
      <dgm:prSet presAssocID="{0F9B28DC-BED3-433B-98EA-67587196EC47}" presName="spaceRect" presStyleCnt="0"/>
      <dgm:spPr/>
    </dgm:pt>
    <dgm:pt modelId="{01200FBE-BE30-48A8-BE0F-B04D38BC9892}" type="pres">
      <dgm:prSet presAssocID="{0F9B28DC-BED3-433B-98EA-67587196EC47}" presName="parTx" presStyleLbl="revTx" presStyleIdx="2" presStyleCnt="5">
        <dgm:presLayoutVars>
          <dgm:chMax val="0"/>
          <dgm:chPref val="0"/>
        </dgm:presLayoutVars>
      </dgm:prSet>
      <dgm:spPr/>
    </dgm:pt>
    <dgm:pt modelId="{5BB11DBC-54CB-4B13-B2DD-1275735151C2}" type="pres">
      <dgm:prSet presAssocID="{F482C519-EB5F-4C20-A345-259D1EAF3952}" presName="sibTrans" presStyleCnt="0"/>
      <dgm:spPr/>
    </dgm:pt>
    <dgm:pt modelId="{90314A4C-E394-497C-AC6E-72A960BD3E9A}" type="pres">
      <dgm:prSet presAssocID="{A65A18FB-5E2A-48D4-94E4-1172A76A5D8D}" presName="compNode" presStyleCnt="0"/>
      <dgm:spPr/>
    </dgm:pt>
    <dgm:pt modelId="{C9FB24CD-C782-45FA-A702-E4EE5609E036}" type="pres">
      <dgm:prSet presAssocID="{A65A18FB-5E2A-48D4-94E4-1172A76A5D8D}" presName="bgRect" presStyleLbl="bgShp" presStyleIdx="3" presStyleCnt="4"/>
      <dgm:spPr/>
    </dgm:pt>
    <dgm:pt modelId="{1FFD31B4-3FDF-453A-A9B3-7BD6B0A33133}" type="pres">
      <dgm:prSet presAssocID="{A65A18FB-5E2A-48D4-94E4-1172A76A5D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79AA38A-FB3A-4476-8BE1-BF59267843B7}" type="pres">
      <dgm:prSet presAssocID="{A65A18FB-5E2A-48D4-94E4-1172A76A5D8D}" presName="spaceRect" presStyleCnt="0"/>
      <dgm:spPr/>
    </dgm:pt>
    <dgm:pt modelId="{DB7C319F-84BE-4AC9-BD47-2F13776B4FF4}" type="pres">
      <dgm:prSet presAssocID="{A65A18FB-5E2A-48D4-94E4-1172A76A5D8D}" presName="parTx" presStyleLbl="revTx" presStyleIdx="3" presStyleCnt="5">
        <dgm:presLayoutVars>
          <dgm:chMax val="0"/>
          <dgm:chPref val="0"/>
        </dgm:presLayoutVars>
      </dgm:prSet>
      <dgm:spPr/>
    </dgm:pt>
    <dgm:pt modelId="{27DBA6E5-9C6D-43BF-A20D-BD29AD430B6F}" type="pres">
      <dgm:prSet presAssocID="{A65A18FB-5E2A-48D4-94E4-1172A76A5D8D}" presName="desTx" presStyleLbl="revTx" presStyleIdx="4" presStyleCnt="5">
        <dgm:presLayoutVars/>
      </dgm:prSet>
      <dgm:spPr/>
    </dgm:pt>
  </dgm:ptLst>
  <dgm:cxnLst>
    <dgm:cxn modelId="{043D530F-F0C4-4090-A443-77DD718AA79F}" srcId="{13D23134-5FF3-49A3-94CD-7A6D34DA7167}" destId="{A65A18FB-5E2A-48D4-94E4-1172A76A5D8D}" srcOrd="3" destOrd="0" parTransId="{41762B06-8683-4DEF-9784-5F773D66D3BD}" sibTransId="{192ADF2B-93ED-47F3-9E5A-C90071AE287B}"/>
    <dgm:cxn modelId="{9DB07126-B4C0-4842-847E-C5D73CAC9EA9}" srcId="{13D23134-5FF3-49A3-94CD-7A6D34DA7167}" destId="{E125F085-8AD6-4C8B-9490-8C8B001FD28F}" srcOrd="1" destOrd="0" parTransId="{48E65618-5067-4914-ABD4-717648179F01}" sibTransId="{28187E5F-7B1F-46BF-AC7D-C5F976E09625}"/>
    <dgm:cxn modelId="{FDBCB42D-BA92-435F-AFC9-F56F8701AE80}" srcId="{13D23134-5FF3-49A3-94CD-7A6D34DA7167}" destId="{8681658E-8BB0-4F3F-BBFD-55B264EFF60E}" srcOrd="0" destOrd="0" parTransId="{14852B72-CFF3-4E61-A8AB-834C626781DC}" sibTransId="{B15195AA-2428-4B1E-A7BA-3F442D4242D6}"/>
    <dgm:cxn modelId="{95FAF932-FA3E-4997-8B88-4912C6A47E87}" type="presOf" srcId="{8681658E-8BB0-4F3F-BBFD-55B264EFF60E}" destId="{46CFFCAF-F80A-477B-94F3-41D413AB8CD9}" srcOrd="0" destOrd="0" presId="urn:microsoft.com/office/officeart/2018/2/layout/IconVerticalSolidList"/>
    <dgm:cxn modelId="{B78DC343-0728-4A36-A518-ADBBDD044DA8}" type="presOf" srcId="{E125F085-8AD6-4C8B-9490-8C8B001FD28F}" destId="{A0CD0D5D-56D9-4D5D-81F6-F28F0E030AA7}" srcOrd="0" destOrd="0" presId="urn:microsoft.com/office/officeart/2018/2/layout/IconVerticalSolidList"/>
    <dgm:cxn modelId="{0B81C668-4D9E-4043-943F-F8A6E856D924}" srcId="{13D23134-5FF3-49A3-94CD-7A6D34DA7167}" destId="{0F9B28DC-BED3-433B-98EA-67587196EC47}" srcOrd="2" destOrd="0" parTransId="{DC504E6B-F861-4D4C-A300-E9781691A61E}" sibTransId="{F482C519-EB5F-4C20-A345-259D1EAF3952}"/>
    <dgm:cxn modelId="{C2901453-8704-473E-AAE8-DBD580AF1AA0}" type="presOf" srcId="{C8CF8719-05E8-4BD2-A72A-2895592AF558}" destId="{27DBA6E5-9C6D-43BF-A20D-BD29AD430B6F}" srcOrd="0" destOrd="0" presId="urn:microsoft.com/office/officeart/2018/2/layout/IconVerticalSolidList"/>
    <dgm:cxn modelId="{0DBAAD56-66CC-4D34-958E-DABDA0265736}" type="presOf" srcId="{0F9B28DC-BED3-433B-98EA-67587196EC47}" destId="{01200FBE-BE30-48A8-BE0F-B04D38BC9892}" srcOrd="0" destOrd="0" presId="urn:microsoft.com/office/officeart/2018/2/layout/IconVerticalSolidList"/>
    <dgm:cxn modelId="{7555EBB6-30D5-44DF-A973-FD636F063056}" type="presOf" srcId="{A65A18FB-5E2A-48D4-94E4-1172A76A5D8D}" destId="{DB7C319F-84BE-4AC9-BD47-2F13776B4FF4}" srcOrd="0" destOrd="0" presId="urn:microsoft.com/office/officeart/2018/2/layout/IconVerticalSolidList"/>
    <dgm:cxn modelId="{FBC536D8-52FF-49A7-835E-661D968FA3B7}" type="presOf" srcId="{13D23134-5FF3-49A3-94CD-7A6D34DA7167}" destId="{79254DE5-5ABC-49DA-BFDD-2E250D4C2A52}" srcOrd="0" destOrd="0" presId="urn:microsoft.com/office/officeart/2018/2/layout/IconVerticalSolidList"/>
    <dgm:cxn modelId="{BCB3AEE1-E649-4FBD-99D6-59A42639116A}" srcId="{A65A18FB-5E2A-48D4-94E4-1172A76A5D8D}" destId="{C8CF8719-05E8-4BD2-A72A-2895592AF558}" srcOrd="0" destOrd="0" parTransId="{280B2E79-F394-426B-87FB-158DB3ED60F1}" sibTransId="{3E9E9437-5B4F-4F4F-9650-36EF39E14B60}"/>
    <dgm:cxn modelId="{7AEF098A-999C-4EDE-9D9E-3ECE244B3B4E}" type="presParOf" srcId="{79254DE5-5ABC-49DA-BFDD-2E250D4C2A52}" destId="{75CE32FF-3098-44CD-A8DB-76D59CAE61AD}" srcOrd="0" destOrd="0" presId="urn:microsoft.com/office/officeart/2018/2/layout/IconVerticalSolidList"/>
    <dgm:cxn modelId="{8B338259-E5AD-4346-ABC7-2BC17E84316D}" type="presParOf" srcId="{75CE32FF-3098-44CD-A8DB-76D59CAE61AD}" destId="{46402ABF-15E3-456F-89F4-B73FFFF9C19B}" srcOrd="0" destOrd="0" presId="urn:microsoft.com/office/officeart/2018/2/layout/IconVerticalSolidList"/>
    <dgm:cxn modelId="{2FF8D2FE-22B7-47AA-B819-6AAC2E4C4FA8}" type="presParOf" srcId="{75CE32FF-3098-44CD-A8DB-76D59CAE61AD}" destId="{28BA218C-2063-4B66-B5A9-9861E2DBFA82}" srcOrd="1" destOrd="0" presId="urn:microsoft.com/office/officeart/2018/2/layout/IconVerticalSolidList"/>
    <dgm:cxn modelId="{13F4CDC5-63BF-4FF0-A931-C29F1D0FEE49}" type="presParOf" srcId="{75CE32FF-3098-44CD-A8DB-76D59CAE61AD}" destId="{8E23D933-8D30-4DCA-9821-0D5FC563C85E}" srcOrd="2" destOrd="0" presId="urn:microsoft.com/office/officeart/2018/2/layout/IconVerticalSolidList"/>
    <dgm:cxn modelId="{8DFEF564-94AD-4848-BA20-B8B4009A9342}" type="presParOf" srcId="{75CE32FF-3098-44CD-A8DB-76D59CAE61AD}" destId="{46CFFCAF-F80A-477B-94F3-41D413AB8CD9}" srcOrd="3" destOrd="0" presId="urn:microsoft.com/office/officeart/2018/2/layout/IconVerticalSolidList"/>
    <dgm:cxn modelId="{F780FABE-68F6-4A1E-ACEF-19A1FE5DEFD1}" type="presParOf" srcId="{79254DE5-5ABC-49DA-BFDD-2E250D4C2A52}" destId="{B923EF86-D38F-41DE-994A-1EB40BB017F0}" srcOrd="1" destOrd="0" presId="urn:microsoft.com/office/officeart/2018/2/layout/IconVerticalSolidList"/>
    <dgm:cxn modelId="{ECBA3BB1-14FF-4413-8675-B101E4950A06}" type="presParOf" srcId="{79254DE5-5ABC-49DA-BFDD-2E250D4C2A52}" destId="{E211F78F-2166-42AD-93ED-5A4623936DB6}" srcOrd="2" destOrd="0" presId="urn:microsoft.com/office/officeart/2018/2/layout/IconVerticalSolidList"/>
    <dgm:cxn modelId="{0D8C67D5-A2D4-46B3-9ED8-599791A0E48D}" type="presParOf" srcId="{E211F78F-2166-42AD-93ED-5A4623936DB6}" destId="{787646D4-6F12-4D26-8312-D09E9DB2E7B2}" srcOrd="0" destOrd="0" presId="urn:microsoft.com/office/officeart/2018/2/layout/IconVerticalSolidList"/>
    <dgm:cxn modelId="{B768A5EA-0496-4777-B0AA-C1558177AB92}" type="presParOf" srcId="{E211F78F-2166-42AD-93ED-5A4623936DB6}" destId="{B9A3703A-1EEA-4438-9CCC-30924C5EBDAA}" srcOrd="1" destOrd="0" presId="urn:microsoft.com/office/officeart/2018/2/layout/IconVerticalSolidList"/>
    <dgm:cxn modelId="{EEA44B32-0D30-4B77-BB54-266AB729A94C}" type="presParOf" srcId="{E211F78F-2166-42AD-93ED-5A4623936DB6}" destId="{38B7F71F-5B06-4AEF-BF55-FC541035581C}" srcOrd="2" destOrd="0" presId="urn:microsoft.com/office/officeart/2018/2/layout/IconVerticalSolidList"/>
    <dgm:cxn modelId="{DB11CC48-43D3-4F6E-AADB-571127ED30FC}" type="presParOf" srcId="{E211F78F-2166-42AD-93ED-5A4623936DB6}" destId="{A0CD0D5D-56D9-4D5D-81F6-F28F0E030AA7}" srcOrd="3" destOrd="0" presId="urn:microsoft.com/office/officeart/2018/2/layout/IconVerticalSolidList"/>
    <dgm:cxn modelId="{2D2FD2DB-E863-4D40-AF19-DA3BB4EB218D}" type="presParOf" srcId="{79254DE5-5ABC-49DA-BFDD-2E250D4C2A52}" destId="{B4449363-AC75-4A27-9176-D9711E2B07D5}" srcOrd="3" destOrd="0" presId="urn:microsoft.com/office/officeart/2018/2/layout/IconVerticalSolidList"/>
    <dgm:cxn modelId="{3C556CE3-A5F0-4F55-94C1-7503F4CAE9E2}" type="presParOf" srcId="{79254DE5-5ABC-49DA-BFDD-2E250D4C2A52}" destId="{E496FFB0-CBA3-42BE-84D2-1EC06946AAE0}" srcOrd="4" destOrd="0" presId="urn:microsoft.com/office/officeart/2018/2/layout/IconVerticalSolidList"/>
    <dgm:cxn modelId="{EF0537C6-1C6D-417C-8B84-2F14364A8E18}" type="presParOf" srcId="{E496FFB0-CBA3-42BE-84D2-1EC06946AAE0}" destId="{CCB6FDC1-EDF8-47BC-A0E4-210BA8E851F0}" srcOrd="0" destOrd="0" presId="urn:microsoft.com/office/officeart/2018/2/layout/IconVerticalSolidList"/>
    <dgm:cxn modelId="{2A5DEE95-60C4-475D-898B-303E29DFB3D7}" type="presParOf" srcId="{E496FFB0-CBA3-42BE-84D2-1EC06946AAE0}" destId="{CA1B30A0-B1E7-450D-BA44-40B98C5C10D8}" srcOrd="1" destOrd="0" presId="urn:microsoft.com/office/officeart/2018/2/layout/IconVerticalSolidList"/>
    <dgm:cxn modelId="{DD022302-12CC-4B47-914C-89A5445CD3CB}" type="presParOf" srcId="{E496FFB0-CBA3-42BE-84D2-1EC06946AAE0}" destId="{86CAFE96-74C7-4549-B2BA-0C4F28076D6D}" srcOrd="2" destOrd="0" presId="urn:microsoft.com/office/officeart/2018/2/layout/IconVerticalSolidList"/>
    <dgm:cxn modelId="{D3FE7447-C91A-4C0A-8E11-27579192941E}" type="presParOf" srcId="{E496FFB0-CBA3-42BE-84D2-1EC06946AAE0}" destId="{01200FBE-BE30-48A8-BE0F-B04D38BC9892}" srcOrd="3" destOrd="0" presId="urn:microsoft.com/office/officeart/2018/2/layout/IconVerticalSolidList"/>
    <dgm:cxn modelId="{4D40342A-BD5B-42CA-9C96-9C19B2F2FC7A}" type="presParOf" srcId="{79254DE5-5ABC-49DA-BFDD-2E250D4C2A52}" destId="{5BB11DBC-54CB-4B13-B2DD-1275735151C2}" srcOrd="5" destOrd="0" presId="urn:microsoft.com/office/officeart/2018/2/layout/IconVerticalSolidList"/>
    <dgm:cxn modelId="{5BF820D6-3650-4BBB-905C-A82BB0CECC1C}" type="presParOf" srcId="{79254DE5-5ABC-49DA-BFDD-2E250D4C2A52}" destId="{90314A4C-E394-497C-AC6E-72A960BD3E9A}" srcOrd="6" destOrd="0" presId="urn:microsoft.com/office/officeart/2018/2/layout/IconVerticalSolidList"/>
    <dgm:cxn modelId="{590F72DE-E139-46FB-A680-4A00FCA7CC94}" type="presParOf" srcId="{90314A4C-E394-497C-AC6E-72A960BD3E9A}" destId="{C9FB24CD-C782-45FA-A702-E4EE5609E036}" srcOrd="0" destOrd="0" presId="urn:microsoft.com/office/officeart/2018/2/layout/IconVerticalSolidList"/>
    <dgm:cxn modelId="{89EC749F-73D4-48CE-A601-5CF1F780357A}" type="presParOf" srcId="{90314A4C-E394-497C-AC6E-72A960BD3E9A}" destId="{1FFD31B4-3FDF-453A-A9B3-7BD6B0A33133}" srcOrd="1" destOrd="0" presId="urn:microsoft.com/office/officeart/2018/2/layout/IconVerticalSolidList"/>
    <dgm:cxn modelId="{3D126F7A-99D8-4996-BA7D-2810E66A361A}" type="presParOf" srcId="{90314A4C-E394-497C-AC6E-72A960BD3E9A}" destId="{679AA38A-FB3A-4476-8BE1-BF59267843B7}" srcOrd="2" destOrd="0" presId="urn:microsoft.com/office/officeart/2018/2/layout/IconVerticalSolidList"/>
    <dgm:cxn modelId="{DAC750AA-69E8-498D-B832-A1E5C8E69BF3}" type="presParOf" srcId="{90314A4C-E394-497C-AC6E-72A960BD3E9A}" destId="{DB7C319F-84BE-4AC9-BD47-2F13776B4FF4}" srcOrd="3" destOrd="0" presId="urn:microsoft.com/office/officeart/2018/2/layout/IconVerticalSolidList"/>
    <dgm:cxn modelId="{1E6FC167-DCFE-46B7-9541-9FC197E62D00}" type="presParOf" srcId="{90314A4C-E394-497C-AC6E-72A960BD3E9A}" destId="{27DBA6E5-9C6D-43BF-A20D-BD29AD430B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D5D58-6109-4027-92E8-9EAA80C8AA24}">
      <dsp:nvSpPr>
        <dsp:cNvPr id="0" name=""/>
        <dsp:cNvSpPr/>
      </dsp:nvSpPr>
      <dsp:spPr>
        <a:xfrm>
          <a:off x="0" y="26724"/>
          <a:ext cx="7728267" cy="1622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How might we protect children from the spread of COVID-19?</a:t>
          </a:r>
        </a:p>
      </dsp:txBody>
      <dsp:txXfrm>
        <a:off x="79193" y="105917"/>
        <a:ext cx="7569881" cy="1463892"/>
      </dsp:txXfrm>
    </dsp:sp>
    <dsp:sp modelId="{563C98D9-B2B9-42AB-B7DB-E72E8BAAD860}">
      <dsp:nvSpPr>
        <dsp:cNvPr id="0" name=""/>
        <dsp:cNvSpPr/>
      </dsp:nvSpPr>
      <dsp:spPr>
        <a:xfrm>
          <a:off x="0" y="1732522"/>
          <a:ext cx="7728267" cy="1622278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 a gaming app to educate users ages 6 to 14 about COVID-19 and how to combat the virus. </a:t>
          </a:r>
        </a:p>
      </dsp:txBody>
      <dsp:txXfrm>
        <a:off x="79193" y="1811715"/>
        <a:ext cx="7569881" cy="1463892"/>
      </dsp:txXfrm>
    </dsp:sp>
    <dsp:sp modelId="{A051163E-5742-47EB-AA8E-F71C014172F1}">
      <dsp:nvSpPr>
        <dsp:cNvPr id="0" name=""/>
        <dsp:cNvSpPr/>
      </dsp:nvSpPr>
      <dsp:spPr>
        <a:xfrm>
          <a:off x="0" y="3438321"/>
          <a:ext cx="7728267" cy="1622278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orbel" panose="020B0503020204020204"/>
            </a:rPr>
            <a:t>Partner</a:t>
          </a:r>
          <a:r>
            <a:rPr lang="en-US" sz="2900" kern="1200"/>
            <a:t> with current franchises like Minecraft, </a:t>
          </a:r>
          <a:r>
            <a:rPr lang="en-US" sz="2900" kern="1200" err="1"/>
            <a:t>FortNite</a:t>
          </a:r>
          <a:r>
            <a:rPr lang="en-US" sz="2900" kern="1200"/>
            <a:t>, or another game to roll out and educate our audience</a:t>
          </a:r>
        </a:p>
      </dsp:txBody>
      <dsp:txXfrm>
        <a:off x="79193" y="3517514"/>
        <a:ext cx="7569881" cy="146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02ABF-15E3-456F-89F4-B73FFFF9C19B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A218C-2063-4B66-B5A9-9861E2DBFA82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FFCAF-F80A-477B-94F3-41D413AB8CD9}">
      <dsp:nvSpPr>
        <dsp:cNvPr id="0" name=""/>
        <dsp:cNvSpPr/>
      </dsp:nvSpPr>
      <dsp:spPr>
        <a:xfrm>
          <a:off x="1224942" y="2092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Kate Donovan, PhD, MBA, MS kdhaha@gmail.com  </a:t>
          </a:r>
        </a:p>
      </dsp:txBody>
      <dsp:txXfrm>
        <a:off x="1224942" y="2092"/>
        <a:ext cx="6068667" cy="1060556"/>
      </dsp:txXfrm>
    </dsp:sp>
    <dsp:sp modelId="{787646D4-6F12-4D26-8312-D09E9DB2E7B2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703A-1EEA-4438-9CCC-30924C5EBDAA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D0D5D-56D9-4D5D-81F6-F28F0E030AA7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Renee Evans, MS, renee.evans.lynn@gmail.com</a:t>
          </a:r>
        </a:p>
      </dsp:txBody>
      <dsp:txXfrm>
        <a:off x="1224942" y="1327788"/>
        <a:ext cx="6068667" cy="1060556"/>
      </dsp:txXfrm>
    </dsp:sp>
    <dsp:sp modelId="{CCB6FDC1-EDF8-47BC-A0E4-210BA8E851F0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B30A0-B1E7-450D-BA44-40B98C5C10D8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00FBE-BE30-48A8-BE0F-B04D38BC9892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Blaze F. Hirsch MSN, CMS-RN, CNML blazehirsch@gmail.com</a:t>
          </a:r>
        </a:p>
      </dsp:txBody>
      <dsp:txXfrm>
        <a:off x="1224942" y="2653484"/>
        <a:ext cx="6068667" cy="1060556"/>
      </dsp:txXfrm>
    </dsp:sp>
    <dsp:sp modelId="{C9FB24CD-C782-45FA-A702-E4EE5609E036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D31B4-3FDF-453A-A9B3-7BD6B0A33133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C319F-84BE-4AC9-BD47-2F13776B4FF4}">
      <dsp:nvSpPr>
        <dsp:cNvPr id="0" name=""/>
        <dsp:cNvSpPr/>
      </dsp:nvSpPr>
      <dsp:spPr>
        <a:xfrm>
          <a:off x="1224942" y="3979179"/>
          <a:ext cx="3282124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orbel" panose="020B0503020204020204"/>
            </a:rPr>
            <a:t>Josef Sierra-</a:t>
          </a:r>
          <a:r>
            <a:rPr lang="en-US" sz="2200" kern="1200" err="1">
              <a:latin typeface="Corbel" panose="020B0503020204020204"/>
            </a:rPr>
            <a:t>Birn</a:t>
          </a:r>
          <a:r>
            <a:rPr lang="en-US" sz="2200" kern="1200">
              <a:latin typeface="Corbel" panose="020B0503020204020204"/>
            </a:rPr>
            <a:t> (devoted gamer)</a:t>
          </a:r>
          <a:endParaRPr lang="en-US" sz="2200" kern="1200"/>
        </a:p>
      </dsp:txBody>
      <dsp:txXfrm>
        <a:off x="1224942" y="3979179"/>
        <a:ext cx="3282124" cy="1060556"/>
      </dsp:txXfrm>
    </dsp:sp>
    <dsp:sp modelId="{27DBA6E5-9C6D-43BF-A20D-BD29AD430B6F}">
      <dsp:nvSpPr>
        <dsp:cNvPr id="0" name=""/>
        <dsp:cNvSpPr/>
      </dsp:nvSpPr>
      <dsp:spPr>
        <a:xfrm>
          <a:off x="4507067" y="3979179"/>
          <a:ext cx="2786542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rbel" panose="020B0503020204020204"/>
          </a:endParaRPr>
        </a:p>
      </dsp:txBody>
      <dsp:txXfrm>
        <a:off x="4507067" y="3979179"/>
        <a:ext cx="2786542" cy="106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bko.com/content/news/Pediatric-cases-of-COVID-19-rise-in-Warren-County-doctor-says-severe-cases-rare-57044928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Team 24</a:t>
            </a:r>
            <a:br>
              <a:rPr lang="en-US" sz="7200"/>
            </a:br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 COVID Gaming 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84186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Kate Donovan, PhD, MBA, MS 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Renee Evans, MS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Blaze F. Hirsch MSN, CMS-RN, CNML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Josef Sierra-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Birn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(devoted gamer)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FA3A-6B13-4E24-B18B-4B9DAF01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Problem </a:t>
            </a:r>
            <a:br>
              <a:rPr lang="en-US" sz="3200"/>
            </a:br>
            <a:r>
              <a:rPr lang="en-US" sz="320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9FC6-AE02-4AA6-8972-04522085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Pediatric cases linked to COVID-19 are on a rise (Dean, 2020).</a:t>
            </a:r>
          </a:p>
          <a:p>
            <a:r>
              <a:rPr lang="en-US" sz="2400" dirty="0"/>
              <a:t>Employers are looking to reopen, but schools and child care facilities are not. Children need education that reaches them where they are.</a:t>
            </a:r>
          </a:p>
          <a:p>
            <a:r>
              <a:rPr lang="en-US" sz="2400" dirty="0"/>
              <a:t>Misconception that those under a certain age demographic will not contract, present related symptoms, or spread COVID 19 (Dean, 2020).</a:t>
            </a:r>
          </a:p>
        </p:txBody>
      </p:sp>
    </p:spTree>
    <p:extLst>
      <p:ext uri="{BB962C8B-B14F-4D97-AF65-F5344CB8AC3E}">
        <p14:creationId xmlns:p14="http://schemas.microsoft.com/office/powerpoint/2010/main" val="5829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6D2F-AAE2-4394-A1B7-E978B3E6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Challenge &amp; Idea</a:t>
            </a:r>
            <a:br>
              <a:rPr lang="en-US"/>
            </a:br>
            <a:br>
              <a:rPr lang="en-US"/>
            </a:br>
            <a:r>
              <a:rPr lang="en-US"/>
              <a:t> </a:t>
            </a:r>
          </a:p>
          <a:p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D32DEDB-EC17-49B3-BCFA-0E66720D9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86413"/>
              </p:ext>
            </p:extLst>
          </p:nvPr>
        </p:nvGraphicFramePr>
        <p:xfrm>
          <a:off x="3724177" y="754490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9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4B17-C927-47F5-B177-F9B8EB45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Gaming Concept (Minecraft)</a:t>
            </a:r>
            <a:br>
              <a:rPr lang="en-US"/>
            </a:br>
            <a:r>
              <a:rPr lang="en-US"/>
              <a:t> </a:t>
            </a: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F3EC0-8290-4DB7-B0A7-353E654AF9B9}"/>
              </a:ext>
            </a:extLst>
          </p:cNvPr>
          <p:cNvSpPr txBox="1"/>
          <p:nvPr/>
        </p:nvSpPr>
        <p:spPr>
          <a:xfrm>
            <a:off x="3869267" y="864108"/>
            <a:ext cx="3585891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Develop (or leverage) a gaming platform  (e.g. Minecraft) that allows end users to  learn more about COVID 19, how they can protect themselves their friends, and their family, while having fun!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Josef Sierra-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Birn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, 12 y/o devoted video game player, agrees that using a platform like Minecraft will be a great way for kids to learn how to 'fight' COVID-19 through preparedness, social distancing, and by simply having fun and defeating  the "COVID Dragon".  </a:t>
            </a:r>
          </a:p>
        </p:txBody>
      </p:sp>
      <p:pic>
        <p:nvPicPr>
          <p:cNvPr id="4" name="Picture 4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BA63EDF5-E24F-4E8E-9B2F-34A18D9B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752" y="1122351"/>
            <a:ext cx="3474720" cy="469087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356FD4-B859-4755-931E-75EAA9DE24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2686" y="1712197"/>
            <a:ext cx="1972129" cy="1456036"/>
          </a:xfrm>
          <a:prstGeom prst="rect">
            <a:avLst/>
          </a:prstGeom>
        </p:spPr>
      </p:pic>
      <p:pic>
        <p:nvPicPr>
          <p:cNvPr id="6" name="Picture 6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F02BEADF-018B-4A40-B04A-6CA5B947329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2686" y="3381434"/>
            <a:ext cx="1972129" cy="1464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1E188-8856-4B24-8776-7087B41D4653}"/>
              </a:ext>
            </a:extLst>
          </p:cNvPr>
          <p:cNvSpPr txBox="1"/>
          <p:nvPr/>
        </p:nvSpPr>
        <p:spPr>
          <a:xfrm rot="240000">
            <a:off x="8108043" y="3599542"/>
            <a:ext cx="1981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</a:rPr>
              <a:t>Keep 6-Ft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C5595-1365-4A6B-8B28-A7922B35E090}"/>
              </a:ext>
            </a:extLst>
          </p:cNvPr>
          <p:cNvSpPr txBox="1"/>
          <p:nvPr/>
        </p:nvSpPr>
        <p:spPr>
          <a:xfrm>
            <a:off x="10028918" y="3379560"/>
            <a:ext cx="17362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Be sure to remain 6-ft away from </a:t>
            </a:r>
            <a:br>
              <a:rPr lang="en-US" sz="1600"/>
            </a:br>
            <a:r>
              <a:rPr lang="en-US" sz="1600"/>
              <a:t>"The Infected" (or "The Corona")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098F90D-4DC0-4285-A23F-C2508BB390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3614" y="4946021"/>
            <a:ext cx="1899557" cy="1692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E57D4-E2FD-4CD6-86DD-FFDF88B23D53}"/>
              </a:ext>
            </a:extLst>
          </p:cNvPr>
          <p:cNvSpPr txBox="1"/>
          <p:nvPr/>
        </p:nvSpPr>
        <p:spPr>
          <a:xfrm>
            <a:off x="10094686" y="4942114"/>
            <a:ext cx="167277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Goal is to defeat the COVID Dragon and win a "Vaccine Potion" to save the village (or world)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91BAF-9727-4AD3-A090-65A4EE1D1945}"/>
              </a:ext>
            </a:extLst>
          </p:cNvPr>
          <p:cNvSpPr txBox="1"/>
          <p:nvPr/>
        </p:nvSpPr>
        <p:spPr>
          <a:xfrm>
            <a:off x="10065203" y="1665059"/>
            <a:ext cx="17362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Players equip themselves with the proper PPE and tools to fight the COVID Dragon!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DD92-6C98-4681-9269-E8CE1595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/>
              <a:t>Why This Solution?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10E3948-A910-4E04-8FCC-5854E6D1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EAC8-65A7-4509-95B3-CEE4268E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Education in a fun and engaging way will help develop best practice behaviors.</a:t>
            </a:r>
            <a:endParaRPr lang="en-US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Reaching the youth population will likely promote engagement among other age demographics as well. </a:t>
            </a:r>
            <a:endParaRPr lang="en-US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Components of the game can be leveraged to further educate youth internal or external from the app (e.g. tips, </a:t>
            </a:r>
            <a:r>
              <a:rPr lang="en-US" i="1">
                <a:solidFill>
                  <a:srgbClr val="FFFFFF"/>
                </a:solidFill>
              </a:rPr>
              <a:t>Did You Know </a:t>
            </a:r>
            <a:r>
              <a:rPr lang="en-US">
                <a:solidFill>
                  <a:srgbClr val="FFFFFF"/>
                </a:solidFill>
              </a:rPr>
              <a:t>features)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Offer parents a platform to help educate their children about COVID-19 in a easy and fun way that is translatable.</a:t>
            </a:r>
            <a:endParaRPr lang="en-US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Reduces the risk of spreading the virus within the pediatric / youth population potentially decreasing the influx of pediatric COVID 19 -related emergencies.</a:t>
            </a:r>
          </a:p>
        </p:txBody>
      </p:sp>
    </p:spTree>
    <p:extLst>
      <p:ext uri="{BB962C8B-B14F-4D97-AF65-F5344CB8AC3E}">
        <p14:creationId xmlns:p14="http://schemas.microsoft.com/office/powerpoint/2010/main" val="111925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4EAA-ADEF-4AFD-8B73-4F4AEA16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Team Members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32EE2-94CA-46A2-BF27-B3AD5E799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349350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8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14C9-7D34-4EB0-8E00-041D282F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DEE4-7A4A-44A4-A838-A590169B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Dean, Kelly (13 May 2020).</a:t>
            </a:r>
            <a:r>
              <a:rPr lang="en-US" dirty="0">
                <a:solidFill>
                  <a:schemeClr val="tx1"/>
                </a:solidFill>
              </a:rPr>
              <a:t> "</a:t>
            </a:r>
            <a:r>
              <a:rPr lang="en-US" dirty="0"/>
              <a:t>Pediatric cases of COVID-19 rise in Warren County, doctor says severe cases are rare." ABC News. Retrieved from </a:t>
            </a:r>
            <a:r>
              <a:rPr lang="en-US" dirty="0"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://www.wbko.com/content/news/Pediatric-cases-of-COVID-19-rise-in-Warren-County-doctor-says-severe-cases-rare-570449281.html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96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8AE3EE-C1D1-4504-B546-2655B5841589}">
  <ds:schemaRefs>
    <ds:schemaRef ds:uri="c559991b-f02c-4c14-9d90-11006b84b263"/>
    <ds:schemaRef ds:uri="e24a63f3-eb78-4c02-b427-e40ea3e015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B780F0-467C-4965-8E19-3CC404A0AF72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c559991b-f02c-4c14-9d90-11006b84b263"/>
    <ds:schemaRef ds:uri="http://schemas.microsoft.com/office/2006/documentManagement/types"/>
    <ds:schemaRef ds:uri="http://schemas.microsoft.com/office/infopath/2007/PartnerControls"/>
    <ds:schemaRef ds:uri="e24a63f3-eb78-4c02-b427-e40ea3e01532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BE8BD0-ED70-4DE8-A7F3-443C01C470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Team 24  COVID Gaming App</vt:lpstr>
      <vt:lpstr>Problem  Statement</vt:lpstr>
      <vt:lpstr>Challenge &amp; Idea    </vt:lpstr>
      <vt:lpstr>Gaming Concept (Minecraft)   </vt:lpstr>
      <vt:lpstr>Why This Solution?</vt:lpstr>
      <vt:lpstr>Team Members 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Jeffrey Fattic</cp:lastModifiedBy>
  <cp:revision>61</cp:revision>
  <dcterms:created xsi:type="dcterms:W3CDTF">2020-05-17T13:21:21Z</dcterms:created>
  <dcterms:modified xsi:type="dcterms:W3CDTF">2020-05-19T21:36:05Z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