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4"/>
    <p:sldMasterId id="2147483687" r:id="rId5"/>
  </p:sldMasterIdLst>
  <p:notesMasterIdLst>
    <p:notesMasterId r:id="rId16"/>
  </p:notesMasterIdLst>
  <p:sldIdLst>
    <p:sldId id="256" r:id="rId6"/>
    <p:sldId id="265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Oswald" panose="020B0604020202020204" charset="0"/>
      <p:regular r:id="rId21"/>
      <p:bold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5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Nurses experience a variety of work-related stressors that can result in compassion fatigue, Anxiety, PTSD, Burn out, and Moral Distress.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Its vital to support strategies to build resilience in order to prevent these issues from occurring.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The Problem: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Today there are Limited, Nurse- Specific, coping tools which address Professional Related Stress &amp; Anxiety, while these conditions have been increasingly exacerbated due to the COVID-19 pandemic. 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81d5d7160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81d5d7160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We’ve heard first hand accounts of barriers with traditional therapy due to: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concerns over mistrust or sharing of information with employers,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speaking to someone who DOES NOT ‘truly’ understand what it's like on the Front Line,  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AND the Lack available resources.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When taking a Look at the Existing Tech solutions to deal with these Issues, They are Unfortunately Not Design for our END USER, the Nurse.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Due to these issues,  Adoption Rates of these ‘tech solutions’ will NOT be at its potential Impact Level…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Until Now…...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Introducing, THe WELL NURSE Solution: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truly NURSE FIRST solution accessible via a Mobile App to Provide Coping Interventions Designed </a:t>
            </a: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Nurses FOR Nurses. 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Our Mobile solution meets nurses where they, in between their busy and unpredictable Lives.  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Our interventions are designed and tailored around the unique culture of nursing using  evidence based interventions proven to be effective from a both a Mobile perspective ,as well as ‘Nurse first’ perspective.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 addition to the Robust and strategically designed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‘wellness tools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’ AND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stress leve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l ‘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Assessment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’ Checker,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We’ve added a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‘Community Space”,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called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‘Connect’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that allows Nurses to now have their Resources,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Tools, and Social Protection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, All in one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”Holistic”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App.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/>
              <a:t>So What really makes WELL NURSE Unique?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Our ‘by Nurses FOR Nurses’ design process is the Answer.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We ensure the </a:t>
            </a:r>
            <a:r>
              <a:rPr lang="en-US" b="1"/>
              <a:t>Voice of the Nurse</a:t>
            </a:r>
            <a:r>
              <a:rPr lang="en-US"/>
              <a:t> is presented, and the ‘In context’ learning is </a:t>
            </a:r>
            <a:r>
              <a:rPr lang="en-US" b="1"/>
              <a:t>relevant </a:t>
            </a:r>
            <a:r>
              <a:rPr lang="en-US"/>
              <a:t>to their work-life situations.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Other wellness apps have had great ‘traction’ in downloads and engagement,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but don’t have our </a:t>
            </a:r>
            <a:r>
              <a:rPr lang="en-US" b="1"/>
              <a:t>Unique</a:t>
            </a:r>
            <a:r>
              <a:rPr lang="en-US"/>
              <a:t> ‘user’ group which allows WELL NURSE to build a </a:t>
            </a:r>
            <a:r>
              <a:rPr lang="en-US" b="1"/>
              <a:t>Community of support </a:t>
            </a:r>
            <a:r>
              <a:rPr lang="en-US"/>
              <a:t>for Nurses, while the competitors won’t be able to offer this strategic advantage.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81d5d7160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81d5d7160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OUR Business Model.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First,</a:t>
            </a:r>
            <a:r>
              <a:rPr lang="en-US"/>
              <a:t> Our we have the</a:t>
            </a:r>
            <a:r>
              <a:rPr lang="en-US" b="1"/>
              <a:t> Initial goal </a:t>
            </a:r>
            <a:r>
              <a:rPr lang="en-US"/>
              <a:t>of delivering Holistic Tool to as many Nurses as Possible.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we’ve identified several Grants supporting technology development related to COVID-19 response efforts.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Next,</a:t>
            </a:r>
            <a:r>
              <a:rPr lang="en-US"/>
              <a:t> We’ll partner with  National, and International Nursing Organizations to provide them the opportunity to ‘white label’ our product to benefit their organizations..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We’ll stimulate </a:t>
            </a:r>
            <a:r>
              <a:rPr lang="en-US" b="1"/>
              <a:t>‘social shares’</a:t>
            </a:r>
            <a:r>
              <a:rPr lang="en-US"/>
              <a:t> by Encouraging &amp; Empowering Nurses to share for a ‘CAUSE’.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</a:t>
            </a:r>
            <a:r>
              <a:rPr lang="en-US" b="1"/>
              <a:t>Finally</a:t>
            </a:r>
            <a:r>
              <a:rPr lang="en-US"/>
              <a:t>,long term term sustainability can be obtained through various strategies such as: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-Tiered Subscriptions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-Ads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-and a B2b Wellness Metrics and Insights for Healthcare Organizations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1d5d7160_0_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Why Have Confidence in Well Nurse?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team is a well diverse, multi-disciplinary mission driven organization that Feel Strong about the Nurses well being.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understand the micro and macro consequences of NOT solving these big issues and the right team to implement a ‘roll out’ strategy that can be delivered at a pace that will actually have an IMPACT in the future of Nursing. </a:t>
            </a:r>
            <a:endParaRPr/>
          </a:p>
        </p:txBody>
      </p:sp>
      <p:sp>
        <p:nvSpPr>
          <p:cNvPr id="407" name="Google Shape;407;g781d5d7160_0_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81d5d716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781d5d716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5" y="100"/>
            <a:ext cx="5670125" cy="5143449"/>
          </a:xfrm>
          <a:custGeom>
            <a:avLst/>
            <a:gdLst/>
            <a:ahLst/>
            <a:cxnLst/>
            <a:rect l="l" t="t" r="r" b="b"/>
            <a:pathLst>
              <a:path w="83624" h="67160" extrusionOk="0">
                <a:moveTo>
                  <a:pt x="16926" y="33743"/>
                </a:moveTo>
                <a:lnTo>
                  <a:pt x="16926" y="33879"/>
                </a:lnTo>
                <a:lnTo>
                  <a:pt x="16899" y="33879"/>
                </a:lnTo>
                <a:lnTo>
                  <a:pt x="16899" y="34014"/>
                </a:lnTo>
                <a:lnTo>
                  <a:pt x="16790" y="33879"/>
                </a:lnTo>
                <a:lnTo>
                  <a:pt x="16926" y="33743"/>
                </a:lnTo>
                <a:close/>
                <a:moveTo>
                  <a:pt x="0" y="1"/>
                </a:moveTo>
                <a:lnTo>
                  <a:pt x="0" y="57015"/>
                </a:lnTo>
                <a:lnTo>
                  <a:pt x="8978" y="67159"/>
                </a:lnTo>
                <a:lnTo>
                  <a:pt x="83623" y="67159"/>
                </a:lnTo>
                <a:lnTo>
                  <a:pt x="240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680518" y="1969444"/>
            <a:ext cx="4989634" cy="3172074"/>
          </a:xfrm>
          <a:custGeom>
            <a:avLst/>
            <a:gdLst/>
            <a:ahLst/>
            <a:cxnLst/>
            <a:rect l="l" t="t" r="r" b="b"/>
            <a:pathLst>
              <a:path w="73588" h="41419" extrusionOk="0">
                <a:moveTo>
                  <a:pt x="36780" y="0"/>
                </a:moveTo>
                <a:lnTo>
                  <a:pt x="0" y="41418"/>
                </a:lnTo>
                <a:lnTo>
                  <a:pt x="73587" y="41418"/>
                </a:lnTo>
                <a:lnTo>
                  <a:pt x="3678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008225" y="1545450"/>
            <a:ext cx="24258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008225" y="3598050"/>
            <a:ext cx="2423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>
            <a:off x="0" y="3872400"/>
            <a:ext cx="1275000" cy="12711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 rot="10800000">
            <a:off x="8450700" y="-50"/>
            <a:ext cx="693300" cy="691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/>
          <p:nvPr/>
        </p:nvSpPr>
        <p:spPr>
          <a:xfrm rot="10800000">
            <a:off x="7757400" y="-50"/>
            <a:ext cx="693300" cy="691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710100" y="1233175"/>
            <a:ext cx="31560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ubTitle" idx="1"/>
          </p:nvPr>
        </p:nvSpPr>
        <p:spPr>
          <a:xfrm>
            <a:off x="710100" y="2803075"/>
            <a:ext cx="31560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2"/>
          </p:nvPr>
        </p:nvSpPr>
        <p:spPr>
          <a:xfrm>
            <a:off x="5126700" y="724075"/>
            <a:ext cx="34626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714375" y="1647825"/>
            <a:ext cx="2771700" cy="18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accen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opic alternative 2">
  <p:cSld name="CUSTOM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0" y="2709775"/>
            <a:ext cx="2258100" cy="2443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710100" y="3649375"/>
            <a:ext cx="3666600" cy="8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277" y="2574935"/>
            <a:ext cx="1159982" cy="2573012"/>
          </a:xfrm>
          <a:custGeom>
            <a:avLst/>
            <a:gdLst/>
            <a:ahLst/>
            <a:cxnLst/>
            <a:rect l="l" t="t" r="r" b="b"/>
            <a:pathLst>
              <a:path w="25796" h="33553" extrusionOk="0">
                <a:moveTo>
                  <a:pt x="28" y="0"/>
                </a:moveTo>
                <a:lnTo>
                  <a:pt x="28" y="163"/>
                </a:lnTo>
                <a:lnTo>
                  <a:pt x="1" y="33525"/>
                </a:lnTo>
                <a:lnTo>
                  <a:pt x="245" y="33525"/>
                </a:lnTo>
                <a:lnTo>
                  <a:pt x="25796" y="33552"/>
                </a:lnTo>
                <a:lnTo>
                  <a:pt x="12993" y="16871"/>
                </a:lnTo>
                <a:lnTo>
                  <a:pt x="109" y="54"/>
                </a:lnTo>
                <a:lnTo>
                  <a:pt x="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1491" y="-150"/>
            <a:ext cx="1161196" cy="2575159"/>
          </a:xfrm>
          <a:custGeom>
            <a:avLst/>
            <a:gdLst/>
            <a:ahLst/>
            <a:cxnLst/>
            <a:rect l="l" t="t" r="r" b="b"/>
            <a:pathLst>
              <a:path w="25823" h="33581" extrusionOk="0">
                <a:moveTo>
                  <a:pt x="1" y="1"/>
                </a:moveTo>
                <a:lnTo>
                  <a:pt x="1" y="82"/>
                </a:lnTo>
                <a:lnTo>
                  <a:pt x="1" y="33580"/>
                </a:lnTo>
                <a:lnTo>
                  <a:pt x="25823" y="33580"/>
                </a:lnTo>
                <a:lnTo>
                  <a:pt x="12966" y="16818"/>
                </a:lnTo>
                <a:lnTo>
                  <a:pt x="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3964" y="-150"/>
            <a:ext cx="1162410" cy="2575159"/>
          </a:xfrm>
          <a:custGeom>
            <a:avLst/>
            <a:gdLst/>
            <a:ahLst/>
            <a:cxnLst/>
            <a:rect l="l" t="t" r="r" b="b"/>
            <a:pathLst>
              <a:path w="25850" h="33581" extrusionOk="0">
                <a:moveTo>
                  <a:pt x="0" y="1"/>
                </a:moveTo>
                <a:lnTo>
                  <a:pt x="12911" y="16818"/>
                </a:lnTo>
                <a:lnTo>
                  <a:pt x="25768" y="33580"/>
                </a:lnTo>
                <a:lnTo>
                  <a:pt x="25849" y="33580"/>
                </a:lnTo>
                <a:lnTo>
                  <a:pt x="258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3964" y="2574935"/>
            <a:ext cx="1162410" cy="2573012"/>
          </a:xfrm>
          <a:custGeom>
            <a:avLst/>
            <a:gdLst/>
            <a:ahLst/>
            <a:cxnLst/>
            <a:rect l="l" t="t" r="r" b="b"/>
            <a:pathLst>
              <a:path w="25850" h="33553" extrusionOk="0">
                <a:moveTo>
                  <a:pt x="0" y="0"/>
                </a:moveTo>
                <a:lnTo>
                  <a:pt x="27" y="54"/>
                </a:lnTo>
                <a:lnTo>
                  <a:pt x="12911" y="16871"/>
                </a:lnTo>
                <a:lnTo>
                  <a:pt x="25714" y="33552"/>
                </a:lnTo>
                <a:lnTo>
                  <a:pt x="25849" y="33552"/>
                </a:lnTo>
                <a:lnTo>
                  <a:pt x="25849" y="136"/>
                </a:lnTo>
                <a:lnTo>
                  <a:pt x="25849" y="27"/>
                </a:lnTo>
                <a:lnTo>
                  <a:pt x="2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1"/>
          </p:nvPr>
        </p:nvSpPr>
        <p:spPr>
          <a:xfrm>
            <a:off x="2337875" y="1871600"/>
            <a:ext cx="4236900" cy="15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1" name="Google Shape;101;p16"/>
          <p:cNvSpPr/>
          <p:nvPr/>
        </p:nvSpPr>
        <p:spPr>
          <a:xfrm rot="10800000">
            <a:off x="7984018" y="-150"/>
            <a:ext cx="1159982" cy="2573012"/>
          </a:xfrm>
          <a:custGeom>
            <a:avLst/>
            <a:gdLst/>
            <a:ahLst/>
            <a:cxnLst/>
            <a:rect l="l" t="t" r="r" b="b"/>
            <a:pathLst>
              <a:path w="25796" h="33553" extrusionOk="0">
                <a:moveTo>
                  <a:pt x="28" y="0"/>
                </a:moveTo>
                <a:lnTo>
                  <a:pt x="28" y="163"/>
                </a:lnTo>
                <a:lnTo>
                  <a:pt x="1" y="33525"/>
                </a:lnTo>
                <a:lnTo>
                  <a:pt x="245" y="33525"/>
                </a:lnTo>
                <a:lnTo>
                  <a:pt x="25796" y="33552"/>
                </a:lnTo>
                <a:lnTo>
                  <a:pt x="12993" y="16871"/>
                </a:lnTo>
                <a:lnTo>
                  <a:pt x="109" y="54"/>
                </a:lnTo>
                <a:lnTo>
                  <a:pt x="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 rot="10800000">
            <a:off x="7981589" y="2572788"/>
            <a:ext cx="1161196" cy="2575159"/>
          </a:xfrm>
          <a:custGeom>
            <a:avLst/>
            <a:gdLst/>
            <a:ahLst/>
            <a:cxnLst/>
            <a:rect l="l" t="t" r="r" b="b"/>
            <a:pathLst>
              <a:path w="25823" h="33581" extrusionOk="0">
                <a:moveTo>
                  <a:pt x="1" y="1"/>
                </a:moveTo>
                <a:lnTo>
                  <a:pt x="1" y="82"/>
                </a:lnTo>
                <a:lnTo>
                  <a:pt x="1" y="33580"/>
                </a:lnTo>
                <a:lnTo>
                  <a:pt x="25823" y="33580"/>
                </a:lnTo>
                <a:lnTo>
                  <a:pt x="12966" y="16818"/>
                </a:lnTo>
                <a:lnTo>
                  <a:pt x="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 rot="10800000">
            <a:off x="7977902" y="2572788"/>
            <a:ext cx="1162410" cy="2575159"/>
          </a:xfrm>
          <a:custGeom>
            <a:avLst/>
            <a:gdLst/>
            <a:ahLst/>
            <a:cxnLst/>
            <a:rect l="l" t="t" r="r" b="b"/>
            <a:pathLst>
              <a:path w="25850" h="33581" extrusionOk="0">
                <a:moveTo>
                  <a:pt x="0" y="1"/>
                </a:moveTo>
                <a:lnTo>
                  <a:pt x="12911" y="16818"/>
                </a:lnTo>
                <a:lnTo>
                  <a:pt x="25768" y="33580"/>
                </a:lnTo>
                <a:lnTo>
                  <a:pt x="25849" y="33580"/>
                </a:lnTo>
                <a:lnTo>
                  <a:pt x="258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/>
          <p:nvPr/>
        </p:nvSpPr>
        <p:spPr>
          <a:xfrm rot="10800000">
            <a:off x="7977902" y="-150"/>
            <a:ext cx="1162410" cy="2573012"/>
          </a:xfrm>
          <a:custGeom>
            <a:avLst/>
            <a:gdLst/>
            <a:ahLst/>
            <a:cxnLst/>
            <a:rect l="l" t="t" r="r" b="b"/>
            <a:pathLst>
              <a:path w="25850" h="33553" extrusionOk="0">
                <a:moveTo>
                  <a:pt x="0" y="0"/>
                </a:moveTo>
                <a:lnTo>
                  <a:pt x="27" y="54"/>
                </a:lnTo>
                <a:lnTo>
                  <a:pt x="12911" y="16871"/>
                </a:lnTo>
                <a:lnTo>
                  <a:pt x="25714" y="33552"/>
                </a:lnTo>
                <a:lnTo>
                  <a:pt x="25849" y="33552"/>
                </a:lnTo>
                <a:lnTo>
                  <a:pt x="25849" y="136"/>
                </a:lnTo>
                <a:lnTo>
                  <a:pt x="25849" y="27"/>
                </a:lnTo>
                <a:lnTo>
                  <a:pt x="2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2343150" y="3467300"/>
            <a:ext cx="4236900" cy="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CUSTOM_5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42528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grpSp>
        <p:nvGrpSpPr>
          <p:cNvPr id="108" name="Google Shape;108;p17"/>
          <p:cNvGrpSpPr/>
          <p:nvPr/>
        </p:nvGrpSpPr>
        <p:grpSpPr>
          <a:xfrm>
            <a:off x="5566901" y="3975"/>
            <a:ext cx="3576548" cy="5143500"/>
            <a:chOff x="5221056" y="3975"/>
            <a:chExt cx="3922944" cy="5143500"/>
          </a:xfrm>
        </p:grpSpPr>
        <p:sp>
          <p:nvSpPr>
            <p:cNvPr id="109" name="Google Shape;109;p17"/>
            <p:cNvSpPr/>
            <p:nvPr/>
          </p:nvSpPr>
          <p:spPr>
            <a:xfrm>
              <a:off x="7034400" y="3975"/>
              <a:ext cx="21096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 flipH="1">
              <a:off x="5221056" y="3975"/>
              <a:ext cx="1820400" cy="5143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7"/>
          <p:cNvSpPr txBox="1"/>
          <p:nvPr/>
        </p:nvSpPr>
        <p:spPr>
          <a:xfrm>
            <a:off x="717200" y="3855800"/>
            <a:ext cx="38973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-US" sz="900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lang="en-US" sz="9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-US" sz="900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Flaticon</a:t>
            </a:r>
            <a:r>
              <a:rPr lang="en-US" sz="9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-US" sz="900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Freepik</a:t>
            </a:r>
            <a:r>
              <a:rPr lang="en-US" sz="9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6">
    <p:bg>
      <p:bgPr>
        <a:solidFill>
          <a:schemeClr val="accen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-25" y="3323"/>
            <a:ext cx="1626673" cy="1833568"/>
          </a:xfrm>
          <a:custGeom>
            <a:avLst/>
            <a:gdLst/>
            <a:ahLst/>
            <a:cxnLst/>
            <a:rect l="l" t="t" r="r" b="b"/>
            <a:pathLst>
              <a:path w="29783" h="33608" extrusionOk="0">
                <a:moveTo>
                  <a:pt x="28" y="1"/>
                </a:moveTo>
                <a:lnTo>
                  <a:pt x="1" y="33607"/>
                </a:lnTo>
                <a:lnTo>
                  <a:pt x="2978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710100" y="1654950"/>
            <a:ext cx="3143700" cy="18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"/>
          </p:nvPr>
        </p:nvSpPr>
        <p:spPr>
          <a:xfrm>
            <a:off x="5641200" y="909600"/>
            <a:ext cx="27927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 idx="2" hasCustomPrompt="1"/>
          </p:nvPr>
        </p:nvSpPr>
        <p:spPr>
          <a:xfrm>
            <a:off x="4309050" y="728525"/>
            <a:ext cx="876900" cy="63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18"/>
          <p:cNvSpPr txBox="1">
            <a:spLocks noGrp="1"/>
          </p:cNvSpPr>
          <p:nvPr>
            <p:ph type="title" idx="3" hasCustomPrompt="1"/>
          </p:nvPr>
        </p:nvSpPr>
        <p:spPr>
          <a:xfrm>
            <a:off x="4309050" y="1744291"/>
            <a:ext cx="876900" cy="63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 idx="4" hasCustomPrompt="1"/>
          </p:nvPr>
        </p:nvSpPr>
        <p:spPr>
          <a:xfrm>
            <a:off x="4309050" y="2760037"/>
            <a:ext cx="876900" cy="63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 idx="5" hasCustomPrompt="1"/>
          </p:nvPr>
        </p:nvSpPr>
        <p:spPr>
          <a:xfrm>
            <a:off x="4309050" y="3776587"/>
            <a:ext cx="876900" cy="63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6"/>
          </p:nvPr>
        </p:nvSpPr>
        <p:spPr>
          <a:xfrm>
            <a:off x="5641200" y="539400"/>
            <a:ext cx="27927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7"/>
          </p:nvPr>
        </p:nvSpPr>
        <p:spPr>
          <a:xfrm>
            <a:off x="5641200" y="1926250"/>
            <a:ext cx="27927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8"/>
          </p:nvPr>
        </p:nvSpPr>
        <p:spPr>
          <a:xfrm>
            <a:off x="5641200" y="1556050"/>
            <a:ext cx="27927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9"/>
          </p:nvPr>
        </p:nvSpPr>
        <p:spPr>
          <a:xfrm>
            <a:off x="5641200" y="2941125"/>
            <a:ext cx="27927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13"/>
          </p:nvPr>
        </p:nvSpPr>
        <p:spPr>
          <a:xfrm>
            <a:off x="5641200" y="2570925"/>
            <a:ext cx="27927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14"/>
          </p:nvPr>
        </p:nvSpPr>
        <p:spPr>
          <a:xfrm>
            <a:off x="5641200" y="3956000"/>
            <a:ext cx="27927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5"/>
          </p:nvPr>
        </p:nvSpPr>
        <p:spPr>
          <a:xfrm>
            <a:off x="5641200" y="3585800"/>
            <a:ext cx="27927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/>
        </p:nvSpPr>
        <p:spPr>
          <a:xfrm>
            <a:off x="25" y="100"/>
            <a:ext cx="5670125" cy="5143449"/>
          </a:xfrm>
          <a:custGeom>
            <a:avLst/>
            <a:gdLst/>
            <a:ahLst/>
            <a:cxnLst/>
            <a:rect l="l" t="t" r="r" b="b"/>
            <a:pathLst>
              <a:path w="83624" h="67160" extrusionOk="0">
                <a:moveTo>
                  <a:pt x="16926" y="33743"/>
                </a:moveTo>
                <a:lnTo>
                  <a:pt x="16926" y="33879"/>
                </a:lnTo>
                <a:lnTo>
                  <a:pt x="16899" y="33879"/>
                </a:lnTo>
                <a:lnTo>
                  <a:pt x="16899" y="34014"/>
                </a:lnTo>
                <a:lnTo>
                  <a:pt x="16790" y="33879"/>
                </a:lnTo>
                <a:lnTo>
                  <a:pt x="16926" y="33743"/>
                </a:lnTo>
                <a:close/>
                <a:moveTo>
                  <a:pt x="0" y="1"/>
                </a:moveTo>
                <a:lnTo>
                  <a:pt x="0" y="57015"/>
                </a:lnTo>
                <a:lnTo>
                  <a:pt x="8978" y="67159"/>
                </a:lnTo>
                <a:lnTo>
                  <a:pt x="83623" y="67159"/>
                </a:lnTo>
                <a:lnTo>
                  <a:pt x="240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680518" y="1969444"/>
            <a:ext cx="4989634" cy="3172074"/>
          </a:xfrm>
          <a:custGeom>
            <a:avLst/>
            <a:gdLst/>
            <a:ahLst/>
            <a:cxnLst/>
            <a:rect l="l" t="t" r="r" b="b"/>
            <a:pathLst>
              <a:path w="73588" h="41419" extrusionOk="0">
                <a:moveTo>
                  <a:pt x="36780" y="0"/>
                </a:moveTo>
                <a:lnTo>
                  <a:pt x="0" y="41418"/>
                </a:lnTo>
                <a:lnTo>
                  <a:pt x="73587" y="41418"/>
                </a:lnTo>
                <a:lnTo>
                  <a:pt x="3678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ctrTitle"/>
          </p:nvPr>
        </p:nvSpPr>
        <p:spPr>
          <a:xfrm>
            <a:off x="6008225" y="1545450"/>
            <a:ext cx="24258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subTitle" idx="1"/>
          </p:nvPr>
        </p:nvSpPr>
        <p:spPr>
          <a:xfrm>
            <a:off x="6008225" y="3598050"/>
            <a:ext cx="2423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>
            <a:off x="4572100" y="-24"/>
            <a:ext cx="4571975" cy="5143471"/>
          </a:xfrm>
          <a:custGeom>
            <a:avLst/>
            <a:gdLst/>
            <a:ahLst/>
            <a:cxnLst/>
            <a:rect l="l" t="t" r="r" b="b"/>
            <a:pathLst>
              <a:path w="59700" h="25308" extrusionOk="0">
                <a:moveTo>
                  <a:pt x="59510" y="1"/>
                </a:moveTo>
                <a:lnTo>
                  <a:pt x="0" y="25307"/>
                </a:lnTo>
                <a:lnTo>
                  <a:pt x="59700" y="25307"/>
                </a:lnTo>
                <a:lnTo>
                  <a:pt x="59700" y="109"/>
                </a:lnTo>
                <a:lnTo>
                  <a:pt x="5970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125" y="-197"/>
            <a:ext cx="4572052" cy="5143475"/>
          </a:xfrm>
          <a:custGeom>
            <a:avLst/>
            <a:gdLst/>
            <a:ahLst/>
            <a:cxnLst/>
            <a:rect l="l" t="t" r="r" b="b"/>
            <a:pathLst>
              <a:path w="59701" h="33526" extrusionOk="0">
                <a:moveTo>
                  <a:pt x="0" y="1"/>
                </a:moveTo>
                <a:lnTo>
                  <a:pt x="0" y="33526"/>
                </a:lnTo>
                <a:lnTo>
                  <a:pt x="59700" y="33526"/>
                </a:lnTo>
                <a:lnTo>
                  <a:pt x="59700" y="33444"/>
                </a:lnTo>
                <a:lnTo>
                  <a:pt x="5970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10100" y="1652150"/>
            <a:ext cx="3143700" cy="10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1"/>
          </p:nvPr>
        </p:nvSpPr>
        <p:spPr>
          <a:xfrm>
            <a:off x="710100" y="2673951"/>
            <a:ext cx="3143700" cy="15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710100" y="1106125"/>
            <a:ext cx="77238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710100" y="3152225"/>
            <a:ext cx="77238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0" y="25"/>
            <a:ext cx="1590600" cy="2207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0" y="2206875"/>
            <a:ext cx="1590600" cy="2948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7553400" y="2947875"/>
            <a:ext cx="1590600" cy="2207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 rot="10800000">
            <a:off x="7553400" y="25"/>
            <a:ext cx="1590600" cy="2948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710100" y="1152475"/>
            <a:ext cx="772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 rot="10800000">
            <a:off x="8398800" y="225"/>
            <a:ext cx="745200" cy="745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 rot="10800000">
            <a:off x="7653625" y="225"/>
            <a:ext cx="745200" cy="745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0" y="4086600"/>
            <a:ext cx="1056900" cy="10569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/>
          <p:nvPr/>
        </p:nvSpPr>
        <p:spPr>
          <a:xfrm rot="10800000" flipH="1">
            <a:off x="0" y="25"/>
            <a:ext cx="1590600" cy="2207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100" y="2194875"/>
            <a:ext cx="9144000" cy="29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0" y="2206875"/>
            <a:ext cx="1590600" cy="2948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subTitle" idx="1"/>
          </p:nvPr>
        </p:nvSpPr>
        <p:spPr>
          <a:xfrm>
            <a:off x="1439263" y="3006325"/>
            <a:ext cx="2788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2"/>
          </p:nvPr>
        </p:nvSpPr>
        <p:spPr>
          <a:xfrm>
            <a:off x="1439263" y="3372025"/>
            <a:ext cx="2788800" cy="10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subTitle" idx="3"/>
          </p:nvPr>
        </p:nvSpPr>
        <p:spPr>
          <a:xfrm>
            <a:off x="4913988" y="3006325"/>
            <a:ext cx="2788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4"/>
          </p:nvPr>
        </p:nvSpPr>
        <p:spPr>
          <a:xfrm>
            <a:off x="4913988" y="3372025"/>
            <a:ext cx="2788800" cy="10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/>
          <p:nvPr/>
        </p:nvSpPr>
        <p:spPr>
          <a:xfrm rot="10800000" flipH="1">
            <a:off x="-100" y="100"/>
            <a:ext cx="3574500" cy="5143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4"/>
          <p:cNvSpPr/>
          <p:nvPr/>
        </p:nvSpPr>
        <p:spPr>
          <a:xfrm flipH="1">
            <a:off x="-100" y="100"/>
            <a:ext cx="3574500" cy="5143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subTitle" idx="1"/>
          </p:nvPr>
        </p:nvSpPr>
        <p:spPr>
          <a:xfrm>
            <a:off x="3970788" y="888850"/>
            <a:ext cx="1700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2"/>
          </p:nvPr>
        </p:nvSpPr>
        <p:spPr>
          <a:xfrm>
            <a:off x="3961500" y="1254575"/>
            <a:ext cx="21414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subTitle" idx="3"/>
          </p:nvPr>
        </p:nvSpPr>
        <p:spPr>
          <a:xfrm>
            <a:off x="3961488" y="2782550"/>
            <a:ext cx="171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4"/>
          </p:nvPr>
        </p:nvSpPr>
        <p:spPr>
          <a:xfrm>
            <a:off x="3961503" y="3148259"/>
            <a:ext cx="21414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5"/>
          </p:nvPr>
        </p:nvSpPr>
        <p:spPr>
          <a:xfrm>
            <a:off x="6498088" y="888850"/>
            <a:ext cx="171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6"/>
          </p:nvPr>
        </p:nvSpPr>
        <p:spPr>
          <a:xfrm>
            <a:off x="6498093" y="1254565"/>
            <a:ext cx="21396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7"/>
          </p:nvPr>
        </p:nvSpPr>
        <p:spPr>
          <a:xfrm>
            <a:off x="6498088" y="2782550"/>
            <a:ext cx="171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ubTitle" idx="8"/>
          </p:nvPr>
        </p:nvSpPr>
        <p:spPr>
          <a:xfrm>
            <a:off x="6498088" y="3148250"/>
            <a:ext cx="2139600" cy="1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/>
          <p:nvPr/>
        </p:nvSpPr>
        <p:spPr>
          <a:xfrm rot="10800000" flipH="1">
            <a:off x="0" y="0"/>
            <a:ext cx="1129200" cy="112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/>
          <p:nvPr/>
        </p:nvSpPr>
        <p:spPr>
          <a:xfrm flipH="1">
            <a:off x="6279600" y="445025"/>
            <a:ext cx="2864400" cy="469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>
            <a:off x="5934075" y="150"/>
            <a:ext cx="3209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7"/>
          <p:cNvSpPr/>
          <p:nvPr/>
        </p:nvSpPr>
        <p:spPr>
          <a:xfrm flipH="1">
            <a:off x="4867275" y="3867450"/>
            <a:ext cx="1066800" cy="1276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 flipH="1">
            <a:off x="8328375" y="150"/>
            <a:ext cx="815400" cy="982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1"/>
          </p:nvPr>
        </p:nvSpPr>
        <p:spPr>
          <a:xfrm>
            <a:off x="7101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7726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79" name="Google Shape;179;p27"/>
          <p:cNvGrpSpPr/>
          <p:nvPr/>
        </p:nvGrpSpPr>
        <p:grpSpPr>
          <a:xfrm>
            <a:off x="5933683" y="982508"/>
            <a:ext cx="3209770" cy="2885049"/>
            <a:chOff x="1019068" y="1639035"/>
            <a:chExt cx="2724300" cy="2448692"/>
          </a:xfrm>
        </p:grpSpPr>
        <p:sp>
          <p:nvSpPr>
            <p:cNvPr id="180" name="Google Shape;180;p27"/>
            <p:cNvSpPr/>
            <p:nvPr/>
          </p:nvSpPr>
          <p:spPr>
            <a:xfrm flipH="1">
              <a:off x="1019068" y="1639035"/>
              <a:ext cx="2724300" cy="1869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 flipH="1">
              <a:off x="1019200" y="3367751"/>
              <a:ext cx="764966" cy="719977"/>
            </a:xfrm>
            <a:custGeom>
              <a:avLst/>
              <a:gdLst/>
              <a:ahLst/>
              <a:cxnLst/>
              <a:rect l="l" t="t" r="r" b="b"/>
              <a:pathLst>
                <a:path w="25850" h="33581" extrusionOk="0">
                  <a:moveTo>
                    <a:pt x="0" y="1"/>
                  </a:moveTo>
                  <a:lnTo>
                    <a:pt x="12911" y="16818"/>
                  </a:lnTo>
                  <a:lnTo>
                    <a:pt x="25768" y="33580"/>
                  </a:lnTo>
                  <a:lnTo>
                    <a:pt x="25849" y="33580"/>
                  </a:lnTo>
                  <a:lnTo>
                    <a:pt x="258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27"/>
          <p:cNvSpPr/>
          <p:nvPr/>
        </p:nvSpPr>
        <p:spPr>
          <a:xfrm rot="10800000" flipH="1">
            <a:off x="0" y="0"/>
            <a:ext cx="1129200" cy="112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/>
          <p:nvPr/>
        </p:nvSpPr>
        <p:spPr>
          <a:xfrm>
            <a:off x="0" y="0"/>
            <a:ext cx="4762500" cy="51531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4867800" y="539400"/>
            <a:ext cx="3566100" cy="4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/>
          <p:nvPr/>
        </p:nvSpPr>
        <p:spPr>
          <a:xfrm>
            <a:off x="0" y="3872400"/>
            <a:ext cx="1275000" cy="12711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9"/>
          <p:cNvSpPr/>
          <p:nvPr/>
        </p:nvSpPr>
        <p:spPr>
          <a:xfrm rot="10800000">
            <a:off x="8450700" y="-50"/>
            <a:ext cx="693300" cy="691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9"/>
          <p:cNvSpPr/>
          <p:nvPr/>
        </p:nvSpPr>
        <p:spPr>
          <a:xfrm rot="10800000">
            <a:off x="7757400" y="-50"/>
            <a:ext cx="693300" cy="691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710100" y="1233175"/>
            <a:ext cx="3156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subTitle" idx="1"/>
          </p:nvPr>
        </p:nvSpPr>
        <p:spPr>
          <a:xfrm>
            <a:off x="710100" y="2803075"/>
            <a:ext cx="3156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body" idx="2"/>
          </p:nvPr>
        </p:nvSpPr>
        <p:spPr>
          <a:xfrm>
            <a:off x="5126700" y="724075"/>
            <a:ext cx="34626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714375" y="1647825"/>
            <a:ext cx="2771700" cy="18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 hasCustomPrompt="1"/>
          </p:nvPr>
        </p:nvSpPr>
        <p:spPr>
          <a:xfrm>
            <a:off x="710100" y="1106125"/>
            <a:ext cx="77238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8" name="Google Shape;198;p31"/>
          <p:cNvSpPr txBox="1">
            <a:spLocks noGrp="1"/>
          </p:cNvSpPr>
          <p:nvPr>
            <p:ph type="body" idx="1"/>
          </p:nvPr>
        </p:nvSpPr>
        <p:spPr>
          <a:xfrm>
            <a:off x="710100" y="3152225"/>
            <a:ext cx="77238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31"/>
          <p:cNvSpPr/>
          <p:nvPr/>
        </p:nvSpPr>
        <p:spPr>
          <a:xfrm rot="10800000" flipH="1">
            <a:off x="0" y="25"/>
            <a:ext cx="1590600" cy="2207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1"/>
          <p:cNvSpPr/>
          <p:nvPr/>
        </p:nvSpPr>
        <p:spPr>
          <a:xfrm>
            <a:off x="0" y="2206875"/>
            <a:ext cx="1590600" cy="2948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1"/>
          <p:cNvSpPr/>
          <p:nvPr/>
        </p:nvSpPr>
        <p:spPr>
          <a:xfrm flipH="1">
            <a:off x="7553400" y="2947875"/>
            <a:ext cx="1590600" cy="2207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1"/>
          <p:cNvSpPr/>
          <p:nvPr/>
        </p:nvSpPr>
        <p:spPr>
          <a:xfrm rot="10800000">
            <a:off x="7553400" y="25"/>
            <a:ext cx="1590600" cy="2948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772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0100" y="1152475"/>
            <a:ext cx="7723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rot="10800000">
            <a:off x="8398800" y="225"/>
            <a:ext cx="745200" cy="745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/>
          <p:nvPr/>
        </p:nvSpPr>
        <p:spPr>
          <a:xfrm rot="10800000">
            <a:off x="7653625" y="225"/>
            <a:ext cx="745200" cy="745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0" y="4086600"/>
            <a:ext cx="1056900" cy="10569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accen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bg>
      <p:bgPr>
        <a:solidFill>
          <a:schemeClr val="accent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/>
          <p:nvPr/>
        </p:nvSpPr>
        <p:spPr>
          <a:xfrm>
            <a:off x="-25" y="3323"/>
            <a:ext cx="1626673" cy="1833568"/>
          </a:xfrm>
          <a:custGeom>
            <a:avLst/>
            <a:gdLst/>
            <a:ahLst/>
            <a:cxnLst/>
            <a:rect l="l" t="t" r="r" b="b"/>
            <a:pathLst>
              <a:path w="29783" h="33608" extrusionOk="0">
                <a:moveTo>
                  <a:pt x="28" y="1"/>
                </a:moveTo>
                <a:lnTo>
                  <a:pt x="1" y="33607"/>
                </a:lnTo>
                <a:lnTo>
                  <a:pt x="2978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title"/>
          </p:nvPr>
        </p:nvSpPr>
        <p:spPr>
          <a:xfrm>
            <a:off x="710100" y="1654950"/>
            <a:ext cx="3143700" cy="18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subTitle" idx="1"/>
          </p:nvPr>
        </p:nvSpPr>
        <p:spPr>
          <a:xfrm>
            <a:off x="5641200" y="909600"/>
            <a:ext cx="27927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title" idx="2" hasCustomPrompt="1"/>
          </p:nvPr>
        </p:nvSpPr>
        <p:spPr>
          <a:xfrm>
            <a:off x="4309050" y="728525"/>
            <a:ext cx="876900" cy="63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34"/>
          <p:cNvSpPr txBox="1">
            <a:spLocks noGrp="1"/>
          </p:cNvSpPr>
          <p:nvPr>
            <p:ph type="title" idx="3" hasCustomPrompt="1"/>
          </p:nvPr>
        </p:nvSpPr>
        <p:spPr>
          <a:xfrm>
            <a:off x="4309050" y="1744291"/>
            <a:ext cx="876900" cy="63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4" hasCustomPrompt="1"/>
          </p:nvPr>
        </p:nvSpPr>
        <p:spPr>
          <a:xfrm>
            <a:off x="4309050" y="2760037"/>
            <a:ext cx="876900" cy="63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34"/>
          <p:cNvSpPr txBox="1">
            <a:spLocks noGrp="1"/>
          </p:cNvSpPr>
          <p:nvPr>
            <p:ph type="title" idx="5" hasCustomPrompt="1"/>
          </p:nvPr>
        </p:nvSpPr>
        <p:spPr>
          <a:xfrm>
            <a:off x="4309050" y="3776587"/>
            <a:ext cx="876900" cy="63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3" name="Google Shape;213;p34"/>
          <p:cNvSpPr txBox="1">
            <a:spLocks noGrp="1"/>
          </p:cNvSpPr>
          <p:nvPr>
            <p:ph type="subTitle" idx="6"/>
          </p:nvPr>
        </p:nvSpPr>
        <p:spPr>
          <a:xfrm>
            <a:off x="5641200" y="539400"/>
            <a:ext cx="27927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subTitle" idx="7"/>
          </p:nvPr>
        </p:nvSpPr>
        <p:spPr>
          <a:xfrm>
            <a:off x="5641200" y="1926250"/>
            <a:ext cx="27927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subTitle" idx="8"/>
          </p:nvPr>
        </p:nvSpPr>
        <p:spPr>
          <a:xfrm>
            <a:off x="5641200" y="1556050"/>
            <a:ext cx="27927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6" name="Google Shape;216;p34"/>
          <p:cNvSpPr txBox="1">
            <a:spLocks noGrp="1"/>
          </p:cNvSpPr>
          <p:nvPr>
            <p:ph type="subTitle" idx="9"/>
          </p:nvPr>
        </p:nvSpPr>
        <p:spPr>
          <a:xfrm>
            <a:off x="5641200" y="2941125"/>
            <a:ext cx="27927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subTitle" idx="13"/>
          </p:nvPr>
        </p:nvSpPr>
        <p:spPr>
          <a:xfrm>
            <a:off x="5641200" y="2570925"/>
            <a:ext cx="27927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subTitle" idx="14"/>
          </p:nvPr>
        </p:nvSpPr>
        <p:spPr>
          <a:xfrm>
            <a:off x="5641200" y="3956000"/>
            <a:ext cx="27927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type="subTitle" idx="15"/>
          </p:nvPr>
        </p:nvSpPr>
        <p:spPr>
          <a:xfrm>
            <a:off x="5641200" y="3585800"/>
            <a:ext cx="27927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opic alternative">
  <p:cSld name="CUSTOM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xfrm>
            <a:off x="710100" y="1449750"/>
            <a:ext cx="3143700" cy="7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subTitle" idx="1"/>
          </p:nvPr>
        </p:nvSpPr>
        <p:spPr>
          <a:xfrm>
            <a:off x="710100" y="2190751"/>
            <a:ext cx="3143700" cy="15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23" name="Google Shape;223;p35"/>
          <p:cNvSpPr/>
          <p:nvPr/>
        </p:nvSpPr>
        <p:spPr>
          <a:xfrm>
            <a:off x="4316525" y="-1025"/>
            <a:ext cx="4827000" cy="514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5"/>
          <p:cNvSpPr/>
          <p:nvPr/>
        </p:nvSpPr>
        <p:spPr>
          <a:xfrm rot="10800000">
            <a:off x="4316524" y="-3161"/>
            <a:ext cx="4825226" cy="5143686"/>
          </a:xfrm>
          <a:custGeom>
            <a:avLst/>
            <a:gdLst/>
            <a:ahLst/>
            <a:cxnLst/>
            <a:rect l="l" t="t" r="r" b="b"/>
            <a:pathLst>
              <a:path w="25850" h="33581" extrusionOk="0">
                <a:moveTo>
                  <a:pt x="0" y="1"/>
                </a:moveTo>
                <a:lnTo>
                  <a:pt x="12911" y="16818"/>
                </a:lnTo>
                <a:lnTo>
                  <a:pt x="25768" y="33580"/>
                </a:lnTo>
                <a:lnTo>
                  <a:pt x="25849" y="33580"/>
                </a:lnTo>
                <a:lnTo>
                  <a:pt x="258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opic alternative 2">
  <p:cSld name="CUSTOM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/>
          <p:nvPr/>
        </p:nvSpPr>
        <p:spPr>
          <a:xfrm>
            <a:off x="0" y="2709775"/>
            <a:ext cx="2258100" cy="2443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6"/>
          <p:cNvSpPr txBox="1">
            <a:spLocks noGrp="1"/>
          </p:cNvSpPr>
          <p:nvPr>
            <p:ph type="title"/>
          </p:nvPr>
        </p:nvSpPr>
        <p:spPr>
          <a:xfrm>
            <a:off x="710100" y="3649375"/>
            <a:ext cx="36666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>
            <a:off x="277" y="2574935"/>
            <a:ext cx="1159982" cy="2573012"/>
          </a:xfrm>
          <a:custGeom>
            <a:avLst/>
            <a:gdLst/>
            <a:ahLst/>
            <a:cxnLst/>
            <a:rect l="l" t="t" r="r" b="b"/>
            <a:pathLst>
              <a:path w="25796" h="33553" extrusionOk="0">
                <a:moveTo>
                  <a:pt x="28" y="0"/>
                </a:moveTo>
                <a:lnTo>
                  <a:pt x="28" y="163"/>
                </a:lnTo>
                <a:lnTo>
                  <a:pt x="1" y="33525"/>
                </a:lnTo>
                <a:lnTo>
                  <a:pt x="245" y="33525"/>
                </a:lnTo>
                <a:lnTo>
                  <a:pt x="25796" y="33552"/>
                </a:lnTo>
                <a:lnTo>
                  <a:pt x="12993" y="16871"/>
                </a:lnTo>
                <a:lnTo>
                  <a:pt x="109" y="54"/>
                </a:lnTo>
                <a:lnTo>
                  <a:pt x="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7"/>
          <p:cNvSpPr/>
          <p:nvPr/>
        </p:nvSpPr>
        <p:spPr>
          <a:xfrm>
            <a:off x="1491" y="-150"/>
            <a:ext cx="1161196" cy="2575159"/>
          </a:xfrm>
          <a:custGeom>
            <a:avLst/>
            <a:gdLst/>
            <a:ahLst/>
            <a:cxnLst/>
            <a:rect l="l" t="t" r="r" b="b"/>
            <a:pathLst>
              <a:path w="25823" h="33581" extrusionOk="0">
                <a:moveTo>
                  <a:pt x="1" y="1"/>
                </a:moveTo>
                <a:lnTo>
                  <a:pt x="1" y="82"/>
                </a:lnTo>
                <a:lnTo>
                  <a:pt x="1" y="33580"/>
                </a:lnTo>
                <a:lnTo>
                  <a:pt x="25823" y="33580"/>
                </a:lnTo>
                <a:lnTo>
                  <a:pt x="12966" y="16818"/>
                </a:lnTo>
                <a:lnTo>
                  <a:pt x="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7"/>
          <p:cNvSpPr/>
          <p:nvPr/>
        </p:nvSpPr>
        <p:spPr>
          <a:xfrm>
            <a:off x="3964" y="-150"/>
            <a:ext cx="1162410" cy="2575159"/>
          </a:xfrm>
          <a:custGeom>
            <a:avLst/>
            <a:gdLst/>
            <a:ahLst/>
            <a:cxnLst/>
            <a:rect l="l" t="t" r="r" b="b"/>
            <a:pathLst>
              <a:path w="25850" h="33581" extrusionOk="0">
                <a:moveTo>
                  <a:pt x="0" y="1"/>
                </a:moveTo>
                <a:lnTo>
                  <a:pt x="12911" y="16818"/>
                </a:lnTo>
                <a:lnTo>
                  <a:pt x="25768" y="33580"/>
                </a:lnTo>
                <a:lnTo>
                  <a:pt x="25849" y="33580"/>
                </a:lnTo>
                <a:lnTo>
                  <a:pt x="258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7"/>
          <p:cNvSpPr/>
          <p:nvPr/>
        </p:nvSpPr>
        <p:spPr>
          <a:xfrm>
            <a:off x="3964" y="2574935"/>
            <a:ext cx="1162410" cy="2573012"/>
          </a:xfrm>
          <a:custGeom>
            <a:avLst/>
            <a:gdLst/>
            <a:ahLst/>
            <a:cxnLst/>
            <a:rect l="l" t="t" r="r" b="b"/>
            <a:pathLst>
              <a:path w="25850" h="33553" extrusionOk="0">
                <a:moveTo>
                  <a:pt x="0" y="0"/>
                </a:moveTo>
                <a:lnTo>
                  <a:pt x="27" y="54"/>
                </a:lnTo>
                <a:lnTo>
                  <a:pt x="12911" y="16871"/>
                </a:lnTo>
                <a:lnTo>
                  <a:pt x="25714" y="33552"/>
                </a:lnTo>
                <a:lnTo>
                  <a:pt x="25849" y="33552"/>
                </a:lnTo>
                <a:lnTo>
                  <a:pt x="25849" y="136"/>
                </a:lnTo>
                <a:lnTo>
                  <a:pt x="25849" y="27"/>
                </a:lnTo>
                <a:lnTo>
                  <a:pt x="2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7"/>
          <p:cNvSpPr txBox="1">
            <a:spLocks noGrp="1"/>
          </p:cNvSpPr>
          <p:nvPr>
            <p:ph type="subTitle" idx="1"/>
          </p:nvPr>
        </p:nvSpPr>
        <p:spPr>
          <a:xfrm>
            <a:off x="2337875" y="1871600"/>
            <a:ext cx="4236900" cy="15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34" name="Google Shape;234;p37"/>
          <p:cNvSpPr/>
          <p:nvPr/>
        </p:nvSpPr>
        <p:spPr>
          <a:xfrm rot="10800000">
            <a:off x="7984018" y="-150"/>
            <a:ext cx="1159982" cy="2573012"/>
          </a:xfrm>
          <a:custGeom>
            <a:avLst/>
            <a:gdLst/>
            <a:ahLst/>
            <a:cxnLst/>
            <a:rect l="l" t="t" r="r" b="b"/>
            <a:pathLst>
              <a:path w="25796" h="33553" extrusionOk="0">
                <a:moveTo>
                  <a:pt x="28" y="0"/>
                </a:moveTo>
                <a:lnTo>
                  <a:pt x="28" y="163"/>
                </a:lnTo>
                <a:lnTo>
                  <a:pt x="1" y="33525"/>
                </a:lnTo>
                <a:lnTo>
                  <a:pt x="245" y="33525"/>
                </a:lnTo>
                <a:lnTo>
                  <a:pt x="25796" y="33552"/>
                </a:lnTo>
                <a:lnTo>
                  <a:pt x="12993" y="16871"/>
                </a:lnTo>
                <a:lnTo>
                  <a:pt x="109" y="54"/>
                </a:lnTo>
                <a:lnTo>
                  <a:pt x="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7"/>
          <p:cNvSpPr/>
          <p:nvPr/>
        </p:nvSpPr>
        <p:spPr>
          <a:xfrm rot="10800000">
            <a:off x="7981589" y="2572788"/>
            <a:ext cx="1161196" cy="2575159"/>
          </a:xfrm>
          <a:custGeom>
            <a:avLst/>
            <a:gdLst/>
            <a:ahLst/>
            <a:cxnLst/>
            <a:rect l="l" t="t" r="r" b="b"/>
            <a:pathLst>
              <a:path w="25823" h="33581" extrusionOk="0">
                <a:moveTo>
                  <a:pt x="1" y="1"/>
                </a:moveTo>
                <a:lnTo>
                  <a:pt x="1" y="82"/>
                </a:lnTo>
                <a:lnTo>
                  <a:pt x="1" y="33580"/>
                </a:lnTo>
                <a:lnTo>
                  <a:pt x="25823" y="33580"/>
                </a:lnTo>
                <a:lnTo>
                  <a:pt x="12966" y="16818"/>
                </a:lnTo>
                <a:lnTo>
                  <a:pt x="5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7"/>
          <p:cNvSpPr/>
          <p:nvPr/>
        </p:nvSpPr>
        <p:spPr>
          <a:xfrm rot="10800000">
            <a:off x="7977902" y="2572788"/>
            <a:ext cx="1162410" cy="2575159"/>
          </a:xfrm>
          <a:custGeom>
            <a:avLst/>
            <a:gdLst/>
            <a:ahLst/>
            <a:cxnLst/>
            <a:rect l="l" t="t" r="r" b="b"/>
            <a:pathLst>
              <a:path w="25850" h="33581" extrusionOk="0">
                <a:moveTo>
                  <a:pt x="0" y="1"/>
                </a:moveTo>
                <a:lnTo>
                  <a:pt x="12911" y="16818"/>
                </a:lnTo>
                <a:lnTo>
                  <a:pt x="25768" y="33580"/>
                </a:lnTo>
                <a:lnTo>
                  <a:pt x="25849" y="33580"/>
                </a:lnTo>
                <a:lnTo>
                  <a:pt x="258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7"/>
          <p:cNvSpPr/>
          <p:nvPr/>
        </p:nvSpPr>
        <p:spPr>
          <a:xfrm rot="10800000">
            <a:off x="7977902" y="-150"/>
            <a:ext cx="1162410" cy="2573012"/>
          </a:xfrm>
          <a:custGeom>
            <a:avLst/>
            <a:gdLst/>
            <a:ahLst/>
            <a:cxnLst/>
            <a:rect l="l" t="t" r="r" b="b"/>
            <a:pathLst>
              <a:path w="25850" h="33553" extrusionOk="0">
                <a:moveTo>
                  <a:pt x="0" y="0"/>
                </a:moveTo>
                <a:lnTo>
                  <a:pt x="27" y="54"/>
                </a:lnTo>
                <a:lnTo>
                  <a:pt x="12911" y="16871"/>
                </a:lnTo>
                <a:lnTo>
                  <a:pt x="25714" y="33552"/>
                </a:lnTo>
                <a:lnTo>
                  <a:pt x="25849" y="33552"/>
                </a:lnTo>
                <a:lnTo>
                  <a:pt x="25849" y="136"/>
                </a:lnTo>
                <a:lnTo>
                  <a:pt x="25849" y="27"/>
                </a:lnTo>
                <a:lnTo>
                  <a:pt x="258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7"/>
          <p:cNvSpPr txBox="1">
            <a:spLocks noGrp="1"/>
          </p:cNvSpPr>
          <p:nvPr>
            <p:ph type="title"/>
          </p:nvPr>
        </p:nvSpPr>
        <p:spPr>
          <a:xfrm>
            <a:off x="2343150" y="3467300"/>
            <a:ext cx="4236900" cy="428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38"/>
          <p:cNvGrpSpPr/>
          <p:nvPr/>
        </p:nvGrpSpPr>
        <p:grpSpPr>
          <a:xfrm>
            <a:off x="0" y="2106484"/>
            <a:ext cx="9144000" cy="3036898"/>
            <a:chOff x="0" y="1643082"/>
            <a:chExt cx="9144000" cy="3500343"/>
          </a:xfrm>
        </p:grpSpPr>
        <p:sp>
          <p:nvSpPr>
            <p:cNvPr id="241" name="Google Shape;241;p38"/>
            <p:cNvSpPr/>
            <p:nvPr/>
          </p:nvSpPr>
          <p:spPr>
            <a:xfrm>
              <a:off x="0" y="3228825"/>
              <a:ext cx="9144000" cy="191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8"/>
            <p:cNvSpPr/>
            <p:nvPr/>
          </p:nvSpPr>
          <p:spPr>
            <a:xfrm>
              <a:off x="0" y="1643082"/>
              <a:ext cx="9136800" cy="15933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8"/>
          <p:cNvSpPr txBox="1">
            <a:spLocks noGrp="1"/>
          </p:cNvSpPr>
          <p:nvPr>
            <p:ph type="subTitle" idx="1"/>
          </p:nvPr>
        </p:nvSpPr>
        <p:spPr>
          <a:xfrm>
            <a:off x="710100" y="2185001"/>
            <a:ext cx="20664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5" name="Google Shape;245;p38"/>
          <p:cNvSpPr txBox="1">
            <a:spLocks noGrp="1"/>
          </p:cNvSpPr>
          <p:nvPr>
            <p:ph type="subTitle" idx="2"/>
          </p:nvPr>
        </p:nvSpPr>
        <p:spPr>
          <a:xfrm>
            <a:off x="710100" y="1895500"/>
            <a:ext cx="20664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6" name="Google Shape;246;p38"/>
          <p:cNvSpPr txBox="1">
            <a:spLocks noGrp="1"/>
          </p:cNvSpPr>
          <p:nvPr>
            <p:ph type="title" idx="3" hasCustomPrompt="1"/>
          </p:nvPr>
        </p:nvSpPr>
        <p:spPr>
          <a:xfrm>
            <a:off x="1494150" y="1278600"/>
            <a:ext cx="493800" cy="4938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38"/>
          <p:cNvSpPr txBox="1">
            <a:spLocks noGrp="1"/>
          </p:cNvSpPr>
          <p:nvPr>
            <p:ph type="subTitle" idx="4"/>
          </p:nvPr>
        </p:nvSpPr>
        <p:spPr>
          <a:xfrm>
            <a:off x="3538800" y="2185001"/>
            <a:ext cx="20664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8" name="Google Shape;248;p38"/>
          <p:cNvSpPr txBox="1">
            <a:spLocks noGrp="1"/>
          </p:cNvSpPr>
          <p:nvPr>
            <p:ph type="subTitle" idx="5"/>
          </p:nvPr>
        </p:nvSpPr>
        <p:spPr>
          <a:xfrm>
            <a:off x="3538800" y="1895500"/>
            <a:ext cx="20664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9" name="Google Shape;249;p38"/>
          <p:cNvSpPr txBox="1">
            <a:spLocks noGrp="1"/>
          </p:cNvSpPr>
          <p:nvPr>
            <p:ph type="title" idx="6" hasCustomPrompt="1"/>
          </p:nvPr>
        </p:nvSpPr>
        <p:spPr>
          <a:xfrm>
            <a:off x="4322850" y="1276650"/>
            <a:ext cx="493800" cy="4977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0" name="Google Shape;250;p38"/>
          <p:cNvSpPr txBox="1">
            <a:spLocks noGrp="1"/>
          </p:cNvSpPr>
          <p:nvPr>
            <p:ph type="subTitle" idx="7"/>
          </p:nvPr>
        </p:nvSpPr>
        <p:spPr>
          <a:xfrm>
            <a:off x="6367500" y="2185001"/>
            <a:ext cx="20664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1" name="Google Shape;251;p38"/>
          <p:cNvSpPr txBox="1">
            <a:spLocks noGrp="1"/>
          </p:cNvSpPr>
          <p:nvPr>
            <p:ph type="subTitle" idx="8"/>
          </p:nvPr>
        </p:nvSpPr>
        <p:spPr>
          <a:xfrm>
            <a:off x="6367500" y="1895500"/>
            <a:ext cx="20664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2" name="Google Shape;252;p38"/>
          <p:cNvSpPr txBox="1">
            <a:spLocks noGrp="1"/>
          </p:cNvSpPr>
          <p:nvPr>
            <p:ph type="title" idx="9" hasCustomPrompt="1"/>
          </p:nvPr>
        </p:nvSpPr>
        <p:spPr>
          <a:xfrm>
            <a:off x="7151550" y="1276650"/>
            <a:ext cx="493800" cy="4977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38"/>
          <p:cNvSpPr txBox="1">
            <a:spLocks noGrp="1"/>
          </p:cNvSpPr>
          <p:nvPr>
            <p:ph type="subTitle" idx="13"/>
          </p:nvPr>
        </p:nvSpPr>
        <p:spPr>
          <a:xfrm>
            <a:off x="710100" y="3910051"/>
            <a:ext cx="20664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4" name="Google Shape;254;p38"/>
          <p:cNvSpPr txBox="1">
            <a:spLocks noGrp="1"/>
          </p:cNvSpPr>
          <p:nvPr>
            <p:ph type="subTitle" idx="14"/>
          </p:nvPr>
        </p:nvSpPr>
        <p:spPr>
          <a:xfrm>
            <a:off x="710100" y="3620550"/>
            <a:ext cx="20664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5" name="Google Shape;255;p38"/>
          <p:cNvSpPr txBox="1">
            <a:spLocks noGrp="1"/>
          </p:cNvSpPr>
          <p:nvPr>
            <p:ph type="title" idx="15" hasCustomPrompt="1"/>
          </p:nvPr>
        </p:nvSpPr>
        <p:spPr>
          <a:xfrm>
            <a:off x="1494150" y="3001700"/>
            <a:ext cx="493800" cy="4938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38"/>
          <p:cNvSpPr txBox="1">
            <a:spLocks noGrp="1"/>
          </p:cNvSpPr>
          <p:nvPr>
            <p:ph type="subTitle" idx="16"/>
          </p:nvPr>
        </p:nvSpPr>
        <p:spPr>
          <a:xfrm>
            <a:off x="3538800" y="3910051"/>
            <a:ext cx="20664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7" name="Google Shape;257;p38"/>
          <p:cNvSpPr txBox="1">
            <a:spLocks noGrp="1"/>
          </p:cNvSpPr>
          <p:nvPr>
            <p:ph type="subTitle" idx="17"/>
          </p:nvPr>
        </p:nvSpPr>
        <p:spPr>
          <a:xfrm>
            <a:off x="3538800" y="3620550"/>
            <a:ext cx="20664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8" name="Google Shape;258;p38"/>
          <p:cNvSpPr txBox="1">
            <a:spLocks noGrp="1"/>
          </p:cNvSpPr>
          <p:nvPr>
            <p:ph type="title" idx="18" hasCustomPrompt="1"/>
          </p:nvPr>
        </p:nvSpPr>
        <p:spPr>
          <a:xfrm>
            <a:off x="4322850" y="3001700"/>
            <a:ext cx="493800" cy="4938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38"/>
          <p:cNvSpPr txBox="1">
            <a:spLocks noGrp="1"/>
          </p:cNvSpPr>
          <p:nvPr>
            <p:ph type="subTitle" idx="19"/>
          </p:nvPr>
        </p:nvSpPr>
        <p:spPr>
          <a:xfrm>
            <a:off x="6367500" y="3910051"/>
            <a:ext cx="20664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60" name="Google Shape;260;p38"/>
          <p:cNvSpPr txBox="1">
            <a:spLocks noGrp="1"/>
          </p:cNvSpPr>
          <p:nvPr>
            <p:ph type="subTitle" idx="20"/>
          </p:nvPr>
        </p:nvSpPr>
        <p:spPr>
          <a:xfrm>
            <a:off x="6367500" y="3620550"/>
            <a:ext cx="20664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61" name="Google Shape;261;p38"/>
          <p:cNvSpPr txBox="1">
            <a:spLocks noGrp="1"/>
          </p:cNvSpPr>
          <p:nvPr>
            <p:ph type="title" idx="21" hasCustomPrompt="1"/>
          </p:nvPr>
        </p:nvSpPr>
        <p:spPr>
          <a:xfrm>
            <a:off x="7151550" y="3001700"/>
            <a:ext cx="493800" cy="4938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0" tIns="91425" rIns="0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38"/>
          <p:cNvSpPr/>
          <p:nvPr/>
        </p:nvSpPr>
        <p:spPr>
          <a:xfrm rot="10800000" flipH="1">
            <a:off x="0" y="0"/>
            <a:ext cx="1149000" cy="994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772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9"/>
          <p:cNvSpPr/>
          <p:nvPr/>
        </p:nvSpPr>
        <p:spPr>
          <a:xfrm rot="10800000">
            <a:off x="7165200" y="-1"/>
            <a:ext cx="1978800" cy="1978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9"/>
          <p:cNvSpPr txBox="1">
            <a:spLocks noGrp="1"/>
          </p:cNvSpPr>
          <p:nvPr>
            <p:ph type="subTitle" idx="1"/>
          </p:nvPr>
        </p:nvSpPr>
        <p:spPr>
          <a:xfrm>
            <a:off x="928200" y="2760775"/>
            <a:ext cx="20484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67" name="Google Shape;267;p39"/>
          <p:cNvSpPr txBox="1">
            <a:spLocks noGrp="1"/>
          </p:cNvSpPr>
          <p:nvPr>
            <p:ph type="subTitle" idx="2"/>
          </p:nvPr>
        </p:nvSpPr>
        <p:spPr>
          <a:xfrm>
            <a:off x="928200" y="2391775"/>
            <a:ext cx="20484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68" name="Google Shape;268;p39"/>
          <p:cNvSpPr txBox="1">
            <a:spLocks noGrp="1"/>
          </p:cNvSpPr>
          <p:nvPr>
            <p:ph type="subTitle" idx="3"/>
          </p:nvPr>
        </p:nvSpPr>
        <p:spPr>
          <a:xfrm>
            <a:off x="3549463" y="2760775"/>
            <a:ext cx="20484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69" name="Google Shape;269;p39"/>
          <p:cNvSpPr txBox="1">
            <a:spLocks noGrp="1"/>
          </p:cNvSpPr>
          <p:nvPr>
            <p:ph type="subTitle" idx="4"/>
          </p:nvPr>
        </p:nvSpPr>
        <p:spPr>
          <a:xfrm>
            <a:off x="3549463" y="2391775"/>
            <a:ext cx="20484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70" name="Google Shape;270;p39"/>
          <p:cNvSpPr txBox="1">
            <a:spLocks noGrp="1"/>
          </p:cNvSpPr>
          <p:nvPr>
            <p:ph type="subTitle" idx="5"/>
          </p:nvPr>
        </p:nvSpPr>
        <p:spPr>
          <a:xfrm>
            <a:off x="6167388" y="2760775"/>
            <a:ext cx="20484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1" name="Google Shape;271;p39"/>
          <p:cNvSpPr txBox="1">
            <a:spLocks noGrp="1"/>
          </p:cNvSpPr>
          <p:nvPr>
            <p:ph type="subTitle" idx="6"/>
          </p:nvPr>
        </p:nvSpPr>
        <p:spPr>
          <a:xfrm>
            <a:off x="6167388" y="2391775"/>
            <a:ext cx="20484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CUSTOM_5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42528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grpSp>
        <p:nvGrpSpPr>
          <p:cNvPr id="274" name="Google Shape;274;p40"/>
          <p:cNvGrpSpPr/>
          <p:nvPr/>
        </p:nvGrpSpPr>
        <p:grpSpPr>
          <a:xfrm>
            <a:off x="5566901" y="3975"/>
            <a:ext cx="3576548" cy="5143500"/>
            <a:chOff x="5221056" y="3975"/>
            <a:chExt cx="3922944" cy="5143500"/>
          </a:xfrm>
        </p:grpSpPr>
        <p:sp>
          <p:nvSpPr>
            <p:cNvPr id="275" name="Google Shape;275;p40"/>
            <p:cNvSpPr/>
            <p:nvPr/>
          </p:nvSpPr>
          <p:spPr>
            <a:xfrm>
              <a:off x="7034400" y="3975"/>
              <a:ext cx="21096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0"/>
            <p:cNvSpPr/>
            <p:nvPr/>
          </p:nvSpPr>
          <p:spPr>
            <a:xfrm flipH="1">
              <a:off x="5221056" y="3975"/>
              <a:ext cx="1820400" cy="5143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40"/>
          <p:cNvSpPr txBox="1"/>
          <p:nvPr/>
        </p:nvSpPr>
        <p:spPr>
          <a:xfrm>
            <a:off x="717200" y="3855800"/>
            <a:ext cx="38973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-US" sz="900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lang="en-US" sz="9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-US" sz="900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Flaticon</a:t>
            </a:r>
            <a:r>
              <a:rPr lang="en-US" sz="9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-US" sz="900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Freepik</a:t>
            </a:r>
            <a:r>
              <a:rPr lang="en-US" sz="9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flipH="1">
            <a:off x="6279600" y="445025"/>
            <a:ext cx="2864400" cy="469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772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6"/>
          <p:cNvGrpSpPr/>
          <p:nvPr/>
        </p:nvGrpSpPr>
        <p:grpSpPr>
          <a:xfrm>
            <a:off x="0" y="2106484"/>
            <a:ext cx="9144000" cy="3036898"/>
            <a:chOff x="0" y="1643082"/>
            <a:chExt cx="9144000" cy="3500343"/>
          </a:xfrm>
        </p:grpSpPr>
        <p:sp>
          <p:nvSpPr>
            <p:cNvPr id="31" name="Google Shape;31;p6"/>
            <p:cNvSpPr/>
            <p:nvPr/>
          </p:nvSpPr>
          <p:spPr>
            <a:xfrm>
              <a:off x="0" y="3228825"/>
              <a:ext cx="9144000" cy="191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0" y="1643082"/>
              <a:ext cx="9136800" cy="15933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772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1"/>
          </p:nvPr>
        </p:nvSpPr>
        <p:spPr>
          <a:xfrm>
            <a:off x="710100" y="2185001"/>
            <a:ext cx="20664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2"/>
          </p:nvPr>
        </p:nvSpPr>
        <p:spPr>
          <a:xfrm>
            <a:off x="710100" y="1895500"/>
            <a:ext cx="206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 idx="3"/>
          </p:nvPr>
        </p:nvSpPr>
        <p:spPr>
          <a:xfrm>
            <a:off x="1494150" y="1278600"/>
            <a:ext cx="493800" cy="493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4"/>
          </p:nvPr>
        </p:nvSpPr>
        <p:spPr>
          <a:xfrm>
            <a:off x="3538800" y="2185001"/>
            <a:ext cx="20664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ubTitle" idx="5"/>
          </p:nvPr>
        </p:nvSpPr>
        <p:spPr>
          <a:xfrm>
            <a:off x="3538800" y="1895500"/>
            <a:ext cx="206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title" idx="6"/>
          </p:nvPr>
        </p:nvSpPr>
        <p:spPr>
          <a:xfrm>
            <a:off x="4322850" y="1276650"/>
            <a:ext cx="493800" cy="49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ubTitle" idx="7"/>
          </p:nvPr>
        </p:nvSpPr>
        <p:spPr>
          <a:xfrm>
            <a:off x="6367500" y="2185001"/>
            <a:ext cx="20664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8"/>
          </p:nvPr>
        </p:nvSpPr>
        <p:spPr>
          <a:xfrm>
            <a:off x="6367500" y="1895500"/>
            <a:ext cx="206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 idx="9"/>
          </p:nvPr>
        </p:nvSpPr>
        <p:spPr>
          <a:xfrm>
            <a:off x="7151550" y="1276650"/>
            <a:ext cx="493800" cy="49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3"/>
          </p:nvPr>
        </p:nvSpPr>
        <p:spPr>
          <a:xfrm>
            <a:off x="710100" y="3910051"/>
            <a:ext cx="20664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14"/>
          </p:nvPr>
        </p:nvSpPr>
        <p:spPr>
          <a:xfrm>
            <a:off x="710100" y="3620550"/>
            <a:ext cx="206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title" idx="15"/>
          </p:nvPr>
        </p:nvSpPr>
        <p:spPr>
          <a:xfrm>
            <a:off x="1494150" y="3001700"/>
            <a:ext cx="493800" cy="493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ubTitle" idx="16"/>
          </p:nvPr>
        </p:nvSpPr>
        <p:spPr>
          <a:xfrm>
            <a:off x="3538800" y="3910051"/>
            <a:ext cx="20664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ubTitle" idx="17"/>
          </p:nvPr>
        </p:nvSpPr>
        <p:spPr>
          <a:xfrm>
            <a:off x="3538800" y="3620550"/>
            <a:ext cx="206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title" idx="18"/>
          </p:nvPr>
        </p:nvSpPr>
        <p:spPr>
          <a:xfrm>
            <a:off x="4322850" y="3001700"/>
            <a:ext cx="493800" cy="493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9"/>
          </p:nvPr>
        </p:nvSpPr>
        <p:spPr>
          <a:xfrm>
            <a:off x="6367500" y="3910051"/>
            <a:ext cx="20664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20"/>
          </p:nvPr>
        </p:nvSpPr>
        <p:spPr>
          <a:xfrm>
            <a:off x="6367500" y="3620550"/>
            <a:ext cx="206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title" idx="21"/>
          </p:nvPr>
        </p:nvSpPr>
        <p:spPr>
          <a:xfrm>
            <a:off x="7151550" y="3001700"/>
            <a:ext cx="493800" cy="493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/>
          <p:nvPr/>
        </p:nvSpPr>
        <p:spPr>
          <a:xfrm rot="10800000" flipH="1">
            <a:off x="0" y="0"/>
            <a:ext cx="1149000" cy="994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4572100" y="-24"/>
            <a:ext cx="4571975" cy="5143471"/>
          </a:xfrm>
          <a:custGeom>
            <a:avLst/>
            <a:gdLst/>
            <a:ahLst/>
            <a:cxnLst/>
            <a:rect l="l" t="t" r="r" b="b"/>
            <a:pathLst>
              <a:path w="59700" h="25308" extrusionOk="0">
                <a:moveTo>
                  <a:pt x="59510" y="1"/>
                </a:moveTo>
                <a:lnTo>
                  <a:pt x="0" y="25307"/>
                </a:lnTo>
                <a:lnTo>
                  <a:pt x="59700" y="25307"/>
                </a:lnTo>
                <a:lnTo>
                  <a:pt x="59700" y="109"/>
                </a:lnTo>
                <a:lnTo>
                  <a:pt x="5970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125" y="-197"/>
            <a:ext cx="4572052" cy="5143475"/>
          </a:xfrm>
          <a:custGeom>
            <a:avLst/>
            <a:gdLst/>
            <a:ahLst/>
            <a:cxnLst/>
            <a:rect l="l" t="t" r="r" b="b"/>
            <a:pathLst>
              <a:path w="59701" h="33526" extrusionOk="0">
                <a:moveTo>
                  <a:pt x="0" y="1"/>
                </a:moveTo>
                <a:lnTo>
                  <a:pt x="0" y="33526"/>
                </a:lnTo>
                <a:lnTo>
                  <a:pt x="59700" y="33526"/>
                </a:lnTo>
                <a:lnTo>
                  <a:pt x="59700" y="33444"/>
                </a:lnTo>
                <a:lnTo>
                  <a:pt x="5970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710100" y="1652150"/>
            <a:ext cx="3143700" cy="1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ubTitle" idx="1"/>
          </p:nvPr>
        </p:nvSpPr>
        <p:spPr>
          <a:xfrm>
            <a:off x="710100" y="2673951"/>
            <a:ext cx="3143700" cy="15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 rot="10800000" flipH="1">
            <a:off x="0" y="25"/>
            <a:ext cx="1590600" cy="2207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100" y="2194875"/>
            <a:ext cx="9144000" cy="29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0" y="2206875"/>
            <a:ext cx="1590600" cy="2948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772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1"/>
          </p:nvPr>
        </p:nvSpPr>
        <p:spPr>
          <a:xfrm>
            <a:off x="1439263" y="3006325"/>
            <a:ext cx="2788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ubTitle" idx="2"/>
          </p:nvPr>
        </p:nvSpPr>
        <p:spPr>
          <a:xfrm>
            <a:off x="1439263" y="3372025"/>
            <a:ext cx="2788800" cy="1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ubTitle" idx="3"/>
          </p:nvPr>
        </p:nvSpPr>
        <p:spPr>
          <a:xfrm>
            <a:off x="4913988" y="3006325"/>
            <a:ext cx="2788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  <a:defRPr sz="16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ubTitle" idx="4"/>
          </p:nvPr>
        </p:nvSpPr>
        <p:spPr>
          <a:xfrm>
            <a:off x="4913988" y="3372025"/>
            <a:ext cx="2788800" cy="1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5934075" y="150"/>
            <a:ext cx="3209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/>
          <p:nvPr/>
        </p:nvSpPr>
        <p:spPr>
          <a:xfrm flipH="1">
            <a:off x="4867275" y="3867450"/>
            <a:ext cx="1066800" cy="1276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/>
          <p:nvPr/>
        </p:nvSpPr>
        <p:spPr>
          <a:xfrm flipH="1">
            <a:off x="8328375" y="150"/>
            <a:ext cx="815400" cy="982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7101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7726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3" name="Google Shape;73;p9"/>
          <p:cNvGrpSpPr/>
          <p:nvPr/>
        </p:nvGrpSpPr>
        <p:grpSpPr>
          <a:xfrm>
            <a:off x="5933683" y="982508"/>
            <a:ext cx="3209770" cy="2885050"/>
            <a:chOff x="1019068" y="1639035"/>
            <a:chExt cx="2724300" cy="2448693"/>
          </a:xfrm>
        </p:grpSpPr>
        <p:sp>
          <p:nvSpPr>
            <p:cNvPr id="74" name="Google Shape;74;p9"/>
            <p:cNvSpPr/>
            <p:nvPr/>
          </p:nvSpPr>
          <p:spPr>
            <a:xfrm flipH="1">
              <a:off x="1019068" y="1639035"/>
              <a:ext cx="2724300" cy="1869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 flipH="1">
              <a:off x="1019200" y="3367751"/>
              <a:ext cx="764966" cy="719977"/>
            </a:xfrm>
            <a:custGeom>
              <a:avLst/>
              <a:gdLst/>
              <a:ahLst/>
              <a:cxnLst/>
              <a:rect l="l" t="t" r="r" b="b"/>
              <a:pathLst>
                <a:path w="25850" h="33581" extrusionOk="0">
                  <a:moveTo>
                    <a:pt x="0" y="1"/>
                  </a:moveTo>
                  <a:lnTo>
                    <a:pt x="12911" y="16818"/>
                  </a:lnTo>
                  <a:lnTo>
                    <a:pt x="25768" y="33580"/>
                  </a:lnTo>
                  <a:lnTo>
                    <a:pt x="25849" y="33580"/>
                  </a:lnTo>
                  <a:lnTo>
                    <a:pt x="258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9"/>
          <p:cNvSpPr/>
          <p:nvPr/>
        </p:nvSpPr>
        <p:spPr>
          <a:xfrm rot="10800000" flipH="1">
            <a:off x="0" y="0"/>
            <a:ext cx="1129200" cy="112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/>
          <p:nvPr/>
        </p:nvSpPr>
        <p:spPr>
          <a:xfrm>
            <a:off x="0" y="0"/>
            <a:ext cx="4762500" cy="51531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4867800" y="539400"/>
            <a:ext cx="3566100" cy="4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772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100" y="1152475"/>
            <a:ext cx="7723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772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Raleway"/>
              <a:buNone/>
              <a:defRPr sz="28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710100" y="1152475"/>
            <a:ext cx="7723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hyperlink" Target="https://lauradeschere.github.io/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/>
          <p:nvPr/>
        </p:nvSpPr>
        <p:spPr>
          <a:xfrm>
            <a:off x="2047878" y="2204503"/>
            <a:ext cx="2782368" cy="2777943"/>
          </a:xfrm>
          <a:custGeom>
            <a:avLst/>
            <a:gdLst/>
            <a:ahLst/>
            <a:cxnLst/>
            <a:rect l="l" t="t" r="r" b="b"/>
            <a:pathLst>
              <a:path w="8174" h="8161" extrusionOk="0">
                <a:moveTo>
                  <a:pt x="4073" y="321"/>
                </a:moveTo>
                <a:cubicBezTo>
                  <a:pt x="6137" y="321"/>
                  <a:pt x="7825" y="1995"/>
                  <a:pt x="7811" y="4059"/>
                </a:cubicBezTo>
                <a:cubicBezTo>
                  <a:pt x="7811" y="6110"/>
                  <a:pt x="6137" y="7784"/>
                  <a:pt x="4073" y="7784"/>
                </a:cubicBezTo>
                <a:cubicBezTo>
                  <a:pt x="2023" y="7784"/>
                  <a:pt x="349" y="6110"/>
                  <a:pt x="349" y="4059"/>
                </a:cubicBezTo>
                <a:cubicBezTo>
                  <a:pt x="349" y="1995"/>
                  <a:pt x="2023" y="321"/>
                  <a:pt x="4073" y="321"/>
                </a:cubicBezTo>
                <a:close/>
                <a:moveTo>
                  <a:pt x="4073" y="0"/>
                </a:moveTo>
                <a:cubicBezTo>
                  <a:pt x="1827" y="0"/>
                  <a:pt x="0" y="1828"/>
                  <a:pt x="0" y="4073"/>
                </a:cubicBezTo>
                <a:cubicBezTo>
                  <a:pt x="0" y="6319"/>
                  <a:pt x="1827" y="8160"/>
                  <a:pt x="4073" y="8160"/>
                </a:cubicBezTo>
                <a:cubicBezTo>
                  <a:pt x="6333" y="8160"/>
                  <a:pt x="8174" y="6305"/>
                  <a:pt x="8160" y="4073"/>
                </a:cubicBezTo>
                <a:cubicBezTo>
                  <a:pt x="8160" y="1828"/>
                  <a:pt x="6333" y="0"/>
                  <a:pt x="40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1"/>
          <p:cNvSpPr/>
          <p:nvPr/>
        </p:nvSpPr>
        <p:spPr>
          <a:xfrm>
            <a:off x="457663" y="427898"/>
            <a:ext cx="932571" cy="932578"/>
          </a:xfrm>
          <a:custGeom>
            <a:avLst/>
            <a:gdLst/>
            <a:ahLst/>
            <a:cxnLst/>
            <a:rect l="l" t="t" r="r" b="b"/>
            <a:pathLst>
              <a:path w="3042" h="3042" extrusionOk="0">
                <a:moveTo>
                  <a:pt x="1521" y="349"/>
                </a:moveTo>
                <a:cubicBezTo>
                  <a:pt x="2162" y="349"/>
                  <a:pt x="2692" y="865"/>
                  <a:pt x="2692" y="1521"/>
                </a:cubicBezTo>
                <a:cubicBezTo>
                  <a:pt x="2692" y="2163"/>
                  <a:pt x="2162" y="2679"/>
                  <a:pt x="1521" y="2679"/>
                </a:cubicBezTo>
                <a:cubicBezTo>
                  <a:pt x="879" y="2679"/>
                  <a:pt x="349" y="2163"/>
                  <a:pt x="349" y="1521"/>
                </a:cubicBezTo>
                <a:cubicBezTo>
                  <a:pt x="349" y="865"/>
                  <a:pt x="879" y="349"/>
                  <a:pt x="1521" y="349"/>
                </a:cubicBezTo>
                <a:close/>
                <a:moveTo>
                  <a:pt x="1521" y="1"/>
                </a:moveTo>
                <a:cubicBezTo>
                  <a:pt x="684" y="1"/>
                  <a:pt x="0" y="684"/>
                  <a:pt x="0" y="1521"/>
                </a:cubicBezTo>
                <a:cubicBezTo>
                  <a:pt x="0" y="2358"/>
                  <a:pt x="684" y="3041"/>
                  <a:pt x="1521" y="3041"/>
                </a:cubicBezTo>
                <a:cubicBezTo>
                  <a:pt x="2358" y="3041"/>
                  <a:pt x="3041" y="2358"/>
                  <a:pt x="3041" y="1521"/>
                </a:cubicBezTo>
                <a:cubicBezTo>
                  <a:pt x="3041" y="684"/>
                  <a:pt x="2358" y="1"/>
                  <a:pt x="15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1"/>
          <p:cNvSpPr txBox="1">
            <a:spLocks noGrp="1"/>
          </p:cNvSpPr>
          <p:nvPr>
            <p:ph type="subTitle" idx="1"/>
          </p:nvPr>
        </p:nvSpPr>
        <p:spPr>
          <a:xfrm>
            <a:off x="5003139" y="2142172"/>
            <a:ext cx="3643800" cy="608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1" dirty="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Helping Nurses Thrive</a:t>
            </a:r>
            <a:endParaRPr sz="2400" b="1" dirty="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85" name="Google Shape;285;p41"/>
          <p:cNvGrpSpPr/>
          <p:nvPr/>
        </p:nvGrpSpPr>
        <p:grpSpPr>
          <a:xfrm>
            <a:off x="735225" y="970813"/>
            <a:ext cx="3224202" cy="4168572"/>
            <a:chOff x="735225" y="970813"/>
            <a:chExt cx="3224202" cy="4168572"/>
          </a:xfrm>
        </p:grpSpPr>
        <p:sp>
          <p:nvSpPr>
            <p:cNvPr id="286" name="Google Shape;286;p41"/>
            <p:cNvSpPr/>
            <p:nvPr/>
          </p:nvSpPr>
          <p:spPr>
            <a:xfrm>
              <a:off x="735225" y="970813"/>
              <a:ext cx="3224202" cy="4168572"/>
            </a:xfrm>
            <a:custGeom>
              <a:avLst/>
              <a:gdLst/>
              <a:ahLst/>
              <a:cxnLst/>
              <a:rect l="l" t="t" r="r" b="b"/>
              <a:pathLst>
                <a:path w="39819" h="51482" extrusionOk="0">
                  <a:moveTo>
                    <a:pt x="22075" y="0"/>
                  </a:moveTo>
                  <a:cubicBezTo>
                    <a:pt x="22059" y="0"/>
                    <a:pt x="22042" y="0"/>
                    <a:pt x="22025" y="0"/>
                  </a:cubicBezTo>
                  <a:cubicBezTo>
                    <a:pt x="12288" y="54"/>
                    <a:pt x="4395" y="7975"/>
                    <a:pt x="4395" y="17712"/>
                  </a:cubicBezTo>
                  <a:lnTo>
                    <a:pt x="4395" y="18417"/>
                  </a:lnTo>
                  <a:cubicBezTo>
                    <a:pt x="4422" y="19177"/>
                    <a:pt x="4286" y="19882"/>
                    <a:pt x="4069" y="20560"/>
                  </a:cubicBezTo>
                  <a:lnTo>
                    <a:pt x="191" y="30623"/>
                  </a:lnTo>
                  <a:cubicBezTo>
                    <a:pt x="1" y="31138"/>
                    <a:pt x="353" y="31681"/>
                    <a:pt x="896" y="31708"/>
                  </a:cubicBezTo>
                  <a:lnTo>
                    <a:pt x="3391" y="31816"/>
                  </a:lnTo>
                  <a:cubicBezTo>
                    <a:pt x="3934" y="31844"/>
                    <a:pt x="4395" y="32250"/>
                    <a:pt x="4449" y="32820"/>
                  </a:cubicBezTo>
                  <a:lnTo>
                    <a:pt x="5127" y="40659"/>
                  </a:lnTo>
                  <a:cubicBezTo>
                    <a:pt x="5181" y="41472"/>
                    <a:pt x="5859" y="42069"/>
                    <a:pt x="6673" y="42069"/>
                  </a:cubicBezTo>
                  <a:lnTo>
                    <a:pt x="12613" y="42069"/>
                  </a:lnTo>
                  <a:cubicBezTo>
                    <a:pt x="13400" y="42069"/>
                    <a:pt x="14024" y="42720"/>
                    <a:pt x="14024" y="43507"/>
                  </a:cubicBezTo>
                  <a:lnTo>
                    <a:pt x="13942" y="51481"/>
                  </a:lnTo>
                  <a:lnTo>
                    <a:pt x="35967" y="51481"/>
                  </a:lnTo>
                  <a:lnTo>
                    <a:pt x="33824" y="37268"/>
                  </a:lnTo>
                  <a:cubicBezTo>
                    <a:pt x="33634" y="36156"/>
                    <a:pt x="33770" y="34990"/>
                    <a:pt x="34204" y="33932"/>
                  </a:cubicBezTo>
                  <a:lnTo>
                    <a:pt x="37594" y="26120"/>
                  </a:lnTo>
                  <a:cubicBezTo>
                    <a:pt x="38137" y="25225"/>
                    <a:pt x="39059" y="22784"/>
                    <a:pt x="39059" y="22784"/>
                  </a:cubicBezTo>
                  <a:cubicBezTo>
                    <a:pt x="39547" y="21103"/>
                    <a:pt x="39818" y="19312"/>
                    <a:pt x="39791" y="17468"/>
                  </a:cubicBezTo>
                  <a:cubicBezTo>
                    <a:pt x="39656" y="7829"/>
                    <a:pt x="31709" y="0"/>
                    <a:pt x="220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1"/>
            <p:cNvSpPr/>
            <p:nvPr/>
          </p:nvSpPr>
          <p:spPr>
            <a:xfrm>
              <a:off x="1306236" y="1172757"/>
              <a:ext cx="2462099" cy="2221047"/>
            </a:xfrm>
            <a:custGeom>
              <a:avLst/>
              <a:gdLst/>
              <a:ahLst/>
              <a:cxnLst/>
              <a:rect l="l" t="t" r="r" b="b"/>
              <a:pathLst>
                <a:path w="30407" h="27430" extrusionOk="0">
                  <a:moveTo>
                    <a:pt x="15152" y="1"/>
                  </a:moveTo>
                  <a:cubicBezTo>
                    <a:pt x="15101" y="1"/>
                    <a:pt x="15051" y="1"/>
                    <a:pt x="15000" y="2"/>
                  </a:cubicBezTo>
                  <a:cubicBezTo>
                    <a:pt x="8708" y="56"/>
                    <a:pt x="3283" y="3989"/>
                    <a:pt x="1113" y="9576"/>
                  </a:cubicBezTo>
                  <a:cubicBezTo>
                    <a:pt x="1" y="12397"/>
                    <a:pt x="1384" y="15625"/>
                    <a:pt x="4205" y="16818"/>
                  </a:cubicBezTo>
                  <a:lnTo>
                    <a:pt x="9847" y="19151"/>
                  </a:lnTo>
                  <a:cubicBezTo>
                    <a:pt x="12071" y="20073"/>
                    <a:pt x="13888" y="21701"/>
                    <a:pt x="15082" y="23762"/>
                  </a:cubicBezTo>
                  <a:cubicBezTo>
                    <a:pt x="15109" y="23789"/>
                    <a:pt x="15109" y="23816"/>
                    <a:pt x="15136" y="23871"/>
                  </a:cubicBezTo>
                  <a:cubicBezTo>
                    <a:pt x="16471" y="26210"/>
                    <a:pt x="18858" y="27430"/>
                    <a:pt x="21267" y="27430"/>
                  </a:cubicBezTo>
                  <a:cubicBezTo>
                    <a:pt x="23216" y="27430"/>
                    <a:pt x="25178" y="26632"/>
                    <a:pt x="26609" y="24983"/>
                  </a:cubicBezTo>
                  <a:cubicBezTo>
                    <a:pt x="29023" y="22189"/>
                    <a:pt x="30407" y="18527"/>
                    <a:pt x="30271" y="14540"/>
                  </a:cubicBezTo>
                  <a:cubicBezTo>
                    <a:pt x="29975" y="6453"/>
                    <a:pt x="23222" y="1"/>
                    <a:pt x="15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8" name="Google Shape;288;p41"/>
            <p:cNvGrpSpPr/>
            <p:nvPr/>
          </p:nvGrpSpPr>
          <p:grpSpPr>
            <a:xfrm>
              <a:off x="1669375" y="1365002"/>
              <a:ext cx="1968902" cy="1644386"/>
              <a:chOff x="1669375" y="1365002"/>
              <a:chExt cx="1968902" cy="1644386"/>
            </a:xfrm>
          </p:grpSpPr>
          <p:sp>
            <p:nvSpPr>
              <p:cNvPr id="289" name="Google Shape;289;p41"/>
              <p:cNvSpPr/>
              <p:nvPr/>
            </p:nvSpPr>
            <p:spPr>
              <a:xfrm>
                <a:off x="2923327" y="2797048"/>
                <a:ext cx="207297" cy="212340"/>
              </a:xfrm>
              <a:custGeom>
                <a:avLst/>
                <a:gdLst/>
                <a:ahLst/>
                <a:cxnLst/>
                <a:rect l="l" t="t" r="r" b="b"/>
                <a:pathLst>
                  <a:path w="16249" h="16628" extrusionOk="0">
                    <a:moveTo>
                      <a:pt x="7966" y="3660"/>
                    </a:moveTo>
                    <a:cubicBezTo>
                      <a:pt x="10449" y="3660"/>
                      <a:pt x="12533" y="5584"/>
                      <a:pt x="12586" y="8056"/>
                    </a:cubicBezTo>
                    <a:cubicBezTo>
                      <a:pt x="12586" y="8273"/>
                      <a:pt x="12586" y="8490"/>
                      <a:pt x="12559" y="8734"/>
                    </a:cubicBezTo>
                    <a:cubicBezTo>
                      <a:pt x="12451" y="9521"/>
                      <a:pt x="12152" y="10307"/>
                      <a:pt x="11718" y="10958"/>
                    </a:cubicBezTo>
                    <a:cubicBezTo>
                      <a:pt x="11718" y="10985"/>
                      <a:pt x="11691" y="10985"/>
                      <a:pt x="11691" y="11040"/>
                    </a:cubicBezTo>
                    <a:cubicBezTo>
                      <a:pt x="11610" y="11121"/>
                      <a:pt x="11529" y="11202"/>
                      <a:pt x="11474" y="11257"/>
                    </a:cubicBezTo>
                    <a:cubicBezTo>
                      <a:pt x="11013" y="11799"/>
                      <a:pt x="10362" y="12233"/>
                      <a:pt x="9684" y="12532"/>
                    </a:cubicBezTo>
                    <a:lnTo>
                      <a:pt x="9386" y="12613"/>
                    </a:lnTo>
                    <a:cubicBezTo>
                      <a:pt x="9033" y="12721"/>
                      <a:pt x="8653" y="12803"/>
                      <a:pt x="8301" y="12830"/>
                    </a:cubicBezTo>
                    <a:lnTo>
                      <a:pt x="7813" y="12830"/>
                    </a:lnTo>
                    <a:cubicBezTo>
                      <a:pt x="5480" y="12694"/>
                      <a:pt x="3527" y="10823"/>
                      <a:pt x="3446" y="8409"/>
                    </a:cubicBezTo>
                    <a:cubicBezTo>
                      <a:pt x="3337" y="5886"/>
                      <a:pt x="5290" y="3771"/>
                      <a:pt x="7813" y="3662"/>
                    </a:cubicBezTo>
                    <a:cubicBezTo>
                      <a:pt x="7864" y="3660"/>
                      <a:pt x="7915" y="3660"/>
                      <a:pt x="7966" y="3660"/>
                    </a:cubicBezTo>
                    <a:close/>
                    <a:moveTo>
                      <a:pt x="8138" y="0"/>
                    </a:moveTo>
                    <a:lnTo>
                      <a:pt x="7406" y="55"/>
                    </a:lnTo>
                    <a:cubicBezTo>
                      <a:pt x="7379" y="55"/>
                      <a:pt x="7324" y="82"/>
                      <a:pt x="7270" y="82"/>
                    </a:cubicBezTo>
                    <a:cubicBezTo>
                      <a:pt x="7107" y="109"/>
                      <a:pt x="6999" y="190"/>
                      <a:pt x="7026" y="380"/>
                    </a:cubicBezTo>
                    <a:cubicBezTo>
                      <a:pt x="7026" y="678"/>
                      <a:pt x="7026" y="950"/>
                      <a:pt x="7053" y="1275"/>
                    </a:cubicBezTo>
                    <a:cubicBezTo>
                      <a:pt x="7053" y="1329"/>
                      <a:pt x="7053" y="1329"/>
                      <a:pt x="6999" y="1329"/>
                    </a:cubicBezTo>
                    <a:cubicBezTo>
                      <a:pt x="6511" y="1411"/>
                      <a:pt x="6050" y="1546"/>
                      <a:pt x="5616" y="1709"/>
                    </a:cubicBezTo>
                    <a:cubicBezTo>
                      <a:pt x="5592" y="1717"/>
                      <a:pt x="5573" y="1720"/>
                      <a:pt x="5557" y="1720"/>
                    </a:cubicBezTo>
                    <a:cubicBezTo>
                      <a:pt x="5518" y="1720"/>
                      <a:pt x="5499" y="1701"/>
                      <a:pt x="5480" y="1682"/>
                    </a:cubicBezTo>
                    <a:cubicBezTo>
                      <a:pt x="5344" y="1438"/>
                      <a:pt x="5209" y="1167"/>
                      <a:pt x="5073" y="923"/>
                    </a:cubicBezTo>
                    <a:cubicBezTo>
                      <a:pt x="5016" y="809"/>
                      <a:pt x="4920" y="762"/>
                      <a:pt x="4830" y="762"/>
                    </a:cubicBezTo>
                    <a:cubicBezTo>
                      <a:pt x="4791" y="762"/>
                      <a:pt x="4753" y="771"/>
                      <a:pt x="4721" y="787"/>
                    </a:cubicBezTo>
                    <a:cubicBezTo>
                      <a:pt x="4422" y="950"/>
                      <a:pt x="4124" y="1085"/>
                      <a:pt x="3798" y="1275"/>
                    </a:cubicBezTo>
                    <a:cubicBezTo>
                      <a:pt x="3663" y="1329"/>
                      <a:pt x="3636" y="1465"/>
                      <a:pt x="3717" y="1601"/>
                    </a:cubicBezTo>
                    <a:cubicBezTo>
                      <a:pt x="3798" y="1845"/>
                      <a:pt x="3934" y="2035"/>
                      <a:pt x="4042" y="2279"/>
                    </a:cubicBezTo>
                    <a:cubicBezTo>
                      <a:pt x="4070" y="2360"/>
                      <a:pt x="4124" y="2414"/>
                      <a:pt x="4151" y="2441"/>
                    </a:cubicBezTo>
                    <a:cubicBezTo>
                      <a:pt x="3717" y="2767"/>
                      <a:pt x="3310" y="3092"/>
                      <a:pt x="2957" y="3499"/>
                    </a:cubicBezTo>
                    <a:cubicBezTo>
                      <a:pt x="2686" y="3309"/>
                      <a:pt x="2442" y="3120"/>
                      <a:pt x="2171" y="2957"/>
                    </a:cubicBezTo>
                    <a:cubicBezTo>
                      <a:pt x="2107" y="2906"/>
                      <a:pt x="2043" y="2879"/>
                      <a:pt x="1987" y="2879"/>
                    </a:cubicBezTo>
                    <a:cubicBezTo>
                      <a:pt x="1925" y="2879"/>
                      <a:pt x="1874" y="2912"/>
                      <a:pt x="1845" y="2984"/>
                    </a:cubicBezTo>
                    <a:cubicBezTo>
                      <a:pt x="1628" y="3255"/>
                      <a:pt x="1411" y="3581"/>
                      <a:pt x="1194" y="3852"/>
                    </a:cubicBezTo>
                    <a:cubicBezTo>
                      <a:pt x="1140" y="3933"/>
                      <a:pt x="1167" y="4069"/>
                      <a:pt x="1276" y="4177"/>
                    </a:cubicBezTo>
                    <a:cubicBezTo>
                      <a:pt x="1493" y="4340"/>
                      <a:pt x="1737" y="4530"/>
                      <a:pt x="1954" y="4693"/>
                    </a:cubicBezTo>
                    <a:lnTo>
                      <a:pt x="2008" y="4747"/>
                    </a:lnTo>
                    <a:cubicBezTo>
                      <a:pt x="1873" y="4991"/>
                      <a:pt x="1764" y="5235"/>
                      <a:pt x="1683" y="5479"/>
                    </a:cubicBezTo>
                    <a:cubicBezTo>
                      <a:pt x="1574" y="5696"/>
                      <a:pt x="1466" y="5940"/>
                      <a:pt x="1411" y="6212"/>
                    </a:cubicBezTo>
                    <a:lnTo>
                      <a:pt x="1330" y="6212"/>
                    </a:lnTo>
                    <a:cubicBezTo>
                      <a:pt x="1059" y="6157"/>
                      <a:pt x="760" y="6103"/>
                      <a:pt x="489" y="6049"/>
                    </a:cubicBezTo>
                    <a:cubicBezTo>
                      <a:pt x="463" y="6045"/>
                      <a:pt x="438" y="6042"/>
                      <a:pt x="414" y="6042"/>
                    </a:cubicBezTo>
                    <a:cubicBezTo>
                      <a:pt x="293" y="6042"/>
                      <a:pt x="214" y="6102"/>
                      <a:pt x="191" y="6239"/>
                    </a:cubicBezTo>
                    <a:cubicBezTo>
                      <a:pt x="137" y="6374"/>
                      <a:pt x="109" y="6483"/>
                      <a:pt x="109" y="6619"/>
                    </a:cubicBezTo>
                    <a:cubicBezTo>
                      <a:pt x="82" y="6836"/>
                      <a:pt x="55" y="7053"/>
                      <a:pt x="1" y="7270"/>
                    </a:cubicBezTo>
                    <a:lnTo>
                      <a:pt x="1" y="7378"/>
                    </a:lnTo>
                    <a:cubicBezTo>
                      <a:pt x="55" y="7514"/>
                      <a:pt x="137" y="7541"/>
                      <a:pt x="272" y="7568"/>
                    </a:cubicBezTo>
                    <a:cubicBezTo>
                      <a:pt x="462" y="7595"/>
                      <a:pt x="625" y="7649"/>
                      <a:pt x="760" y="7676"/>
                    </a:cubicBezTo>
                    <a:cubicBezTo>
                      <a:pt x="896" y="7704"/>
                      <a:pt x="1032" y="7731"/>
                      <a:pt x="1140" y="7731"/>
                    </a:cubicBezTo>
                    <a:lnTo>
                      <a:pt x="1194" y="9331"/>
                    </a:lnTo>
                    <a:cubicBezTo>
                      <a:pt x="1194" y="9331"/>
                      <a:pt x="1167" y="9331"/>
                      <a:pt x="1140" y="9358"/>
                    </a:cubicBezTo>
                    <a:cubicBezTo>
                      <a:pt x="869" y="9439"/>
                      <a:pt x="625" y="9494"/>
                      <a:pt x="354" y="9575"/>
                    </a:cubicBezTo>
                    <a:cubicBezTo>
                      <a:pt x="218" y="9602"/>
                      <a:pt x="137" y="9684"/>
                      <a:pt x="109" y="9765"/>
                    </a:cubicBezTo>
                    <a:lnTo>
                      <a:pt x="109" y="9901"/>
                    </a:lnTo>
                    <a:cubicBezTo>
                      <a:pt x="109" y="9901"/>
                      <a:pt x="109" y="9955"/>
                      <a:pt x="137" y="9982"/>
                    </a:cubicBezTo>
                    <a:cubicBezTo>
                      <a:pt x="218" y="10280"/>
                      <a:pt x="326" y="10579"/>
                      <a:pt x="381" y="10904"/>
                    </a:cubicBezTo>
                    <a:cubicBezTo>
                      <a:pt x="449" y="11040"/>
                      <a:pt x="517" y="11101"/>
                      <a:pt x="649" y="11101"/>
                    </a:cubicBezTo>
                    <a:cubicBezTo>
                      <a:pt x="675" y="11101"/>
                      <a:pt x="702" y="11098"/>
                      <a:pt x="733" y="11094"/>
                    </a:cubicBezTo>
                    <a:cubicBezTo>
                      <a:pt x="815" y="11067"/>
                      <a:pt x="923" y="11040"/>
                      <a:pt x="1059" y="11040"/>
                    </a:cubicBezTo>
                    <a:cubicBezTo>
                      <a:pt x="1276" y="10985"/>
                      <a:pt x="1439" y="10931"/>
                      <a:pt x="1628" y="10904"/>
                    </a:cubicBezTo>
                    <a:cubicBezTo>
                      <a:pt x="1845" y="11392"/>
                      <a:pt x="2090" y="11853"/>
                      <a:pt x="2388" y="12287"/>
                    </a:cubicBezTo>
                    <a:cubicBezTo>
                      <a:pt x="2144" y="12477"/>
                      <a:pt x="1900" y="12721"/>
                      <a:pt x="1683" y="12938"/>
                    </a:cubicBezTo>
                    <a:cubicBezTo>
                      <a:pt x="1574" y="13020"/>
                      <a:pt x="1547" y="13155"/>
                      <a:pt x="1628" y="13264"/>
                    </a:cubicBezTo>
                    <a:cubicBezTo>
                      <a:pt x="1683" y="13291"/>
                      <a:pt x="1710" y="13372"/>
                      <a:pt x="1737" y="13399"/>
                    </a:cubicBezTo>
                    <a:cubicBezTo>
                      <a:pt x="1900" y="13616"/>
                      <a:pt x="2117" y="13833"/>
                      <a:pt x="2279" y="14050"/>
                    </a:cubicBezTo>
                    <a:cubicBezTo>
                      <a:pt x="2351" y="14122"/>
                      <a:pt x="2415" y="14156"/>
                      <a:pt x="2479" y="14156"/>
                    </a:cubicBezTo>
                    <a:cubicBezTo>
                      <a:pt x="2537" y="14156"/>
                      <a:pt x="2595" y="14129"/>
                      <a:pt x="2659" y="14078"/>
                    </a:cubicBezTo>
                    <a:cubicBezTo>
                      <a:pt x="2713" y="14023"/>
                      <a:pt x="2822" y="13942"/>
                      <a:pt x="2903" y="13888"/>
                    </a:cubicBezTo>
                    <a:cubicBezTo>
                      <a:pt x="3066" y="13752"/>
                      <a:pt x="3202" y="13616"/>
                      <a:pt x="3364" y="13508"/>
                    </a:cubicBezTo>
                    <a:lnTo>
                      <a:pt x="3988" y="14023"/>
                    </a:lnTo>
                    <a:cubicBezTo>
                      <a:pt x="4178" y="14186"/>
                      <a:pt x="4422" y="14322"/>
                      <a:pt x="4612" y="14457"/>
                    </a:cubicBezTo>
                    <a:cubicBezTo>
                      <a:pt x="4612" y="14457"/>
                      <a:pt x="4612" y="14484"/>
                      <a:pt x="4585" y="14512"/>
                    </a:cubicBezTo>
                    <a:cubicBezTo>
                      <a:pt x="4476" y="14783"/>
                      <a:pt x="4341" y="15054"/>
                      <a:pt x="4259" y="15325"/>
                    </a:cubicBezTo>
                    <a:cubicBezTo>
                      <a:pt x="4178" y="15461"/>
                      <a:pt x="4205" y="15597"/>
                      <a:pt x="4341" y="15678"/>
                    </a:cubicBezTo>
                    <a:cubicBezTo>
                      <a:pt x="4693" y="15814"/>
                      <a:pt x="4992" y="15976"/>
                      <a:pt x="5344" y="16112"/>
                    </a:cubicBezTo>
                    <a:cubicBezTo>
                      <a:pt x="5382" y="16134"/>
                      <a:pt x="5419" y="16144"/>
                      <a:pt x="5455" y="16144"/>
                    </a:cubicBezTo>
                    <a:cubicBezTo>
                      <a:pt x="5548" y="16144"/>
                      <a:pt x="5631" y="16075"/>
                      <a:pt x="5670" y="15976"/>
                    </a:cubicBezTo>
                    <a:cubicBezTo>
                      <a:pt x="5751" y="15814"/>
                      <a:pt x="5805" y="15678"/>
                      <a:pt x="5887" y="15515"/>
                    </a:cubicBezTo>
                    <a:cubicBezTo>
                      <a:pt x="5941" y="15380"/>
                      <a:pt x="6022" y="15244"/>
                      <a:pt x="6050" y="15108"/>
                    </a:cubicBezTo>
                    <a:cubicBezTo>
                      <a:pt x="6511" y="15244"/>
                      <a:pt x="6999" y="15325"/>
                      <a:pt x="7514" y="15407"/>
                    </a:cubicBezTo>
                    <a:lnTo>
                      <a:pt x="7596" y="15407"/>
                    </a:lnTo>
                    <a:lnTo>
                      <a:pt x="7650" y="16356"/>
                    </a:lnTo>
                    <a:cubicBezTo>
                      <a:pt x="7650" y="16519"/>
                      <a:pt x="7704" y="16627"/>
                      <a:pt x="7921" y="16627"/>
                    </a:cubicBezTo>
                    <a:cubicBezTo>
                      <a:pt x="8247" y="16627"/>
                      <a:pt x="8626" y="16600"/>
                      <a:pt x="8952" y="16600"/>
                    </a:cubicBezTo>
                    <a:cubicBezTo>
                      <a:pt x="9006" y="16600"/>
                      <a:pt x="9033" y="16600"/>
                      <a:pt x="9060" y="16546"/>
                    </a:cubicBezTo>
                    <a:cubicBezTo>
                      <a:pt x="9142" y="16519"/>
                      <a:pt x="9196" y="16464"/>
                      <a:pt x="9196" y="16356"/>
                    </a:cubicBezTo>
                    <a:lnTo>
                      <a:pt x="9196" y="16329"/>
                    </a:lnTo>
                    <a:cubicBezTo>
                      <a:pt x="9196" y="16139"/>
                      <a:pt x="9196" y="15949"/>
                      <a:pt x="9169" y="15786"/>
                    </a:cubicBezTo>
                    <a:lnTo>
                      <a:pt x="9169" y="15461"/>
                    </a:lnTo>
                    <a:lnTo>
                      <a:pt x="9169" y="15407"/>
                    </a:lnTo>
                    <a:cubicBezTo>
                      <a:pt x="9223" y="15407"/>
                      <a:pt x="9332" y="15380"/>
                      <a:pt x="9413" y="15380"/>
                    </a:cubicBezTo>
                    <a:cubicBezTo>
                      <a:pt x="9847" y="15298"/>
                      <a:pt x="10254" y="15163"/>
                      <a:pt x="10688" y="15000"/>
                    </a:cubicBezTo>
                    <a:cubicBezTo>
                      <a:pt x="10688" y="15027"/>
                      <a:pt x="10715" y="15027"/>
                      <a:pt x="10715" y="15054"/>
                    </a:cubicBezTo>
                    <a:cubicBezTo>
                      <a:pt x="10851" y="15298"/>
                      <a:pt x="10986" y="15569"/>
                      <a:pt x="11122" y="15814"/>
                    </a:cubicBezTo>
                    <a:cubicBezTo>
                      <a:pt x="11190" y="15927"/>
                      <a:pt x="11276" y="15983"/>
                      <a:pt x="11382" y="15983"/>
                    </a:cubicBezTo>
                    <a:cubicBezTo>
                      <a:pt x="11403" y="15983"/>
                      <a:pt x="11425" y="15981"/>
                      <a:pt x="11447" y="15976"/>
                    </a:cubicBezTo>
                    <a:cubicBezTo>
                      <a:pt x="11474" y="15976"/>
                      <a:pt x="11501" y="15976"/>
                      <a:pt x="11529" y="15949"/>
                    </a:cubicBezTo>
                    <a:cubicBezTo>
                      <a:pt x="11664" y="15868"/>
                      <a:pt x="11854" y="15814"/>
                      <a:pt x="11990" y="15732"/>
                    </a:cubicBezTo>
                    <a:cubicBezTo>
                      <a:pt x="12125" y="15678"/>
                      <a:pt x="12288" y="15569"/>
                      <a:pt x="12424" y="15461"/>
                    </a:cubicBezTo>
                    <a:cubicBezTo>
                      <a:pt x="12559" y="15352"/>
                      <a:pt x="12586" y="15271"/>
                      <a:pt x="12532" y="15081"/>
                    </a:cubicBezTo>
                    <a:lnTo>
                      <a:pt x="12424" y="14891"/>
                    </a:lnTo>
                    <a:cubicBezTo>
                      <a:pt x="12315" y="14674"/>
                      <a:pt x="12180" y="14457"/>
                      <a:pt x="12071" y="14240"/>
                    </a:cubicBezTo>
                    <a:lnTo>
                      <a:pt x="12695" y="13725"/>
                    </a:lnTo>
                    <a:cubicBezTo>
                      <a:pt x="12803" y="13671"/>
                      <a:pt x="12885" y="13562"/>
                      <a:pt x="12966" y="13508"/>
                    </a:cubicBezTo>
                    <a:lnTo>
                      <a:pt x="13265" y="13210"/>
                    </a:lnTo>
                    <a:cubicBezTo>
                      <a:pt x="13292" y="13210"/>
                      <a:pt x="13292" y="13237"/>
                      <a:pt x="13346" y="13237"/>
                    </a:cubicBezTo>
                    <a:cubicBezTo>
                      <a:pt x="13563" y="13399"/>
                      <a:pt x="13807" y="13562"/>
                      <a:pt x="14024" y="13752"/>
                    </a:cubicBezTo>
                    <a:cubicBezTo>
                      <a:pt x="14083" y="13788"/>
                      <a:pt x="14142" y="13808"/>
                      <a:pt x="14197" y="13808"/>
                    </a:cubicBezTo>
                    <a:cubicBezTo>
                      <a:pt x="14268" y="13808"/>
                      <a:pt x="14331" y="13774"/>
                      <a:pt x="14377" y="13698"/>
                    </a:cubicBezTo>
                    <a:lnTo>
                      <a:pt x="14485" y="13589"/>
                    </a:lnTo>
                    <a:cubicBezTo>
                      <a:pt x="14648" y="13372"/>
                      <a:pt x="14865" y="13128"/>
                      <a:pt x="15028" y="12857"/>
                    </a:cubicBezTo>
                    <a:cubicBezTo>
                      <a:pt x="15109" y="12749"/>
                      <a:pt x="15109" y="12640"/>
                      <a:pt x="15028" y="12586"/>
                    </a:cubicBezTo>
                    <a:cubicBezTo>
                      <a:pt x="15000" y="12586"/>
                      <a:pt x="15000" y="12559"/>
                      <a:pt x="14973" y="12532"/>
                    </a:cubicBezTo>
                    <a:cubicBezTo>
                      <a:pt x="14865" y="12450"/>
                      <a:pt x="14756" y="12342"/>
                      <a:pt x="14621" y="12287"/>
                    </a:cubicBezTo>
                    <a:cubicBezTo>
                      <a:pt x="14485" y="12179"/>
                      <a:pt x="14377" y="12125"/>
                      <a:pt x="14241" y="12016"/>
                    </a:cubicBezTo>
                    <a:cubicBezTo>
                      <a:pt x="14214" y="12016"/>
                      <a:pt x="14214" y="11962"/>
                      <a:pt x="14187" y="11935"/>
                    </a:cubicBezTo>
                    <a:cubicBezTo>
                      <a:pt x="14241" y="11853"/>
                      <a:pt x="14322" y="11745"/>
                      <a:pt x="14349" y="11636"/>
                    </a:cubicBezTo>
                    <a:cubicBezTo>
                      <a:pt x="14377" y="11582"/>
                      <a:pt x="14431" y="11528"/>
                      <a:pt x="14431" y="11474"/>
                    </a:cubicBezTo>
                    <a:cubicBezTo>
                      <a:pt x="14566" y="11175"/>
                      <a:pt x="14702" y="10823"/>
                      <a:pt x="14783" y="10524"/>
                    </a:cubicBezTo>
                    <a:cubicBezTo>
                      <a:pt x="15028" y="10552"/>
                      <a:pt x="15299" y="10633"/>
                      <a:pt x="15543" y="10660"/>
                    </a:cubicBezTo>
                    <a:cubicBezTo>
                      <a:pt x="15597" y="10660"/>
                      <a:pt x="15679" y="10687"/>
                      <a:pt x="15733" y="10687"/>
                    </a:cubicBezTo>
                    <a:cubicBezTo>
                      <a:pt x="15764" y="10692"/>
                      <a:pt x="15792" y="10694"/>
                      <a:pt x="15817" y="10694"/>
                    </a:cubicBezTo>
                    <a:cubicBezTo>
                      <a:pt x="15948" y="10694"/>
                      <a:pt x="16013" y="10634"/>
                      <a:pt x="16058" y="10497"/>
                    </a:cubicBezTo>
                    <a:cubicBezTo>
                      <a:pt x="16085" y="10389"/>
                      <a:pt x="16113" y="10253"/>
                      <a:pt x="16113" y="10145"/>
                    </a:cubicBezTo>
                    <a:cubicBezTo>
                      <a:pt x="16140" y="9928"/>
                      <a:pt x="16194" y="9711"/>
                      <a:pt x="16248" y="9494"/>
                    </a:cubicBezTo>
                    <a:lnTo>
                      <a:pt x="16248" y="9331"/>
                    </a:lnTo>
                    <a:cubicBezTo>
                      <a:pt x="16194" y="9222"/>
                      <a:pt x="16113" y="9168"/>
                      <a:pt x="15977" y="9168"/>
                    </a:cubicBezTo>
                    <a:cubicBezTo>
                      <a:pt x="15787" y="9141"/>
                      <a:pt x="15597" y="9087"/>
                      <a:pt x="15434" y="9060"/>
                    </a:cubicBezTo>
                    <a:cubicBezTo>
                      <a:pt x="15326" y="9033"/>
                      <a:pt x="15190" y="9033"/>
                      <a:pt x="15136" y="9005"/>
                    </a:cubicBezTo>
                    <a:lnTo>
                      <a:pt x="15136" y="8192"/>
                    </a:lnTo>
                    <a:cubicBezTo>
                      <a:pt x="15136" y="7920"/>
                      <a:pt x="15109" y="7676"/>
                      <a:pt x="15055" y="7405"/>
                    </a:cubicBezTo>
                    <a:cubicBezTo>
                      <a:pt x="15380" y="7324"/>
                      <a:pt x="15651" y="7242"/>
                      <a:pt x="15950" y="7161"/>
                    </a:cubicBezTo>
                    <a:cubicBezTo>
                      <a:pt x="15950" y="6890"/>
                      <a:pt x="16004" y="6863"/>
                      <a:pt x="16058" y="6727"/>
                    </a:cubicBezTo>
                    <a:lnTo>
                      <a:pt x="16058" y="6564"/>
                    </a:lnTo>
                    <a:cubicBezTo>
                      <a:pt x="16058" y="6510"/>
                      <a:pt x="16031" y="6456"/>
                      <a:pt x="16031" y="6429"/>
                    </a:cubicBezTo>
                    <a:cubicBezTo>
                      <a:pt x="15977" y="6239"/>
                      <a:pt x="15923" y="6076"/>
                      <a:pt x="15896" y="5913"/>
                    </a:cubicBezTo>
                    <a:lnTo>
                      <a:pt x="15787" y="5615"/>
                    </a:lnTo>
                    <a:cubicBezTo>
                      <a:pt x="15766" y="5464"/>
                      <a:pt x="15676" y="5416"/>
                      <a:pt x="15558" y="5416"/>
                    </a:cubicBezTo>
                    <a:cubicBezTo>
                      <a:pt x="15528" y="5416"/>
                      <a:pt x="15495" y="5419"/>
                      <a:pt x="15462" y="5425"/>
                    </a:cubicBezTo>
                    <a:cubicBezTo>
                      <a:pt x="15217" y="5506"/>
                      <a:pt x="14892" y="5561"/>
                      <a:pt x="14621" y="5642"/>
                    </a:cubicBezTo>
                    <a:cubicBezTo>
                      <a:pt x="14607" y="5649"/>
                      <a:pt x="14595" y="5652"/>
                      <a:pt x="14585" y="5652"/>
                    </a:cubicBezTo>
                    <a:cubicBezTo>
                      <a:pt x="14555" y="5652"/>
                      <a:pt x="14539" y="5622"/>
                      <a:pt x="14539" y="5561"/>
                    </a:cubicBezTo>
                    <a:cubicBezTo>
                      <a:pt x="14377" y="5262"/>
                      <a:pt x="14268" y="4991"/>
                      <a:pt x="14105" y="4720"/>
                    </a:cubicBezTo>
                    <a:cubicBezTo>
                      <a:pt x="14051" y="4557"/>
                      <a:pt x="13943" y="4422"/>
                      <a:pt x="13861" y="4259"/>
                    </a:cubicBezTo>
                    <a:lnTo>
                      <a:pt x="13916" y="4177"/>
                    </a:lnTo>
                    <a:cubicBezTo>
                      <a:pt x="14160" y="3988"/>
                      <a:pt x="14349" y="3798"/>
                      <a:pt x="14566" y="3608"/>
                    </a:cubicBezTo>
                    <a:cubicBezTo>
                      <a:pt x="14675" y="3499"/>
                      <a:pt x="14702" y="3364"/>
                      <a:pt x="14594" y="3255"/>
                    </a:cubicBezTo>
                    <a:cubicBezTo>
                      <a:pt x="14539" y="3174"/>
                      <a:pt x="14458" y="3092"/>
                      <a:pt x="14404" y="2984"/>
                    </a:cubicBezTo>
                    <a:cubicBezTo>
                      <a:pt x="14214" y="2821"/>
                      <a:pt x="14078" y="2631"/>
                      <a:pt x="13916" y="2441"/>
                    </a:cubicBezTo>
                    <a:cubicBezTo>
                      <a:pt x="13861" y="2401"/>
                      <a:pt x="13800" y="2380"/>
                      <a:pt x="13743" y="2380"/>
                    </a:cubicBezTo>
                    <a:cubicBezTo>
                      <a:pt x="13685" y="2380"/>
                      <a:pt x="13631" y="2401"/>
                      <a:pt x="13590" y="2441"/>
                    </a:cubicBezTo>
                    <a:cubicBezTo>
                      <a:pt x="13400" y="2631"/>
                      <a:pt x="13210" y="2767"/>
                      <a:pt x="13048" y="2930"/>
                    </a:cubicBezTo>
                    <a:cubicBezTo>
                      <a:pt x="12966" y="2957"/>
                      <a:pt x="12939" y="3038"/>
                      <a:pt x="12858" y="3092"/>
                    </a:cubicBezTo>
                    <a:cubicBezTo>
                      <a:pt x="12451" y="2713"/>
                      <a:pt x="12044" y="2414"/>
                      <a:pt x="11583" y="2143"/>
                    </a:cubicBezTo>
                    <a:cubicBezTo>
                      <a:pt x="11583" y="2116"/>
                      <a:pt x="11610" y="2089"/>
                      <a:pt x="11610" y="2089"/>
                    </a:cubicBezTo>
                    <a:cubicBezTo>
                      <a:pt x="11718" y="1818"/>
                      <a:pt x="11854" y="1546"/>
                      <a:pt x="11963" y="1302"/>
                    </a:cubicBezTo>
                    <a:cubicBezTo>
                      <a:pt x="12017" y="1140"/>
                      <a:pt x="11990" y="1031"/>
                      <a:pt x="11800" y="923"/>
                    </a:cubicBezTo>
                    <a:cubicBezTo>
                      <a:pt x="11637" y="868"/>
                      <a:pt x="11474" y="760"/>
                      <a:pt x="11312" y="678"/>
                    </a:cubicBezTo>
                    <a:cubicBezTo>
                      <a:pt x="11176" y="624"/>
                      <a:pt x="11040" y="543"/>
                      <a:pt x="10851" y="516"/>
                    </a:cubicBezTo>
                    <a:cubicBezTo>
                      <a:pt x="10808" y="502"/>
                      <a:pt x="10772" y="495"/>
                      <a:pt x="10739" y="495"/>
                    </a:cubicBezTo>
                    <a:cubicBezTo>
                      <a:pt x="10646" y="495"/>
                      <a:pt x="10585" y="551"/>
                      <a:pt x="10525" y="651"/>
                    </a:cubicBezTo>
                    <a:cubicBezTo>
                      <a:pt x="10417" y="923"/>
                      <a:pt x="10281" y="1167"/>
                      <a:pt x="10172" y="1438"/>
                    </a:cubicBezTo>
                    <a:cubicBezTo>
                      <a:pt x="10153" y="1476"/>
                      <a:pt x="10134" y="1515"/>
                      <a:pt x="10096" y="1515"/>
                    </a:cubicBezTo>
                    <a:cubicBezTo>
                      <a:pt x="10080" y="1515"/>
                      <a:pt x="10061" y="1508"/>
                      <a:pt x="10037" y="1492"/>
                    </a:cubicBezTo>
                    <a:cubicBezTo>
                      <a:pt x="9603" y="1357"/>
                      <a:pt x="9142" y="1275"/>
                      <a:pt x="8653" y="1221"/>
                    </a:cubicBezTo>
                    <a:cubicBezTo>
                      <a:pt x="8599" y="1221"/>
                      <a:pt x="8599" y="1194"/>
                      <a:pt x="8599" y="1167"/>
                    </a:cubicBezTo>
                    <a:cubicBezTo>
                      <a:pt x="8599" y="868"/>
                      <a:pt x="8572" y="597"/>
                      <a:pt x="8572" y="272"/>
                    </a:cubicBezTo>
                    <a:cubicBezTo>
                      <a:pt x="8572" y="109"/>
                      <a:pt x="8464" y="55"/>
                      <a:pt x="8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0" name="Google Shape;290;p41"/>
              <p:cNvGrpSpPr/>
              <p:nvPr/>
            </p:nvGrpSpPr>
            <p:grpSpPr>
              <a:xfrm>
                <a:off x="3077082" y="2387370"/>
                <a:ext cx="332674" cy="340767"/>
                <a:chOff x="6518672" y="2803010"/>
                <a:chExt cx="869281" cy="890429"/>
              </a:xfrm>
            </p:grpSpPr>
            <p:sp>
              <p:nvSpPr>
                <p:cNvPr id="291" name="Google Shape;291;p41"/>
                <p:cNvSpPr/>
                <p:nvPr/>
              </p:nvSpPr>
              <p:spPr>
                <a:xfrm>
                  <a:off x="6518672" y="2803010"/>
                  <a:ext cx="869281" cy="890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9" h="16628" extrusionOk="0">
                      <a:moveTo>
                        <a:pt x="7966" y="3660"/>
                      </a:moveTo>
                      <a:cubicBezTo>
                        <a:pt x="10449" y="3660"/>
                        <a:pt x="12533" y="5584"/>
                        <a:pt x="12586" y="8056"/>
                      </a:cubicBezTo>
                      <a:cubicBezTo>
                        <a:pt x="12586" y="8273"/>
                        <a:pt x="12586" y="8490"/>
                        <a:pt x="12559" y="8734"/>
                      </a:cubicBezTo>
                      <a:cubicBezTo>
                        <a:pt x="12451" y="9521"/>
                        <a:pt x="12152" y="10307"/>
                        <a:pt x="11718" y="10958"/>
                      </a:cubicBezTo>
                      <a:cubicBezTo>
                        <a:pt x="11718" y="10985"/>
                        <a:pt x="11691" y="10985"/>
                        <a:pt x="11691" y="11040"/>
                      </a:cubicBezTo>
                      <a:cubicBezTo>
                        <a:pt x="11610" y="11121"/>
                        <a:pt x="11529" y="11202"/>
                        <a:pt x="11474" y="11257"/>
                      </a:cubicBezTo>
                      <a:cubicBezTo>
                        <a:pt x="11013" y="11799"/>
                        <a:pt x="10362" y="12233"/>
                        <a:pt x="9684" y="12532"/>
                      </a:cubicBezTo>
                      <a:lnTo>
                        <a:pt x="9386" y="12613"/>
                      </a:lnTo>
                      <a:cubicBezTo>
                        <a:pt x="9033" y="12721"/>
                        <a:pt x="8653" y="12803"/>
                        <a:pt x="8301" y="12830"/>
                      </a:cubicBezTo>
                      <a:lnTo>
                        <a:pt x="7813" y="12830"/>
                      </a:lnTo>
                      <a:cubicBezTo>
                        <a:pt x="5480" y="12694"/>
                        <a:pt x="3527" y="10823"/>
                        <a:pt x="3446" y="8409"/>
                      </a:cubicBezTo>
                      <a:cubicBezTo>
                        <a:pt x="3337" y="5886"/>
                        <a:pt x="5290" y="3771"/>
                        <a:pt x="7813" y="3662"/>
                      </a:cubicBezTo>
                      <a:cubicBezTo>
                        <a:pt x="7864" y="3660"/>
                        <a:pt x="7915" y="3660"/>
                        <a:pt x="7966" y="3660"/>
                      </a:cubicBezTo>
                      <a:close/>
                      <a:moveTo>
                        <a:pt x="8138" y="0"/>
                      </a:moveTo>
                      <a:lnTo>
                        <a:pt x="7406" y="55"/>
                      </a:lnTo>
                      <a:cubicBezTo>
                        <a:pt x="7379" y="55"/>
                        <a:pt x="7324" y="82"/>
                        <a:pt x="7270" y="82"/>
                      </a:cubicBezTo>
                      <a:cubicBezTo>
                        <a:pt x="7107" y="109"/>
                        <a:pt x="6999" y="190"/>
                        <a:pt x="7026" y="380"/>
                      </a:cubicBezTo>
                      <a:cubicBezTo>
                        <a:pt x="7026" y="678"/>
                        <a:pt x="7026" y="950"/>
                        <a:pt x="7053" y="1275"/>
                      </a:cubicBezTo>
                      <a:cubicBezTo>
                        <a:pt x="7053" y="1329"/>
                        <a:pt x="7053" y="1329"/>
                        <a:pt x="6999" y="1329"/>
                      </a:cubicBezTo>
                      <a:cubicBezTo>
                        <a:pt x="6511" y="1411"/>
                        <a:pt x="6050" y="1546"/>
                        <a:pt x="5616" y="1709"/>
                      </a:cubicBezTo>
                      <a:cubicBezTo>
                        <a:pt x="5592" y="1717"/>
                        <a:pt x="5573" y="1720"/>
                        <a:pt x="5557" y="1720"/>
                      </a:cubicBezTo>
                      <a:cubicBezTo>
                        <a:pt x="5518" y="1720"/>
                        <a:pt x="5499" y="1701"/>
                        <a:pt x="5480" y="1682"/>
                      </a:cubicBezTo>
                      <a:cubicBezTo>
                        <a:pt x="5344" y="1438"/>
                        <a:pt x="5209" y="1167"/>
                        <a:pt x="5073" y="923"/>
                      </a:cubicBezTo>
                      <a:cubicBezTo>
                        <a:pt x="5016" y="809"/>
                        <a:pt x="4920" y="762"/>
                        <a:pt x="4830" y="762"/>
                      </a:cubicBezTo>
                      <a:cubicBezTo>
                        <a:pt x="4791" y="762"/>
                        <a:pt x="4753" y="771"/>
                        <a:pt x="4721" y="787"/>
                      </a:cubicBezTo>
                      <a:cubicBezTo>
                        <a:pt x="4422" y="950"/>
                        <a:pt x="4124" y="1085"/>
                        <a:pt x="3798" y="1275"/>
                      </a:cubicBezTo>
                      <a:cubicBezTo>
                        <a:pt x="3663" y="1329"/>
                        <a:pt x="3636" y="1465"/>
                        <a:pt x="3717" y="1601"/>
                      </a:cubicBezTo>
                      <a:cubicBezTo>
                        <a:pt x="3798" y="1845"/>
                        <a:pt x="3934" y="2035"/>
                        <a:pt x="4042" y="2279"/>
                      </a:cubicBezTo>
                      <a:cubicBezTo>
                        <a:pt x="4070" y="2360"/>
                        <a:pt x="4124" y="2414"/>
                        <a:pt x="4151" y="2441"/>
                      </a:cubicBezTo>
                      <a:cubicBezTo>
                        <a:pt x="3717" y="2767"/>
                        <a:pt x="3310" y="3092"/>
                        <a:pt x="2957" y="3499"/>
                      </a:cubicBezTo>
                      <a:cubicBezTo>
                        <a:pt x="2686" y="3309"/>
                        <a:pt x="2442" y="3120"/>
                        <a:pt x="2171" y="2957"/>
                      </a:cubicBezTo>
                      <a:cubicBezTo>
                        <a:pt x="2107" y="2906"/>
                        <a:pt x="2043" y="2879"/>
                        <a:pt x="1987" y="2879"/>
                      </a:cubicBezTo>
                      <a:cubicBezTo>
                        <a:pt x="1925" y="2879"/>
                        <a:pt x="1874" y="2912"/>
                        <a:pt x="1845" y="2984"/>
                      </a:cubicBezTo>
                      <a:cubicBezTo>
                        <a:pt x="1628" y="3255"/>
                        <a:pt x="1411" y="3581"/>
                        <a:pt x="1194" y="3852"/>
                      </a:cubicBezTo>
                      <a:cubicBezTo>
                        <a:pt x="1140" y="3933"/>
                        <a:pt x="1167" y="4069"/>
                        <a:pt x="1276" y="4177"/>
                      </a:cubicBezTo>
                      <a:cubicBezTo>
                        <a:pt x="1493" y="4340"/>
                        <a:pt x="1737" y="4530"/>
                        <a:pt x="1954" y="4693"/>
                      </a:cubicBezTo>
                      <a:lnTo>
                        <a:pt x="2008" y="4747"/>
                      </a:lnTo>
                      <a:cubicBezTo>
                        <a:pt x="1873" y="4991"/>
                        <a:pt x="1764" y="5235"/>
                        <a:pt x="1683" y="5479"/>
                      </a:cubicBezTo>
                      <a:cubicBezTo>
                        <a:pt x="1574" y="5696"/>
                        <a:pt x="1466" y="5940"/>
                        <a:pt x="1411" y="6212"/>
                      </a:cubicBezTo>
                      <a:lnTo>
                        <a:pt x="1330" y="6212"/>
                      </a:lnTo>
                      <a:cubicBezTo>
                        <a:pt x="1059" y="6157"/>
                        <a:pt x="760" y="6103"/>
                        <a:pt x="489" y="6049"/>
                      </a:cubicBezTo>
                      <a:cubicBezTo>
                        <a:pt x="463" y="6045"/>
                        <a:pt x="438" y="6042"/>
                        <a:pt x="414" y="6042"/>
                      </a:cubicBezTo>
                      <a:cubicBezTo>
                        <a:pt x="293" y="6042"/>
                        <a:pt x="214" y="6102"/>
                        <a:pt x="191" y="6239"/>
                      </a:cubicBezTo>
                      <a:cubicBezTo>
                        <a:pt x="137" y="6374"/>
                        <a:pt x="109" y="6483"/>
                        <a:pt x="109" y="6619"/>
                      </a:cubicBezTo>
                      <a:cubicBezTo>
                        <a:pt x="82" y="6836"/>
                        <a:pt x="55" y="7053"/>
                        <a:pt x="1" y="7270"/>
                      </a:cubicBezTo>
                      <a:lnTo>
                        <a:pt x="1" y="7378"/>
                      </a:lnTo>
                      <a:cubicBezTo>
                        <a:pt x="55" y="7514"/>
                        <a:pt x="137" y="7541"/>
                        <a:pt x="272" y="7568"/>
                      </a:cubicBezTo>
                      <a:cubicBezTo>
                        <a:pt x="462" y="7595"/>
                        <a:pt x="625" y="7649"/>
                        <a:pt x="760" y="7676"/>
                      </a:cubicBezTo>
                      <a:cubicBezTo>
                        <a:pt x="896" y="7704"/>
                        <a:pt x="1032" y="7731"/>
                        <a:pt x="1140" y="7731"/>
                      </a:cubicBezTo>
                      <a:lnTo>
                        <a:pt x="1194" y="9331"/>
                      </a:lnTo>
                      <a:cubicBezTo>
                        <a:pt x="1194" y="9331"/>
                        <a:pt x="1167" y="9331"/>
                        <a:pt x="1140" y="9358"/>
                      </a:cubicBezTo>
                      <a:cubicBezTo>
                        <a:pt x="869" y="9439"/>
                        <a:pt x="625" y="9494"/>
                        <a:pt x="354" y="9575"/>
                      </a:cubicBezTo>
                      <a:cubicBezTo>
                        <a:pt x="218" y="9602"/>
                        <a:pt x="137" y="9684"/>
                        <a:pt x="109" y="9765"/>
                      </a:cubicBezTo>
                      <a:lnTo>
                        <a:pt x="109" y="9901"/>
                      </a:lnTo>
                      <a:cubicBezTo>
                        <a:pt x="109" y="9901"/>
                        <a:pt x="109" y="9955"/>
                        <a:pt x="137" y="9982"/>
                      </a:cubicBezTo>
                      <a:cubicBezTo>
                        <a:pt x="218" y="10280"/>
                        <a:pt x="326" y="10579"/>
                        <a:pt x="381" y="10904"/>
                      </a:cubicBezTo>
                      <a:cubicBezTo>
                        <a:pt x="449" y="11040"/>
                        <a:pt x="517" y="11101"/>
                        <a:pt x="649" y="11101"/>
                      </a:cubicBezTo>
                      <a:cubicBezTo>
                        <a:pt x="675" y="11101"/>
                        <a:pt x="702" y="11098"/>
                        <a:pt x="733" y="11094"/>
                      </a:cubicBezTo>
                      <a:cubicBezTo>
                        <a:pt x="815" y="11067"/>
                        <a:pt x="923" y="11040"/>
                        <a:pt x="1059" y="11040"/>
                      </a:cubicBezTo>
                      <a:cubicBezTo>
                        <a:pt x="1276" y="10985"/>
                        <a:pt x="1439" y="10931"/>
                        <a:pt x="1628" y="10904"/>
                      </a:cubicBezTo>
                      <a:cubicBezTo>
                        <a:pt x="1845" y="11392"/>
                        <a:pt x="2090" y="11853"/>
                        <a:pt x="2388" y="12287"/>
                      </a:cubicBezTo>
                      <a:cubicBezTo>
                        <a:pt x="2144" y="12477"/>
                        <a:pt x="1900" y="12721"/>
                        <a:pt x="1683" y="12938"/>
                      </a:cubicBezTo>
                      <a:cubicBezTo>
                        <a:pt x="1574" y="13020"/>
                        <a:pt x="1547" y="13155"/>
                        <a:pt x="1628" y="13264"/>
                      </a:cubicBezTo>
                      <a:cubicBezTo>
                        <a:pt x="1683" y="13291"/>
                        <a:pt x="1710" y="13372"/>
                        <a:pt x="1737" y="13399"/>
                      </a:cubicBezTo>
                      <a:cubicBezTo>
                        <a:pt x="1900" y="13616"/>
                        <a:pt x="2117" y="13833"/>
                        <a:pt x="2279" y="14050"/>
                      </a:cubicBezTo>
                      <a:cubicBezTo>
                        <a:pt x="2351" y="14122"/>
                        <a:pt x="2415" y="14156"/>
                        <a:pt x="2479" y="14156"/>
                      </a:cubicBezTo>
                      <a:cubicBezTo>
                        <a:pt x="2537" y="14156"/>
                        <a:pt x="2595" y="14129"/>
                        <a:pt x="2659" y="14078"/>
                      </a:cubicBezTo>
                      <a:cubicBezTo>
                        <a:pt x="2713" y="14023"/>
                        <a:pt x="2822" y="13942"/>
                        <a:pt x="2903" y="13888"/>
                      </a:cubicBezTo>
                      <a:cubicBezTo>
                        <a:pt x="3066" y="13752"/>
                        <a:pt x="3202" y="13616"/>
                        <a:pt x="3364" y="13508"/>
                      </a:cubicBezTo>
                      <a:lnTo>
                        <a:pt x="3988" y="14023"/>
                      </a:lnTo>
                      <a:cubicBezTo>
                        <a:pt x="4178" y="14186"/>
                        <a:pt x="4422" y="14322"/>
                        <a:pt x="4612" y="14457"/>
                      </a:cubicBezTo>
                      <a:cubicBezTo>
                        <a:pt x="4612" y="14457"/>
                        <a:pt x="4612" y="14484"/>
                        <a:pt x="4585" y="14512"/>
                      </a:cubicBezTo>
                      <a:cubicBezTo>
                        <a:pt x="4476" y="14783"/>
                        <a:pt x="4341" y="15054"/>
                        <a:pt x="4259" y="15325"/>
                      </a:cubicBezTo>
                      <a:cubicBezTo>
                        <a:pt x="4178" y="15461"/>
                        <a:pt x="4205" y="15597"/>
                        <a:pt x="4341" y="15678"/>
                      </a:cubicBezTo>
                      <a:cubicBezTo>
                        <a:pt x="4693" y="15814"/>
                        <a:pt x="4992" y="15976"/>
                        <a:pt x="5344" y="16112"/>
                      </a:cubicBezTo>
                      <a:cubicBezTo>
                        <a:pt x="5382" y="16134"/>
                        <a:pt x="5419" y="16144"/>
                        <a:pt x="5455" y="16144"/>
                      </a:cubicBezTo>
                      <a:cubicBezTo>
                        <a:pt x="5548" y="16144"/>
                        <a:pt x="5631" y="16075"/>
                        <a:pt x="5670" y="15976"/>
                      </a:cubicBezTo>
                      <a:cubicBezTo>
                        <a:pt x="5751" y="15814"/>
                        <a:pt x="5805" y="15678"/>
                        <a:pt x="5887" y="15515"/>
                      </a:cubicBezTo>
                      <a:cubicBezTo>
                        <a:pt x="5941" y="15380"/>
                        <a:pt x="6022" y="15244"/>
                        <a:pt x="6050" y="15108"/>
                      </a:cubicBezTo>
                      <a:cubicBezTo>
                        <a:pt x="6511" y="15244"/>
                        <a:pt x="6999" y="15325"/>
                        <a:pt x="7514" y="15407"/>
                      </a:cubicBezTo>
                      <a:lnTo>
                        <a:pt x="7596" y="15407"/>
                      </a:lnTo>
                      <a:lnTo>
                        <a:pt x="7650" y="16356"/>
                      </a:lnTo>
                      <a:cubicBezTo>
                        <a:pt x="7650" y="16519"/>
                        <a:pt x="7704" y="16627"/>
                        <a:pt x="7921" y="16627"/>
                      </a:cubicBezTo>
                      <a:cubicBezTo>
                        <a:pt x="8247" y="16627"/>
                        <a:pt x="8626" y="16600"/>
                        <a:pt x="8952" y="16600"/>
                      </a:cubicBezTo>
                      <a:cubicBezTo>
                        <a:pt x="9006" y="16600"/>
                        <a:pt x="9033" y="16600"/>
                        <a:pt x="9060" y="16546"/>
                      </a:cubicBezTo>
                      <a:cubicBezTo>
                        <a:pt x="9142" y="16519"/>
                        <a:pt x="9196" y="16464"/>
                        <a:pt x="9196" y="16356"/>
                      </a:cubicBezTo>
                      <a:lnTo>
                        <a:pt x="9196" y="16329"/>
                      </a:lnTo>
                      <a:cubicBezTo>
                        <a:pt x="9196" y="16139"/>
                        <a:pt x="9196" y="15949"/>
                        <a:pt x="9169" y="15786"/>
                      </a:cubicBezTo>
                      <a:lnTo>
                        <a:pt x="9169" y="15461"/>
                      </a:lnTo>
                      <a:lnTo>
                        <a:pt x="9169" y="15407"/>
                      </a:lnTo>
                      <a:cubicBezTo>
                        <a:pt x="9223" y="15407"/>
                        <a:pt x="9332" y="15380"/>
                        <a:pt x="9413" y="15380"/>
                      </a:cubicBezTo>
                      <a:cubicBezTo>
                        <a:pt x="9847" y="15298"/>
                        <a:pt x="10254" y="15163"/>
                        <a:pt x="10688" y="15000"/>
                      </a:cubicBezTo>
                      <a:cubicBezTo>
                        <a:pt x="10688" y="15027"/>
                        <a:pt x="10715" y="15027"/>
                        <a:pt x="10715" y="15054"/>
                      </a:cubicBezTo>
                      <a:cubicBezTo>
                        <a:pt x="10851" y="15298"/>
                        <a:pt x="10986" y="15569"/>
                        <a:pt x="11122" y="15814"/>
                      </a:cubicBezTo>
                      <a:cubicBezTo>
                        <a:pt x="11190" y="15927"/>
                        <a:pt x="11276" y="15983"/>
                        <a:pt x="11382" y="15983"/>
                      </a:cubicBezTo>
                      <a:cubicBezTo>
                        <a:pt x="11403" y="15983"/>
                        <a:pt x="11425" y="15981"/>
                        <a:pt x="11447" y="15976"/>
                      </a:cubicBezTo>
                      <a:cubicBezTo>
                        <a:pt x="11474" y="15976"/>
                        <a:pt x="11501" y="15976"/>
                        <a:pt x="11529" y="15949"/>
                      </a:cubicBezTo>
                      <a:cubicBezTo>
                        <a:pt x="11664" y="15868"/>
                        <a:pt x="11854" y="15814"/>
                        <a:pt x="11990" y="15732"/>
                      </a:cubicBezTo>
                      <a:cubicBezTo>
                        <a:pt x="12125" y="15678"/>
                        <a:pt x="12288" y="15569"/>
                        <a:pt x="12424" y="15461"/>
                      </a:cubicBezTo>
                      <a:cubicBezTo>
                        <a:pt x="12559" y="15352"/>
                        <a:pt x="12586" y="15271"/>
                        <a:pt x="12532" y="15081"/>
                      </a:cubicBezTo>
                      <a:lnTo>
                        <a:pt x="12424" y="14891"/>
                      </a:lnTo>
                      <a:cubicBezTo>
                        <a:pt x="12315" y="14674"/>
                        <a:pt x="12180" y="14457"/>
                        <a:pt x="12071" y="14240"/>
                      </a:cubicBezTo>
                      <a:lnTo>
                        <a:pt x="12695" y="13725"/>
                      </a:lnTo>
                      <a:cubicBezTo>
                        <a:pt x="12803" y="13671"/>
                        <a:pt x="12885" y="13562"/>
                        <a:pt x="12966" y="13508"/>
                      </a:cubicBezTo>
                      <a:lnTo>
                        <a:pt x="13265" y="13210"/>
                      </a:lnTo>
                      <a:cubicBezTo>
                        <a:pt x="13292" y="13210"/>
                        <a:pt x="13292" y="13237"/>
                        <a:pt x="13346" y="13237"/>
                      </a:cubicBezTo>
                      <a:cubicBezTo>
                        <a:pt x="13563" y="13399"/>
                        <a:pt x="13807" y="13562"/>
                        <a:pt x="14024" y="13752"/>
                      </a:cubicBezTo>
                      <a:cubicBezTo>
                        <a:pt x="14083" y="13788"/>
                        <a:pt x="14142" y="13808"/>
                        <a:pt x="14197" y="13808"/>
                      </a:cubicBezTo>
                      <a:cubicBezTo>
                        <a:pt x="14268" y="13808"/>
                        <a:pt x="14331" y="13774"/>
                        <a:pt x="14377" y="13698"/>
                      </a:cubicBezTo>
                      <a:lnTo>
                        <a:pt x="14485" y="13589"/>
                      </a:lnTo>
                      <a:cubicBezTo>
                        <a:pt x="14648" y="13372"/>
                        <a:pt x="14865" y="13128"/>
                        <a:pt x="15028" y="12857"/>
                      </a:cubicBezTo>
                      <a:cubicBezTo>
                        <a:pt x="15109" y="12749"/>
                        <a:pt x="15109" y="12640"/>
                        <a:pt x="15028" y="12586"/>
                      </a:cubicBezTo>
                      <a:cubicBezTo>
                        <a:pt x="15000" y="12586"/>
                        <a:pt x="15000" y="12559"/>
                        <a:pt x="14973" y="12532"/>
                      </a:cubicBezTo>
                      <a:cubicBezTo>
                        <a:pt x="14865" y="12450"/>
                        <a:pt x="14756" y="12342"/>
                        <a:pt x="14621" y="12287"/>
                      </a:cubicBezTo>
                      <a:cubicBezTo>
                        <a:pt x="14485" y="12179"/>
                        <a:pt x="14377" y="12125"/>
                        <a:pt x="14241" y="12016"/>
                      </a:cubicBezTo>
                      <a:cubicBezTo>
                        <a:pt x="14214" y="12016"/>
                        <a:pt x="14214" y="11962"/>
                        <a:pt x="14187" y="11935"/>
                      </a:cubicBezTo>
                      <a:cubicBezTo>
                        <a:pt x="14241" y="11853"/>
                        <a:pt x="14322" y="11745"/>
                        <a:pt x="14349" y="11636"/>
                      </a:cubicBezTo>
                      <a:cubicBezTo>
                        <a:pt x="14377" y="11582"/>
                        <a:pt x="14431" y="11528"/>
                        <a:pt x="14431" y="11474"/>
                      </a:cubicBezTo>
                      <a:cubicBezTo>
                        <a:pt x="14566" y="11175"/>
                        <a:pt x="14702" y="10823"/>
                        <a:pt x="14783" y="10524"/>
                      </a:cubicBezTo>
                      <a:cubicBezTo>
                        <a:pt x="15028" y="10552"/>
                        <a:pt x="15299" y="10633"/>
                        <a:pt x="15543" y="10660"/>
                      </a:cubicBezTo>
                      <a:cubicBezTo>
                        <a:pt x="15597" y="10660"/>
                        <a:pt x="15679" y="10687"/>
                        <a:pt x="15733" y="10687"/>
                      </a:cubicBezTo>
                      <a:cubicBezTo>
                        <a:pt x="15764" y="10692"/>
                        <a:pt x="15792" y="10694"/>
                        <a:pt x="15817" y="10694"/>
                      </a:cubicBezTo>
                      <a:cubicBezTo>
                        <a:pt x="15948" y="10694"/>
                        <a:pt x="16013" y="10634"/>
                        <a:pt x="16058" y="10497"/>
                      </a:cubicBezTo>
                      <a:cubicBezTo>
                        <a:pt x="16085" y="10389"/>
                        <a:pt x="16113" y="10253"/>
                        <a:pt x="16113" y="10145"/>
                      </a:cubicBezTo>
                      <a:cubicBezTo>
                        <a:pt x="16140" y="9928"/>
                        <a:pt x="16194" y="9711"/>
                        <a:pt x="16248" y="9494"/>
                      </a:cubicBezTo>
                      <a:lnTo>
                        <a:pt x="16248" y="9331"/>
                      </a:lnTo>
                      <a:cubicBezTo>
                        <a:pt x="16194" y="9222"/>
                        <a:pt x="16113" y="9168"/>
                        <a:pt x="15977" y="9168"/>
                      </a:cubicBezTo>
                      <a:cubicBezTo>
                        <a:pt x="15787" y="9141"/>
                        <a:pt x="15597" y="9087"/>
                        <a:pt x="15434" y="9060"/>
                      </a:cubicBezTo>
                      <a:cubicBezTo>
                        <a:pt x="15326" y="9033"/>
                        <a:pt x="15190" y="9033"/>
                        <a:pt x="15136" y="9005"/>
                      </a:cubicBezTo>
                      <a:lnTo>
                        <a:pt x="15136" y="8192"/>
                      </a:lnTo>
                      <a:cubicBezTo>
                        <a:pt x="15136" y="7920"/>
                        <a:pt x="15109" y="7676"/>
                        <a:pt x="15055" y="7405"/>
                      </a:cubicBezTo>
                      <a:cubicBezTo>
                        <a:pt x="15380" y="7324"/>
                        <a:pt x="15651" y="7242"/>
                        <a:pt x="15950" y="7161"/>
                      </a:cubicBezTo>
                      <a:cubicBezTo>
                        <a:pt x="15950" y="6890"/>
                        <a:pt x="16004" y="6863"/>
                        <a:pt x="16058" y="6727"/>
                      </a:cubicBezTo>
                      <a:lnTo>
                        <a:pt x="16058" y="6564"/>
                      </a:lnTo>
                      <a:cubicBezTo>
                        <a:pt x="16058" y="6510"/>
                        <a:pt x="16031" y="6456"/>
                        <a:pt x="16031" y="6429"/>
                      </a:cubicBezTo>
                      <a:cubicBezTo>
                        <a:pt x="15977" y="6239"/>
                        <a:pt x="15923" y="6076"/>
                        <a:pt x="15896" y="5913"/>
                      </a:cubicBezTo>
                      <a:lnTo>
                        <a:pt x="15787" y="5615"/>
                      </a:lnTo>
                      <a:cubicBezTo>
                        <a:pt x="15766" y="5464"/>
                        <a:pt x="15676" y="5416"/>
                        <a:pt x="15558" y="5416"/>
                      </a:cubicBezTo>
                      <a:cubicBezTo>
                        <a:pt x="15528" y="5416"/>
                        <a:pt x="15495" y="5419"/>
                        <a:pt x="15462" y="5425"/>
                      </a:cubicBezTo>
                      <a:cubicBezTo>
                        <a:pt x="15217" y="5506"/>
                        <a:pt x="14892" y="5561"/>
                        <a:pt x="14621" y="5642"/>
                      </a:cubicBezTo>
                      <a:cubicBezTo>
                        <a:pt x="14607" y="5649"/>
                        <a:pt x="14595" y="5652"/>
                        <a:pt x="14585" y="5652"/>
                      </a:cubicBezTo>
                      <a:cubicBezTo>
                        <a:pt x="14555" y="5652"/>
                        <a:pt x="14539" y="5622"/>
                        <a:pt x="14539" y="5561"/>
                      </a:cubicBezTo>
                      <a:cubicBezTo>
                        <a:pt x="14377" y="5262"/>
                        <a:pt x="14268" y="4991"/>
                        <a:pt x="14105" y="4720"/>
                      </a:cubicBezTo>
                      <a:cubicBezTo>
                        <a:pt x="14051" y="4557"/>
                        <a:pt x="13943" y="4422"/>
                        <a:pt x="13861" y="4259"/>
                      </a:cubicBezTo>
                      <a:lnTo>
                        <a:pt x="13916" y="4177"/>
                      </a:lnTo>
                      <a:cubicBezTo>
                        <a:pt x="14160" y="3988"/>
                        <a:pt x="14349" y="3798"/>
                        <a:pt x="14566" y="3608"/>
                      </a:cubicBezTo>
                      <a:cubicBezTo>
                        <a:pt x="14675" y="3499"/>
                        <a:pt x="14702" y="3364"/>
                        <a:pt x="14594" y="3255"/>
                      </a:cubicBezTo>
                      <a:cubicBezTo>
                        <a:pt x="14539" y="3174"/>
                        <a:pt x="14458" y="3092"/>
                        <a:pt x="14404" y="2984"/>
                      </a:cubicBezTo>
                      <a:cubicBezTo>
                        <a:pt x="14214" y="2821"/>
                        <a:pt x="14078" y="2631"/>
                        <a:pt x="13916" y="2441"/>
                      </a:cubicBezTo>
                      <a:cubicBezTo>
                        <a:pt x="13861" y="2401"/>
                        <a:pt x="13800" y="2380"/>
                        <a:pt x="13743" y="2380"/>
                      </a:cubicBezTo>
                      <a:cubicBezTo>
                        <a:pt x="13685" y="2380"/>
                        <a:pt x="13631" y="2401"/>
                        <a:pt x="13590" y="2441"/>
                      </a:cubicBezTo>
                      <a:cubicBezTo>
                        <a:pt x="13400" y="2631"/>
                        <a:pt x="13210" y="2767"/>
                        <a:pt x="13048" y="2930"/>
                      </a:cubicBezTo>
                      <a:cubicBezTo>
                        <a:pt x="12966" y="2957"/>
                        <a:pt x="12939" y="3038"/>
                        <a:pt x="12858" y="3092"/>
                      </a:cubicBezTo>
                      <a:cubicBezTo>
                        <a:pt x="12451" y="2713"/>
                        <a:pt x="12044" y="2414"/>
                        <a:pt x="11583" y="2143"/>
                      </a:cubicBezTo>
                      <a:cubicBezTo>
                        <a:pt x="11583" y="2116"/>
                        <a:pt x="11610" y="2089"/>
                        <a:pt x="11610" y="2089"/>
                      </a:cubicBezTo>
                      <a:cubicBezTo>
                        <a:pt x="11718" y="1818"/>
                        <a:pt x="11854" y="1546"/>
                        <a:pt x="11963" y="1302"/>
                      </a:cubicBezTo>
                      <a:cubicBezTo>
                        <a:pt x="12017" y="1140"/>
                        <a:pt x="11990" y="1031"/>
                        <a:pt x="11800" y="923"/>
                      </a:cubicBezTo>
                      <a:cubicBezTo>
                        <a:pt x="11637" y="868"/>
                        <a:pt x="11474" y="760"/>
                        <a:pt x="11312" y="678"/>
                      </a:cubicBezTo>
                      <a:cubicBezTo>
                        <a:pt x="11176" y="624"/>
                        <a:pt x="11040" y="543"/>
                        <a:pt x="10851" y="516"/>
                      </a:cubicBezTo>
                      <a:cubicBezTo>
                        <a:pt x="10808" y="502"/>
                        <a:pt x="10772" y="495"/>
                        <a:pt x="10739" y="495"/>
                      </a:cubicBezTo>
                      <a:cubicBezTo>
                        <a:pt x="10646" y="495"/>
                        <a:pt x="10585" y="551"/>
                        <a:pt x="10525" y="651"/>
                      </a:cubicBezTo>
                      <a:cubicBezTo>
                        <a:pt x="10417" y="923"/>
                        <a:pt x="10281" y="1167"/>
                        <a:pt x="10172" y="1438"/>
                      </a:cubicBezTo>
                      <a:cubicBezTo>
                        <a:pt x="10153" y="1476"/>
                        <a:pt x="10134" y="1515"/>
                        <a:pt x="10096" y="1515"/>
                      </a:cubicBezTo>
                      <a:cubicBezTo>
                        <a:pt x="10080" y="1515"/>
                        <a:pt x="10061" y="1508"/>
                        <a:pt x="10037" y="1492"/>
                      </a:cubicBezTo>
                      <a:cubicBezTo>
                        <a:pt x="9603" y="1357"/>
                        <a:pt x="9142" y="1275"/>
                        <a:pt x="8653" y="1221"/>
                      </a:cubicBezTo>
                      <a:cubicBezTo>
                        <a:pt x="8599" y="1221"/>
                        <a:pt x="8599" y="1194"/>
                        <a:pt x="8599" y="1167"/>
                      </a:cubicBezTo>
                      <a:cubicBezTo>
                        <a:pt x="8599" y="868"/>
                        <a:pt x="8572" y="597"/>
                        <a:pt x="8572" y="272"/>
                      </a:cubicBezTo>
                      <a:cubicBezTo>
                        <a:pt x="8572" y="109"/>
                        <a:pt x="8464" y="55"/>
                        <a:pt x="832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2" name="Google Shape;292;p41"/>
                <p:cNvSpPr/>
                <p:nvPr/>
              </p:nvSpPr>
              <p:spPr>
                <a:xfrm>
                  <a:off x="6826344" y="3129770"/>
                  <a:ext cx="235122" cy="232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5" h="4341" extrusionOk="0">
                      <a:moveTo>
                        <a:pt x="2167" y="1"/>
                      </a:moveTo>
                      <a:cubicBezTo>
                        <a:pt x="2150" y="1"/>
                        <a:pt x="2133" y="1"/>
                        <a:pt x="2116" y="1"/>
                      </a:cubicBezTo>
                      <a:cubicBezTo>
                        <a:pt x="895" y="55"/>
                        <a:pt x="0" y="1059"/>
                        <a:pt x="27" y="2252"/>
                      </a:cubicBezTo>
                      <a:cubicBezTo>
                        <a:pt x="54" y="3446"/>
                        <a:pt x="1085" y="4341"/>
                        <a:pt x="2252" y="4341"/>
                      </a:cubicBezTo>
                      <a:cubicBezTo>
                        <a:pt x="3472" y="4314"/>
                        <a:pt x="4394" y="3310"/>
                        <a:pt x="4367" y="2117"/>
                      </a:cubicBezTo>
                      <a:cubicBezTo>
                        <a:pt x="4340" y="914"/>
                        <a:pt x="3339" y="1"/>
                        <a:pt x="216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93" name="Google Shape;293;p41"/>
              <p:cNvSpPr/>
              <p:nvPr/>
            </p:nvSpPr>
            <p:spPr>
              <a:xfrm>
                <a:off x="3167648" y="1863614"/>
                <a:ext cx="470629" cy="482078"/>
              </a:xfrm>
              <a:custGeom>
                <a:avLst/>
                <a:gdLst/>
                <a:ahLst/>
                <a:cxnLst/>
                <a:rect l="l" t="t" r="r" b="b"/>
                <a:pathLst>
                  <a:path w="16249" h="16628" extrusionOk="0">
                    <a:moveTo>
                      <a:pt x="7966" y="3660"/>
                    </a:moveTo>
                    <a:cubicBezTo>
                      <a:pt x="10449" y="3660"/>
                      <a:pt x="12533" y="5584"/>
                      <a:pt x="12586" y="8056"/>
                    </a:cubicBezTo>
                    <a:cubicBezTo>
                      <a:pt x="12586" y="8273"/>
                      <a:pt x="12586" y="8490"/>
                      <a:pt x="12559" y="8734"/>
                    </a:cubicBezTo>
                    <a:cubicBezTo>
                      <a:pt x="12451" y="9521"/>
                      <a:pt x="12152" y="10307"/>
                      <a:pt x="11718" y="10958"/>
                    </a:cubicBezTo>
                    <a:cubicBezTo>
                      <a:pt x="11718" y="10985"/>
                      <a:pt x="11691" y="10985"/>
                      <a:pt x="11691" y="11040"/>
                    </a:cubicBezTo>
                    <a:cubicBezTo>
                      <a:pt x="11610" y="11121"/>
                      <a:pt x="11529" y="11202"/>
                      <a:pt x="11474" y="11257"/>
                    </a:cubicBezTo>
                    <a:cubicBezTo>
                      <a:pt x="11013" y="11799"/>
                      <a:pt x="10362" y="12233"/>
                      <a:pt x="9684" y="12532"/>
                    </a:cubicBezTo>
                    <a:lnTo>
                      <a:pt x="9386" y="12613"/>
                    </a:lnTo>
                    <a:cubicBezTo>
                      <a:pt x="9033" y="12721"/>
                      <a:pt x="8653" y="12803"/>
                      <a:pt x="8301" y="12830"/>
                    </a:cubicBezTo>
                    <a:lnTo>
                      <a:pt x="7813" y="12830"/>
                    </a:lnTo>
                    <a:cubicBezTo>
                      <a:pt x="5480" y="12694"/>
                      <a:pt x="3527" y="10823"/>
                      <a:pt x="3446" y="8409"/>
                    </a:cubicBezTo>
                    <a:cubicBezTo>
                      <a:pt x="3337" y="5886"/>
                      <a:pt x="5290" y="3771"/>
                      <a:pt x="7813" y="3662"/>
                    </a:cubicBezTo>
                    <a:cubicBezTo>
                      <a:pt x="7864" y="3660"/>
                      <a:pt x="7915" y="3660"/>
                      <a:pt x="7966" y="3660"/>
                    </a:cubicBezTo>
                    <a:close/>
                    <a:moveTo>
                      <a:pt x="8138" y="0"/>
                    </a:moveTo>
                    <a:lnTo>
                      <a:pt x="7406" y="55"/>
                    </a:lnTo>
                    <a:cubicBezTo>
                      <a:pt x="7379" y="55"/>
                      <a:pt x="7324" y="82"/>
                      <a:pt x="7270" y="82"/>
                    </a:cubicBezTo>
                    <a:cubicBezTo>
                      <a:pt x="7107" y="109"/>
                      <a:pt x="6999" y="190"/>
                      <a:pt x="7026" y="380"/>
                    </a:cubicBezTo>
                    <a:cubicBezTo>
                      <a:pt x="7026" y="678"/>
                      <a:pt x="7026" y="950"/>
                      <a:pt x="7053" y="1275"/>
                    </a:cubicBezTo>
                    <a:cubicBezTo>
                      <a:pt x="7053" y="1329"/>
                      <a:pt x="7053" y="1329"/>
                      <a:pt x="6999" y="1329"/>
                    </a:cubicBezTo>
                    <a:cubicBezTo>
                      <a:pt x="6511" y="1411"/>
                      <a:pt x="6050" y="1546"/>
                      <a:pt x="5616" y="1709"/>
                    </a:cubicBezTo>
                    <a:cubicBezTo>
                      <a:pt x="5592" y="1717"/>
                      <a:pt x="5573" y="1720"/>
                      <a:pt x="5557" y="1720"/>
                    </a:cubicBezTo>
                    <a:cubicBezTo>
                      <a:pt x="5518" y="1720"/>
                      <a:pt x="5499" y="1701"/>
                      <a:pt x="5480" y="1682"/>
                    </a:cubicBezTo>
                    <a:cubicBezTo>
                      <a:pt x="5344" y="1438"/>
                      <a:pt x="5209" y="1167"/>
                      <a:pt x="5073" y="923"/>
                    </a:cubicBezTo>
                    <a:cubicBezTo>
                      <a:pt x="5016" y="809"/>
                      <a:pt x="4920" y="762"/>
                      <a:pt x="4830" y="762"/>
                    </a:cubicBezTo>
                    <a:cubicBezTo>
                      <a:pt x="4791" y="762"/>
                      <a:pt x="4753" y="771"/>
                      <a:pt x="4721" y="787"/>
                    </a:cubicBezTo>
                    <a:cubicBezTo>
                      <a:pt x="4422" y="950"/>
                      <a:pt x="4124" y="1085"/>
                      <a:pt x="3798" y="1275"/>
                    </a:cubicBezTo>
                    <a:cubicBezTo>
                      <a:pt x="3663" y="1329"/>
                      <a:pt x="3636" y="1465"/>
                      <a:pt x="3717" y="1601"/>
                    </a:cubicBezTo>
                    <a:cubicBezTo>
                      <a:pt x="3798" y="1845"/>
                      <a:pt x="3934" y="2035"/>
                      <a:pt x="4042" y="2279"/>
                    </a:cubicBezTo>
                    <a:cubicBezTo>
                      <a:pt x="4070" y="2360"/>
                      <a:pt x="4124" y="2414"/>
                      <a:pt x="4151" y="2441"/>
                    </a:cubicBezTo>
                    <a:cubicBezTo>
                      <a:pt x="3717" y="2767"/>
                      <a:pt x="3310" y="3092"/>
                      <a:pt x="2957" y="3499"/>
                    </a:cubicBezTo>
                    <a:cubicBezTo>
                      <a:pt x="2686" y="3309"/>
                      <a:pt x="2442" y="3120"/>
                      <a:pt x="2171" y="2957"/>
                    </a:cubicBezTo>
                    <a:cubicBezTo>
                      <a:pt x="2107" y="2906"/>
                      <a:pt x="2043" y="2879"/>
                      <a:pt x="1987" y="2879"/>
                    </a:cubicBezTo>
                    <a:cubicBezTo>
                      <a:pt x="1925" y="2879"/>
                      <a:pt x="1874" y="2912"/>
                      <a:pt x="1845" y="2984"/>
                    </a:cubicBezTo>
                    <a:cubicBezTo>
                      <a:pt x="1628" y="3255"/>
                      <a:pt x="1411" y="3581"/>
                      <a:pt x="1194" y="3852"/>
                    </a:cubicBezTo>
                    <a:cubicBezTo>
                      <a:pt x="1140" y="3933"/>
                      <a:pt x="1167" y="4069"/>
                      <a:pt x="1276" y="4177"/>
                    </a:cubicBezTo>
                    <a:cubicBezTo>
                      <a:pt x="1493" y="4340"/>
                      <a:pt x="1737" y="4530"/>
                      <a:pt x="1954" y="4693"/>
                    </a:cubicBezTo>
                    <a:lnTo>
                      <a:pt x="2008" y="4747"/>
                    </a:lnTo>
                    <a:cubicBezTo>
                      <a:pt x="1873" y="4991"/>
                      <a:pt x="1764" y="5235"/>
                      <a:pt x="1683" y="5479"/>
                    </a:cubicBezTo>
                    <a:cubicBezTo>
                      <a:pt x="1574" y="5696"/>
                      <a:pt x="1466" y="5940"/>
                      <a:pt x="1411" y="6212"/>
                    </a:cubicBezTo>
                    <a:lnTo>
                      <a:pt x="1330" y="6212"/>
                    </a:lnTo>
                    <a:cubicBezTo>
                      <a:pt x="1059" y="6157"/>
                      <a:pt x="760" y="6103"/>
                      <a:pt x="489" y="6049"/>
                    </a:cubicBezTo>
                    <a:cubicBezTo>
                      <a:pt x="463" y="6045"/>
                      <a:pt x="438" y="6042"/>
                      <a:pt x="414" y="6042"/>
                    </a:cubicBezTo>
                    <a:cubicBezTo>
                      <a:pt x="293" y="6042"/>
                      <a:pt x="214" y="6102"/>
                      <a:pt x="191" y="6239"/>
                    </a:cubicBezTo>
                    <a:cubicBezTo>
                      <a:pt x="137" y="6374"/>
                      <a:pt x="109" y="6483"/>
                      <a:pt x="109" y="6619"/>
                    </a:cubicBezTo>
                    <a:cubicBezTo>
                      <a:pt x="82" y="6836"/>
                      <a:pt x="55" y="7053"/>
                      <a:pt x="1" y="7270"/>
                    </a:cubicBezTo>
                    <a:lnTo>
                      <a:pt x="1" y="7378"/>
                    </a:lnTo>
                    <a:cubicBezTo>
                      <a:pt x="55" y="7514"/>
                      <a:pt x="137" y="7541"/>
                      <a:pt x="272" y="7568"/>
                    </a:cubicBezTo>
                    <a:cubicBezTo>
                      <a:pt x="462" y="7595"/>
                      <a:pt x="625" y="7649"/>
                      <a:pt x="760" y="7676"/>
                    </a:cubicBezTo>
                    <a:cubicBezTo>
                      <a:pt x="896" y="7704"/>
                      <a:pt x="1032" y="7731"/>
                      <a:pt x="1140" y="7731"/>
                    </a:cubicBezTo>
                    <a:lnTo>
                      <a:pt x="1194" y="9331"/>
                    </a:lnTo>
                    <a:cubicBezTo>
                      <a:pt x="1194" y="9331"/>
                      <a:pt x="1167" y="9331"/>
                      <a:pt x="1140" y="9358"/>
                    </a:cubicBezTo>
                    <a:cubicBezTo>
                      <a:pt x="869" y="9439"/>
                      <a:pt x="625" y="9494"/>
                      <a:pt x="354" y="9575"/>
                    </a:cubicBezTo>
                    <a:cubicBezTo>
                      <a:pt x="218" y="9602"/>
                      <a:pt x="137" y="9684"/>
                      <a:pt x="109" y="9765"/>
                    </a:cubicBezTo>
                    <a:lnTo>
                      <a:pt x="109" y="9901"/>
                    </a:lnTo>
                    <a:cubicBezTo>
                      <a:pt x="109" y="9901"/>
                      <a:pt x="109" y="9955"/>
                      <a:pt x="137" y="9982"/>
                    </a:cubicBezTo>
                    <a:cubicBezTo>
                      <a:pt x="218" y="10280"/>
                      <a:pt x="326" y="10579"/>
                      <a:pt x="381" y="10904"/>
                    </a:cubicBezTo>
                    <a:cubicBezTo>
                      <a:pt x="449" y="11040"/>
                      <a:pt x="517" y="11101"/>
                      <a:pt x="649" y="11101"/>
                    </a:cubicBezTo>
                    <a:cubicBezTo>
                      <a:pt x="675" y="11101"/>
                      <a:pt x="702" y="11098"/>
                      <a:pt x="733" y="11094"/>
                    </a:cubicBezTo>
                    <a:cubicBezTo>
                      <a:pt x="815" y="11067"/>
                      <a:pt x="923" y="11040"/>
                      <a:pt x="1059" y="11040"/>
                    </a:cubicBezTo>
                    <a:cubicBezTo>
                      <a:pt x="1276" y="10985"/>
                      <a:pt x="1439" y="10931"/>
                      <a:pt x="1628" y="10904"/>
                    </a:cubicBezTo>
                    <a:cubicBezTo>
                      <a:pt x="1845" y="11392"/>
                      <a:pt x="2090" y="11853"/>
                      <a:pt x="2388" y="12287"/>
                    </a:cubicBezTo>
                    <a:cubicBezTo>
                      <a:pt x="2144" y="12477"/>
                      <a:pt x="1900" y="12721"/>
                      <a:pt x="1683" y="12938"/>
                    </a:cubicBezTo>
                    <a:cubicBezTo>
                      <a:pt x="1574" y="13020"/>
                      <a:pt x="1547" y="13155"/>
                      <a:pt x="1628" y="13264"/>
                    </a:cubicBezTo>
                    <a:cubicBezTo>
                      <a:pt x="1683" y="13291"/>
                      <a:pt x="1710" y="13372"/>
                      <a:pt x="1737" y="13399"/>
                    </a:cubicBezTo>
                    <a:cubicBezTo>
                      <a:pt x="1900" y="13616"/>
                      <a:pt x="2117" y="13833"/>
                      <a:pt x="2279" y="14050"/>
                    </a:cubicBezTo>
                    <a:cubicBezTo>
                      <a:pt x="2351" y="14122"/>
                      <a:pt x="2415" y="14156"/>
                      <a:pt x="2479" y="14156"/>
                    </a:cubicBezTo>
                    <a:cubicBezTo>
                      <a:pt x="2537" y="14156"/>
                      <a:pt x="2595" y="14129"/>
                      <a:pt x="2659" y="14078"/>
                    </a:cubicBezTo>
                    <a:cubicBezTo>
                      <a:pt x="2713" y="14023"/>
                      <a:pt x="2822" y="13942"/>
                      <a:pt x="2903" y="13888"/>
                    </a:cubicBezTo>
                    <a:cubicBezTo>
                      <a:pt x="3066" y="13752"/>
                      <a:pt x="3202" y="13616"/>
                      <a:pt x="3364" y="13508"/>
                    </a:cubicBezTo>
                    <a:lnTo>
                      <a:pt x="3988" y="14023"/>
                    </a:lnTo>
                    <a:cubicBezTo>
                      <a:pt x="4178" y="14186"/>
                      <a:pt x="4422" y="14322"/>
                      <a:pt x="4612" y="14457"/>
                    </a:cubicBezTo>
                    <a:cubicBezTo>
                      <a:pt x="4612" y="14457"/>
                      <a:pt x="4612" y="14484"/>
                      <a:pt x="4585" y="14512"/>
                    </a:cubicBezTo>
                    <a:cubicBezTo>
                      <a:pt x="4476" y="14783"/>
                      <a:pt x="4341" y="15054"/>
                      <a:pt x="4259" y="15325"/>
                    </a:cubicBezTo>
                    <a:cubicBezTo>
                      <a:pt x="4178" y="15461"/>
                      <a:pt x="4205" y="15597"/>
                      <a:pt x="4341" y="15678"/>
                    </a:cubicBezTo>
                    <a:cubicBezTo>
                      <a:pt x="4693" y="15814"/>
                      <a:pt x="4992" y="15976"/>
                      <a:pt x="5344" y="16112"/>
                    </a:cubicBezTo>
                    <a:cubicBezTo>
                      <a:pt x="5382" y="16134"/>
                      <a:pt x="5419" y="16144"/>
                      <a:pt x="5455" y="16144"/>
                    </a:cubicBezTo>
                    <a:cubicBezTo>
                      <a:pt x="5548" y="16144"/>
                      <a:pt x="5631" y="16075"/>
                      <a:pt x="5670" y="15976"/>
                    </a:cubicBezTo>
                    <a:cubicBezTo>
                      <a:pt x="5751" y="15814"/>
                      <a:pt x="5805" y="15678"/>
                      <a:pt x="5887" y="15515"/>
                    </a:cubicBezTo>
                    <a:cubicBezTo>
                      <a:pt x="5941" y="15380"/>
                      <a:pt x="6022" y="15244"/>
                      <a:pt x="6050" y="15108"/>
                    </a:cubicBezTo>
                    <a:cubicBezTo>
                      <a:pt x="6511" y="15244"/>
                      <a:pt x="6999" y="15325"/>
                      <a:pt x="7514" y="15407"/>
                    </a:cubicBezTo>
                    <a:lnTo>
                      <a:pt x="7596" y="15407"/>
                    </a:lnTo>
                    <a:lnTo>
                      <a:pt x="7650" y="16356"/>
                    </a:lnTo>
                    <a:cubicBezTo>
                      <a:pt x="7650" y="16519"/>
                      <a:pt x="7704" y="16627"/>
                      <a:pt x="7921" y="16627"/>
                    </a:cubicBezTo>
                    <a:cubicBezTo>
                      <a:pt x="8247" y="16627"/>
                      <a:pt x="8626" y="16600"/>
                      <a:pt x="8952" y="16600"/>
                    </a:cubicBezTo>
                    <a:cubicBezTo>
                      <a:pt x="9006" y="16600"/>
                      <a:pt x="9033" y="16600"/>
                      <a:pt x="9060" y="16546"/>
                    </a:cubicBezTo>
                    <a:cubicBezTo>
                      <a:pt x="9142" y="16519"/>
                      <a:pt x="9196" y="16464"/>
                      <a:pt x="9196" y="16356"/>
                    </a:cubicBezTo>
                    <a:lnTo>
                      <a:pt x="9196" y="16329"/>
                    </a:lnTo>
                    <a:cubicBezTo>
                      <a:pt x="9196" y="16139"/>
                      <a:pt x="9196" y="15949"/>
                      <a:pt x="9169" y="15786"/>
                    </a:cubicBezTo>
                    <a:lnTo>
                      <a:pt x="9169" y="15461"/>
                    </a:lnTo>
                    <a:lnTo>
                      <a:pt x="9169" y="15407"/>
                    </a:lnTo>
                    <a:cubicBezTo>
                      <a:pt x="9223" y="15407"/>
                      <a:pt x="9332" y="15380"/>
                      <a:pt x="9413" y="15380"/>
                    </a:cubicBezTo>
                    <a:cubicBezTo>
                      <a:pt x="9847" y="15298"/>
                      <a:pt x="10254" y="15163"/>
                      <a:pt x="10688" y="15000"/>
                    </a:cubicBezTo>
                    <a:cubicBezTo>
                      <a:pt x="10688" y="15027"/>
                      <a:pt x="10715" y="15027"/>
                      <a:pt x="10715" y="15054"/>
                    </a:cubicBezTo>
                    <a:cubicBezTo>
                      <a:pt x="10851" y="15298"/>
                      <a:pt x="10986" y="15569"/>
                      <a:pt x="11122" y="15814"/>
                    </a:cubicBezTo>
                    <a:cubicBezTo>
                      <a:pt x="11190" y="15927"/>
                      <a:pt x="11276" y="15983"/>
                      <a:pt x="11382" y="15983"/>
                    </a:cubicBezTo>
                    <a:cubicBezTo>
                      <a:pt x="11403" y="15983"/>
                      <a:pt x="11425" y="15981"/>
                      <a:pt x="11447" y="15976"/>
                    </a:cubicBezTo>
                    <a:cubicBezTo>
                      <a:pt x="11474" y="15976"/>
                      <a:pt x="11501" y="15976"/>
                      <a:pt x="11529" y="15949"/>
                    </a:cubicBezTo>
                    <a:cubicBezTo>
                      <a:pt x="11664" y="15868"/>
                      <a:pt x="11854" y="15814"/>
                      <a:pt x="11990" y="15732"/>
                    </a:cubicBezTo>
                    <a:cubicBezTo>
                      <a:pt x="12125" y="15678"/>
                      <a:pt x="12288" y="15569"/>
                      <a:pt x="12424" y="15461"/>
                    </a:cubicBezTo>
                    <a:cubicBezTo>
                      <a:pt x="12559" y="15352"/>
                      <a:pt x="12586" y="15271"/>
                      <a:pt x="12532" y="15081"/>
                    </a:cubicBezTo>
                    <a:lnTo>
                      <a:pt x="12424" y="14891"/>
                    </a:lnTo>
                    <a:cubicBezTo>
                      <a:pt x="12315" y="14674"/>
                      <a:pt x="12180" y="14457"/>
                      <a:pt x="12071" y="14240"/>
                    </a:cubicBezTo>
                    <a:lnTo>
                      <a:pt x="12695" y="13725"/>
                    </a:lnTo>
                    <a:cubicBezTo>
                      <a:pt x="12803" y="13671"/>
                      <a:pt x="12885" y="13562"/>
                      <a:pt x="12966" y="13508"/>
                    </a:cubicBezTo>
                    <a:lnTo>
                      <a:pt x="13265" y="13210"/>
                    </a:lnTo>
                    <a:cubicBezTo>
                      <a:pt x="13292" y="13210"/>
                      <a:pt x="13292" y="13237"/>
                      <a:pt x="13346" y="13237"/>
                    </a:cubicBezTo>
                    <a:cubicBezTo>
                      <a:pt x="13563" y="13399"/>
                      <a:pt x="13807" y="13562"/>
                      <a:pt x="14024" y="13752"/>
                    </a:cubicBezTo>
                    <a:cubicBezTo>
                      <a:pt x="14083" y="13788"/>
                      <a:pt x="14142" y="13808"/>
                      <a:pt x="14197" y="13808"/>
                    </a:cubicBezTo>
                    <a:cubicBezTo>
                      <a:pt x="14268" y="13808"/>
                      <a:pt x="14331" y="13774"/>
                      <a:pt x="14377" y="13698"/>
                    </a:cubicBezTo>
                    <a:lnTo>
                      <a:pt x="14485" y="13589"/>
                    </a:lnTo>
                    <a:cubicBezTo>
                      <a:pt x="14648" y="13372"/>
                      <a:pt x="14865" y="13128"/>
                      <a:pt x="15028" y="12857"/>
                    </a:cubicBezTo>
                    <a:cubicBezTo>
                      <a:pt x="15109" y="12749"/>
                      <a:pt x="15109" y="12640"/>
                      <a:pt x="15028" y="12586"/>
                    </a:cubicBezTo>
                    <a:cubicBezTo>
                      <a:pt x="15000" y="12586"/>
                      <a:pt x="15000" y="12559"/>
                      <a:pt x="14973" y="12532"/>
                    </a:cubicBezTo>
                    <a:cubicBezTo>
                      <a:pt x="14865" y="12450"/>
                      <a:pt x="14756" y="12342"/>
                      <a:pt x="14621" y="12287"/>
                    </a:cubicBezTo>
                    <a:cubicBezTo>
                      <a:pt x="14485" y="12179"/>
                      <a:pt x="14377" y="12125"/>
                      <a:pt x="14241" y="12016"/>
                    </a:cubicBezTo>
                    <a:cubicBezTo>
                      <a:pt x="14214" y="12016"/>
                      <a:pt x="14214" y="11962"/>
                      <a:pt x="14187" y="11935"/>
                    </a:cubicBezTo>
                    <a:cubicBezTo>
                      <a:pt x="14241" y="11853"/>
                      <a:pt x="14322" y="11745"/>
                      <a:pt x="14349" y="11636"/>
                    </a:cubicBezTo>
                    <a:cubicBezTo>
                      <a:pt x="14377" y="11582"/>
                      <a:pt x="14431" y="11528"/>
                      <a:pt x="14431" y="11474"/>
                    </a:cubicBezTo>
                    <a:cubicBezTo>
                      <a:pt x="14566" y="11175"/>
                      <a:pt x="14702" y="10823"/>
                      <a:pt x="14783" y="10524"/>
                    </a:cubicBezTo>
                    <a:cubicBezTo>
                      <a:pt x="15028" y="10552"/>
                      <a:pt x="15299" y="10633"/>
                      <a:pt x="15543" y="10660"/>
                    </a:cubicBezTo>
                    <a:cubicBezTo>
                      <a:pt x="15597" y="10660"/>
                      <a:pt x="15679" y="10687"/>
                      <a:pt x="15733" y="10687"/>
                    </a:cubicBezTo>
                    <a:cubicBezTo>
                      <a:pt x="15764" y="10692"/>
                      <a:pt x="15792" y="10694"/>
                      <a:pt x="15817" y="10694"/>
                    </a:cubicBezTo>
                    <a:cubicBezTo>
                      <a:pt x="15948" y="10694"/>
                      <a:pt x="16013" y="10634"/>
                      <a:pt x="16058" y="10497"/>
                    </a:cubicBezTo>
                    <a:cubicBezTo>
                      <a:pt x="16085" y="10389"/>
                      <a:pt x="16113" y="10253"/>
                      <a:pt x="16113" y="10145"/>
                    </a:cubicBezTo>
                    <a:cubicBezTo>
                      <a:pt x="16140" y="9928"/>
                      <a:pt x="16194" y="9711"/>
                      <a:pt x="16248" y="9494"/>
                    </a:cubicBezTo>
                    <a:lnTo>
                      <a:pt x="16248" y="9331"/>
                    </a:lnTo>
                    <a:cubicBezTo>
                      <a:pt x="16194" y="9222"/>
                      <a:pt x="16113" y="9168"/>
                      <a:pt x="15977" y="9168"/>
                    </a:cubicBezTo>
                    <a:cubicBezTo>
                      <a:pt x="15787" y="9141"/>
                      <a:pt x="15597" y="9087"/>
                      <a:pt x="15434" y="9060"/>
                    </a:cubicBezTo>
                    <a:cubicBezTo>
                      <a:pt x="15326" y="9033"/>
                      <a:pt x="15190" y="9033"/>
                      <a:pt x="15136" y="9005"/>
                    </a:cubicBezTo>
                    <a:lnTo>
                      <a:pt x="15136" y="8192"/>
                    </a:lnTo>
                    <a:cubicBezTo>
                      <a:pt x="15136" y="7920"/>
                      <a:pt x="15109" y="7676"/>
                      <a:pt x="15055" y="7405"/>
                    </a:cubicBezTo>
                    <a:cubicBezTo>
                      <a:pt x="15380" y="7324"/>
                      <a:pt x="15651" y="7242"/>
                      <a:pt x="15950" y="7161"/>
                    </a:cubicBezTo>
                    <a:cubicBezTo>
                      <a:pt x="15950" y="6890"/>
                      <a:pt x="16004" y="6863"/>
                      <a:pt x="16058" y="6727"/>
                    </a:cubicBezTo>
                    <a:lnTo>
                      <a:pt x="16058" y="6564"/>
                    </a:lnTo>
                    <a:cubicBezTo>
                      <a:pt x="16058" y="6510"/>
                      <a:pt x="16031" y="6456"/>
                      <a:pt x="16031" y="6429"/>
                    </a:cubicBezTo>
                    <a:cubicBezTo>
                      <a:pt x="15977" y="6239"/>
                      <a:pt x="15923" y="6076"/>
                      <a:pt x="15896" y="5913"/>
                    </a:cubicBezTo>
                    <a:lnTo>
                      <a:pt x="15787" y="5615"/>
                    </a:lnTo>
                    <a:cubicBezTo>
                      <a:pt x="15766" y="5464"/>
                      <a:pt x="15676" y="5416"/>
                      <a:pt x="15558" y="5416"/>
                    </a:cubicBezTo>
                    <a:cubicBezTo>
                      <a:pt x="15528" y="5416"/>
                      <a:pt x="15495" y="5419"/>
                      <a:pt x="15462" y="5425"/>
                    </a:cubicBezTo>
                    <a:cubicBezTo>
                      <a:pt x="15217" y="5506"/>
                      <a:pt x="14892" y="5561"/>
                      <a:pt x="14621" y="5642"/>
                    </a:cubicBezTo>
                    <a:cubicBezTo>
                      <a:pt x="14607" y="5649"/>
                      <a:pt x="14595" y="5652"/>
                      <a:pt x="14585" y="5652"/>
                    </a:cubicBezTo>
                    <a:cubicBezTo>
                      <a:pt x="14555" y="5652"/>
                      <a:pt x="14539" y="5622"/>
                      <a:pt x="14539" y="5561"/>
                    </a:cubicBezTo>
                    <a:cubicBezTo>
                      <a:pt x="14377" y="5262"/>
                      <a:pt x="14268" y="4991"/>
                      <a:pt x="14105" y="4720"/>
                    </a:cubicBezTo>
                    <a:cubicBezTo>
                      <a:pt x="14051" y="4557"/>
                      <a:pt x="13943" y="4422"/>
                      <a:pt x="13861" y="4259"/>
                    </a:cubicBezTo>
                    <a:lnTo>
                      <a:pt x="13916" y="4177"/>
                    </a:lnTo>
                    <a:cubicBezTo>
                      <a:pt x="14160" y="3988"/>
                      <a:pt x="14349" y="3798"/>
                      <a:pt x="14566" y="3608"/>
                    </a:cubicBezTo>
                    <a:cubicBezTo>
                      <a:pt x="14675" y="3499"/>
                      <a:pt x="14702" y="3364"/>
                      <a:pt x="14594" y="3255"/>
                    </a:cubicBezTo>
                    <a:cubicBezTo>
                      <a:pt x="14539" y="3174"/>
                      <a:pt x="14458" y="3092"/>
                      <a:pt x="14404" y="2984"/>
                    </a:cubicBezTo>
                    <a:cubicBezTo>
                      <a:pt x="14214" y="2821"/>
                      <a:pt x="14078" y="2631"/>
                      <a:pt x="13916" y="2441"/>
                    </a:cubicBezTo>
                    <a:cubicBezTo>
                      <a:pt x="13861" y="2401"/>
                      <a:pt x="13800" y="2380"/>
                      <a:pt x="13743" y="2380"/>
                    </a:cubicBezTo>
                    <a:cubicBezTo>
                      <a:pt x="13685" y="2380"/>
                      <a:pt x="13631" y="2401"/>
                      <a:pt x="13590" y="2441"/>
                    </a:cubicBezTo>
                    <a:cubicBezTo>
                      <a:pt x="13400" y="2631"/>
                      <a:pt x="13210" y="2767"/>
                      <a:pt x="13048" y="2930"/>
                    </a:cubicBezTo>
                    <a:cubicBezTo>
                      <a:pt x="12966" y="2957"/>
                      <a:pt x="12939" y="3038"/>
                      <a:pt x="12858" y="3092"/>
                    </a:cubicBezTo>
                    <a:cubicBezTo>
                      <a:pt x="12451" y="2713"/>
                      <a:pt x="12044" y="2414"/>
                      <a:pt x="11583" y="2143"/>
                    </a:cubicBezTo>
                    <a:cubicBezTo>
                      <a:pt x="11583" y="2116"/>
                      <a:pt x="11610" y="2089"/>
                      <a:pt x="11610" y="2089"/>
                    </a:cubicBezTo>
                    <a:cubicBezTo>
                      <a:pt x="11718" y="1818"/>
                      <a:pt x="11854" y="1546"/>
                      <a:pt x="11963" y="1302"/>
                    </a:cubicBezTo>
                    <a:cubicBezTo>
                      <a:pt x="12017" y="1140"/>
                      <a:pt x="11990" y="1031"/>
                      <a:pt x="11800" y="923"/>
                    </a:cubicBezTo>
                    <a:cubicBezTo>
                      <a:pt x="11637" y="868"/>
                      <a:pt x="11474" y="760"/>
                      <a:pt x="11312" y="678"/>
                    </a:cubicBezTo>
                    <a:cubicBezTo>
                      <a:pt x="11176" y="624"/>
                      <a:pt x="11040" y="543"/>
                      <a:pt x="10851" y="516"/>
                    </a:cubicBezTo>
                    <a:cubicBezTo>
                      <a:pt x="10808" y="502"/>
                      <a:pt x="10772" y="495"/>
                      <a:pt x="10739" y="495"/>
                    </a:cubicBezTo>
                    <a:cubicBezTo>
                      <a:pt x="10646" y="495"/>
                      <a:pt x="10585" y="551"/>
                      <a:pt x="10525" y="651"/>
                    </a:cubicBezTo>
                    <a:cubicBezTo>
                      <a:pt x="10417" y="923"/>
                      <a:pt x="10281" y="1167"/>
                      <a:pt x="10172" y="1438"/>
                    </a:cubicBezTo>
                    <a:cubicBezTo>
                      <a:pt x="10153" y="1476"/>
                      <a:pt x="10134" y="1515"/>
                      <a:pt x="10096" y="1515"/>
                    </a:cubicBezTo>
                    <a:cubicBezTo>
                      <a:pt x="10080" y="1515"/>
                      <a:pt x="10061" y="1508"/>
                      <a:pt x="10037" y="1492"/>
                    </a:cubicBezTo>
                    <a:cubicBezTo>
                      <a:pt x="9603" y="1357"/>
                      <a:pt x="9142" y="1275"/>
                      <a:pt x="8653" y="1221"/>
                    </a:cubicBezTo>
                    <a:cubicBezTo>
                      <a:pt x="8599" y="1221"/>
                      <a:pt x="8599" y="1194"/>
                      <a:pt x="8599" y="1167"/>
                    </a:cubicBezTo>
                    <a:cubicBezTo>
                      <a:pt x="8599" y="868"/>
                      <a:pt x="8572" y="597"/>
                      <a:pt x="8572" y="272"/>
                    </a:cubicBezTo>
                    <a:cubicBezTo>
                      <a:pt x="8572" y="109"/>
                      <a:pt x="8464" y="55"/>
                      <a:pt x="8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41"/>
              <p:cNvSpPr/>
              <p:nvPr/>
            </p:nvSpPr>
            <p:spPr>
              <a:xfrm>
                <a:off x="2829050" y="2094425"/>
                <a:ext cx="310019" cy="312003"/>
              </a:xfrm>
              <a:custGeom>
                <a:avLst/>
                <a:gdLst/>
                <a:ahLst/>
                <a:cxnLst/>
                <a:rect l="l" t="t" r="r" b="b"/>
                <a:pathLst>
                  <a:path w="15470" h="15569" extrusionOk="0">
                    <a:moveTo>
                      <a:pt x="7795" y="4757"/>
                    </a:moveTo>
                    <a:cubicBezTo>
                      <a:pt x="9471" y="4757"/>
                      <a:pt x="10838" y="6118"/>
                      <a:pt x="10838" y="7825"/>
                    </a:cubicBezTo>
                    <a:cubicBezTo>
                      <a:pt x="10838" y="9513"/>
                      <a:pt x="9457" y="10894"/>
                      <a:pt x="7769" y="10894"/>
                    </a:cubicBezTo>
                    <a:cubicBezTo>
                      <a:pt x="6068" y="10894"/>
                      <a:pt x="4701" y="9513"/>
                      <a:pt x="4701" y="7825"/>
                    </a:cubicBezTo>
                    <a:cubicBezTo>
                      <a:pt x="4701" y="6138"/>
                      <a:pt x="6068" y="4757"/>
                      <a:pt x="7769" y="4757"/>
                    </a:cubicBezTo>
                    <a:cubicBezTo>
                      <a:pt x="7778" y="4757"/>
                      <a:pt x="7787" y="4757"/>
                      <a:pt x="7795" y="4757"/>
                    </a:cubicBezTo>
                    <a:close/>
                    <a:moveTo>
                      <a:pt x="7797" y="0"/>
                    </a:moveTo>
                    <a:lnTo>
                      <a:pt x="7100" y="14"/>
                    </a:lnTo>
                    <a:cubicBezTo>
                      <a:pt x="7058" y="14"/>
                      <a:pt x="7016" y="28"/>
                      <a:pt x="6974" y="28"/>
                    </a:cubicBezTo>
                    <a:cubicBezTo>
                      <a:pt x="6807" y="56"/>
                      <a:pt x="6737" y="140"/>
                      <a:pt x="6737" y="307"/>
                    </a:cubicBezTo>
                    <a:cubicBezTo>
                      <a:pt x="6737" y="586"/>
                      <a:pt x="6751" y="865"/>
                      <a:pt x="6751" y="1130"/>
                    </a:cubicBezTo>
                    <a:cubicBezTo>
                      <a:pt x="6751" y="1186"/>
                      <a:pt x="6751" y="1200"/>
                      <a:pt x="6682" y="1214"/>
                    </a:cubicBezTo>
                    <a:cubicBezTo>
                      <a:pt x="6221" y="1283"/>
                      <a:pt x="5789" y="1409"/>
                      <a:pt x="5356" y="1562"/>
                    </a:cubicBezTo>
                    <a:cubicBezTo>
                      <a:pt x="5335" y="1573"/>
                      <a:pt x="5317" y="1580"/>
                      <a:pt x="5302" y="1580"/>
                    </a:cubicBezTo>
                    <a:cubicBezTo>
                      <a:pt x="5277" y="1580"/>
                      <a:pt x="5256" y="1563"/>
                      <a:pt x="5231" y="1521"/>
                    </a:cubicBezTo>
                    <a:cubicBezTo>
                      <a:pt x="5105" y="1270"/>
                      <a:pt x="4966" y="1046"/>
                      <a:pt x="4854" y="795"/>
                    </a:cubicBezTo>
                    <a:cubicBezTo>
                      <a:pt x="4808" y="694"/>
                      <a:pt x="4732" y="654"/>
                      <a:pt x="4650" y="654"/>
                    </a:cubicBezTo>
                    <a:cubicBezTo>
                      <a:pt x="4607" y="654"/>
                      <a:pt x="4562" y="665"/>
                      <a:pt x="4519" y="684"/>
                    </a:cubicBezTo>
                    <a:cubicBezTo>
                      <a:pt x="4227" y="837"/>
                      <a:pt x="3920" y="977"/>
                      <a:pt x="3641" y="1144"/>
                    </a:cubicBezTo>
                    <a:cubicBezTo>
                      <a:pt x="3529" y="1214"/>
                      <a:pt x="3487" y="1339"/>
                      <a:pt x="3557" y="1479"/>
                    </a:cubicBezTo>
                    <a:cubicBezTo>
                      <a:pt x="3669" y="1688"/>
                      <a:pt x="3766" y="1897"/>
                      <a:pt x="3892" y="2106"/>
                    </a:cubicBezTo>
                    <a:cubicBezTo>
                      <a:pt x="3920" y="2162"/>
                      <a:pt x="3948" y="2232"/>
                      <a:pt x="3975" y="2288"/>
                    </a:cubicBezTo>
                    <a:cubicBezTo>
                      <a:pt x="3557" y="2581"/>
                      <a:pt x="3180" y="2888"/>
                      <a:pt x="2846" y="3264"/>
                    </a:cubicBezTo>
                    <a:lnTo>
                      <a:pt x="2106" y="2734"/>
                    </a:lnTo>
                    <a:cubicBezTo>
                      <a:pt x="2056" y="2697"/>
                      <a:pt x="2003" y="2676"/>
                      <a:pt x="1953" y="2676"/>
                    </a:cubicBezTo>
                    <a:cubicBezTo>
                      <a:pt x="1890" y="2676"/>
                      <a:pt x="1832" y="2707"/>
                      <a:pt x="1786" y="2776"/>
                    </a:cubicBezTo>
                    <a:cubicBezTo>
                      <a:pt x="1576" y="3027"/>
                      <a:pt x="1381" y="3306"/>
                      <a:pt x="1172" y="3585"/>
                    </a:cubicBezTo>
                    <a:cubicBezTo>
                      <a:pt x="1102" y="3697"/>
                      <a:pt x="1130" y="3822"/>
                      <a:pt x="1242" y="3906"/>
                    </a:cubicBezTo>
                    <a:cubicBezTo>
                      <a:pt x="1451" y="4073"/>
                      <a:pt x="1674" y="4241"/>
                      <a:pt x="1897" y="4394"/>
                    </a:cubicBezTo>
                    <a:cubicBezTo>
                      <a:pt x="1925" y="4408"/>
                      <a:pt x="1953" y="4422"/>
                      <a:pt x="1967" y="4450"/>
                    </a:cubicBezTo>
                    <a:cubicBezTo>
                      <a:pt x="1855" y="4673"/>
                      <a:pt x="1744" y="4896"/>
                      <a:pt x="1646" y="5119"/>
                    </a:cubicBezTo>
                    <a:cubicBezTo>
                      <a:pt x="1534" y="5356"/>
                      <a:pt x="1465" y="5594"/>
                      <a:pt x="1367" y="5817"/>
                    </a:cubicBezTo>
                    <a:lnTo>
                      <a:pt x="1297" y="5817"/>
                    </a:lnTo>
                    <a:cubicBezTo>
                      <a:pt x="1032" y="5775"/>
                      <a:pt x="753" y="5719"/>
                      <a:pt x="474" y="5677"/>
                    </a:cubicBezTo>
                    <a:cubicBezTo>
                      <a:pt x="452" y="5673"/>
                      <a:pt x="431" y="5671"/>
                      <a:pt x="411" y="5671"/>
                    </a:cubicBezTo>
                    <a:cubicBezTo>
                      <a:pt x="290" y="5671"/>
                      <a:pt x="205" y="5741"/>
                      <a:pt x="181" y="5873"/>
                    </a:cubicBezTo>
                    <a:cubicBezTo>
                      <a:pt x="140" y="5984"/>
                      <a:pt x="126" y="6096"/>
                      <a:pt x="112" y="6221"/>
                    </a:cubicBezTo>
                    <a:lnTo>
                      <a:pt x="0" y="6849"/>
                    </a:lnTo>
                    <a:lnTo>
                      <a:pt x="0" y="6961"/>
                    </a:lnTo>
                    <a:cubicBezTo>
                      <a:pt x="56" y="7058"/>
                      <a:pt x="126" y="7128"/>
                      <a:pt x="251" y="7142"/>
                    </a:cubicBezTo>
                    <a:cubicBezTo>
                      <a:pt x="405" y="7170"/>
                      <a:pt x="558" y="7198"/>
                      <a:pt x="712" y="7240"/>
                    </a:cubicBezTo>
                    <a:cubicBezTo>
                      <a:pt x="837" y="7253"/>
                      <a:pt x="977" y="7281"/>
                      <a:pt x="1088" y="7309"/>
                    </a:cubicBezTo>
                    <a:lnTo>
                      <a:pt x="1130" y="8816"/>
                    </a:lnTo>
                    <a:cubicBezTo>
                      <a:pt x="1130" y="8816"/>
                      <a:pt x="1102" y="8844"/>
                      <a:pt x="1088" y="8844"/>
                    </a:cubicBezTo>
                    <a:cubicBezTo>
                      <a:pt x="837" y="8913"/>
                      <a:pt x="600" y="8983"/>
                      <a:pt x="335" y="9053"/>
                    </a:cubicBezTo>
                    <a:cubicBezTo>
                      <a:pt x="209" y="9081"/>
                      <a:pt x="140" y="9137"/>
                      <a:pt x="84" y="9234"/>
                    </a:cubicBezTo>
                    <a:lnTo>
                      <a:pt x="84" y="9360"/>
                    </a:lnTo>
                    <a:cubicBezTo>
                      <a:pt x="84" y="9374"/>
                      <a:pt x="112" y="9402"/>
                      <a:pt x="112" y="9416"/>
                    </a:cubicBezTo>
                    <a:cubicBezTo>
                      <a:pt x="181" y="9708"/>
                      <a:pt x="265" y="9987"/>
                      <a:pt x="335" y="10280"/>
                    </a:cubicBezTo>
                    <a:cubicBezTo>
                      <a:pt x="377" y="10417"/>
                      <a:pt x="443" y="10482"/>
                      <a:pt x="550" y="10482"/>
                    </a:cubicBezTo>
                    <a:cubicBezTo>
                      <a:pt x="585" y="10482"/>
                      <a:pt x="625" y="10475"/>
                      <a:pt x="670" y="10462"/>
                    </a:cubicBezTo>
                    <a:cubicBezTo>
                      <a:pt x="767" y="10448"/>
                      <a:pt x="879" y="10406"/>
                      <a:pt x="977" y="10392"/>
                    </a:cubicBezTo>
                    <a:cubicBezTo>
                      <a:pt x="1158" y="10336"/>
                      <a:pt x="1339" y="10308"/>
                      <a:pt x="1534" y="10252"/>
                    </a:cubicBezTo>
                    <a:cubicBezTo>
                      <a:pt x="1730" y="10727"/>
                      <a:pt x="1953" y="11159"/>
                      <a:pt x="2232" y="11578"/>
                    </a:cubicBezTo>
                    <a:cubicBezTo>
                      <a:pt x="2009" y="11787"/>
                      <a:pt x="1786" y="11982"/>
                      <a:pt x="1548" y="12191"/>
                    </a:cubicBezTo>
                    <a:cubicBezTo>
                      <a:pt x="1451" y="12275"/>
                      <a:pt x="1437" y="12401"/>
                      <a:pt x="1521" y="12512"/>
                    </a:cubicBezTo>
                    <a:cubicBezTo>
                      <a:pt x="1548" y="12568"/>
                      <a:pt x="1590" y="12610"/>
                      <a:pt x="1618" y="12652"/>
                    </a:cubicBezTo>
                    <a:cubicBezTo>
                      <a:pt x="1799" y="12861"/>
                      <a:pt x="1967" y="13056"/>
                      <a:pt x="2148" y="13265"/>
                    </a:cubicBezTo>
                    <a:cubicBezTo>
                      <a:pt x="2213" y="13330"/>
                      <a:pt x="2270" y="13361"/>
                      <a:pt x="2329" y="13361"/>
                    </a:cubicBezTo>
                    <a:cubicBezTo>
                      <a:pt x="2385" y="13361"/>
                      <a:pt x="2443" y="13333"/>
                      <a:pt x="2511" y="13279"/>
                    </a:cubicBezTo>
                    <a:cubicBezTo>
                      <a:pt x="2595" y="13210"/>
                      <a:pt x="2664" y="13140"/>
                      <a:pt x="2762" y="13070"/>
                    </a:cubicBezTo>
                    <a:cubicBezTo>
                      <a:pt x="2901" y="12958"/>
                      <a:pt x="3055" y="12833"/>
                      <a:pt x="3194" y="12707"/>
                    </a:cubicBezTo>
                    <a:cubicBezTo>
                      <a:pt x="3390" y="12861"/>
                      <a:pt x="3571" y="13042"/>
                      <a:pt x="3780" y="13182"/>
                    </a:cubicBezTo>
                    <a:cubicBezTo>
                      <a:pt x="3975" y="13321"/>
                      <a:pt x="4199" y="13461"/>
                      <a:pt x="4408" y="13600"/>
                    </a:cubicBezTo>
                    <a:cubicBezTo>
                      <a:pt x="4408" y="13614"/>
                      <a:pt x="4394" y="13628"/>
                      <a:pt x="4394" y="13656"/>
                    </a:cubicBezTo>
                    <a:cubicBezTo>
                      <a:pt x="4296" y="13907"/>
                      <a:pt x="4171" y="14172"/>
                      <a:pt x="4059" y="14423"/>
                    </a:cubicBezTo>
                    <a:cubicBezTo>
                      <a:pt x="4017" y="14535"/>
                      <a:pt x="4031" y="14660"/>
                      <a:pt x="4171" y="14730"/>
                    </a:cubicBezTo>
                    <a:cubicBezTo>
                      <a:pt x="4478" y="14869"/>
                      <a:pt x="4784" y="15009"/>
                      <a:pt x="5091" y="15134"/>
                    </a:cubicBezTo>
                    <a:cubicBezTo>
                      <a:pt x="5127" y="15149"/>
                      <a:pt x="5162" y="15156"/>
                      <a:pt x="5194" y="15156"/>
                    </a:cubicBezTo>
                    <a:cubicBezTo>
                      <a:pt x="5286" y="15156"/>
                      <a:pt x="5360" y="15098"/>
                      <a:pt x="5412" y="14995"/>
                    </a:cubicBezTo>
                    <a:cubicBezTo>
                      <a:pt x="5482" y="14842"/>
                      <a:pt x="5552" y="14702"/>
                      <a:pt x="5594" y="14535"/>
                    </a:cubicBezTo>
                    <a:cubicBezTo>
                      <a:pt x="5649" y="14423"/>
                      <a:pt x="5719" y="14298"/>
                      <a:pt x="5775" y="14158"/>
                    </a:cubicBezTo>
                    <a:cubicBezTo>
                      <a:pt x="6221" y="14298"/>
                      <a:pt x="6695" y="14381"/>
                      <a:pt x="7170" y="14437"/>
                    </a:cubicBezTo>
                    <a:lnTo>
                      <a:pt x="7253" y="14437"/>
                    </a:lnTo>
                    <a:lnTo>
                      <a:pt x="7295" y="15330"/>
                    </a:lnTo>
                    <a:cubicBezTo>
                      <a:pt x="7308" y="15485"/>
                      <a:pt x="7369" y="15568"/>
                      <a:pt x="7501" y="15568"/>
                    </a:cubicBezTo>
                    <a:cubicBezTo>
                      <a:pt x="7511" y="15568"/>
                      <a:pt x="7521" y="15568"/>
                      <a:pt x="7532" y="15567"/>
                    </a:cubicBezTo>
                    <a:cubicBezTo>
                      <a:pt x="7867" y="15567"/>
                      <a:pt x="8202" y="15553"/>
                      <a:pt x="8523" y="15539"/>
                    </a:cubicBezTo>
                    <a:cubicBezTo>
                      <a:pt x="8565" y="15539"/>
                      <a:pt x="8592" y="15511"/>
                      <a:pt x="8620" y="15511"/>
                    </a:cubicBezTo>
                    <a:cubicBezTo>
                      <a:pt x="8690" y="15483"/>
                      <a:pt x="8732" y="15413"/>
                      <a:pt x="8732" y="15330"/>
                    </a:cubicBezTo>
                    <a:lnTo>
                      <a:pt x="8732" y="15274"/>
                    </a:lnTo>
                    <a:cubicBezTo>
                      <a:pt x="8732" y="15093"/>
                      <a:pt x="8718" y="14925"/>
                      <a:pt x="8718" y="14744"/>
                    </a:cubicBezTo>
                    <a:lnTo>
                      <a:pt x="8718" y="14451"/>
                    </a:lnTo>
                    <a:lnTo>
                      <a:pt x="8718" y="14381"/>
                    </a:lnTo>
                    <a:cubicBezTo>
                      <a:pt x="8802" y="14367"/>
                      <a:pt x="8871" y="14367"/>
                      <a:pt x="8941" y="14353"/>
                    </a:cubicBezTo>
                    <a:cubicBezTo>
                      <a:pt x="9360" y="14284"/>
                      <a:pt x="9764" y="14158"/>
                      <a:pt x="10169" y="14005"/>
                    </a:cubicBezTo>
                    <a:cubicBezTo>
                      <a:pt x="10183" y="14019"/>
                      <a:pt x="10183" y="14033"/>
                      <a:pt x="10197" y="14046"/>
                    </a:cubicBezTo>
                    <a:cubicBezTo>
                      <a:pt x="10322" y="14298"/>
                      <a:pt x="10462" y="14521"/>
                      <a:pt x="10587" y="14772"/>
                    </a:cubicBezTo>
                    <a:cubicBezTo>
                      <a:pt x="10650" y="14872"/>
                      <a:pt x="10724" y="14927"/>
                      <a:pt x="10829" y="14927"/>
                    </a:cubicBezTo>
                    <a:cubicBezTo>
                      <a:pt x="10841" y="14927"/>
                      <a:pt x="10853" y="14927"/>
                      <a:pt x="10866" y="14925"/>
                    </a:cubicBezTo>
                    <a:cubicBezTo>
                      <a:pt x="10894" y="14925"/>
                      <a:pt x="10922" y="14911"/>
                      <a:pt x="10950" y="14883"/>
                    </a:cubicBezTo>
                    <a:lnTo>
                      <a:pt x="11368" y="14674"/>
                    </a:lnTo>
                    <a:cubicBezTo>
                      <a:pt x="11508" y="14604"/>
                      <a:pt x="11661" y="14521"/>
                      <a:pt x="11787" y="14437"/>
                    </a:cubicBezTo>
                    <a:cubicBezTo>
                      <a:pt x="11926" y="14353"/>
                      <a:pt x="11940" y="14242"/>
                      <a:pt x="11870" y="14102"/>
                    </a:cubicBezTo>
                    <a:cubicBezTo>
                      <a:pt x="11842" y="14033"/>
                      <a:pt x="11801" y="13977"/>
                      <a:pt x="11787" y="13907"/>
                    </a:cubicBezTo>
                    <a:cubicBezTo>
                      <a:pt x="11689" y="13698"/>
                      <a:pt x="11577" y="13516"/>
                      <a:pt x="11480" y="13307"/>
                    </a:cubicBezTo>
                    <a:cubicBezTo>
                      <a:pt x="11689" y="13140"/>
                      <a:pt x="11870" y="12986"/>
                      <a:pt x="12066" y="12833"/>
                    </a:cubicBezTo>
                    <a:cubicBezTo>
                      <a:pt x="12149" y="12763"/>
                      <a:pt x="12247" y="12680"/>
                      <a:pt x="12331" y="12582"/>
                    </a:cubicBezTo>
                    <a:cubicBezTo>
                      <a:pt x="12414" y="12498"/>
                      <a:pt x="12526" y="12387"/>
                      <a:pt x="12624" y="12303"/>
                    </a:cubicBezTo>
                    <a:cubicBezTo>
                      <a:pt x="12638" y="12331"/>
                      <a:pt x="12679" y="12345"/>
                      <a:pt x="12693" y="12359"/>
                    </a:cubicBezTo>
                    <a:cubicBezTo>
                      <a:pt x="12903" y="12512"/>
                      <a:pt x="13126" y="12666"/>
                      <a:pt x="13335" y="12833"/>
                    </a:cubicBezTo>
                    <a:cubicBezTo>
                      <a:pt x="13391" y="12871"/>
                      <a:pt x="13448" y="12891"/>
                      <a:pt x="13502" y="12891"/>
                    </a:cubicBezTo>
                    <a:cubicBezTo>
                      <a:pt x="13568" y="12891"/>
                      <a:pt x="13630" y="12860"/>
                      <a:pt x="13684" y="12791"/>
                    </a:cubicBezTo>
                    <a:cubicBezTo>
                      <a:pt x="13726" y="12763"/>
                      <a:pt x="13740" y="12721"/>
                      <a:pt x="13781" y="12693"/>
                    </a:cubicBezTo>
                    <a:cubicBezTo>
                      <a:pt x="13949" y="12456"/>
                      <a:pt x="14130" y="12233"/>
                      <a:pt x="14284" y="11996"/>
                    </a:cubicBezTo>
                    <a:cubicBezTo>
                      <a:pt x="14353" y="11898"/>
                      <a:pt x="14339" y="11801"/>
                      <a:pt x="14270" y="11731"/>
                    </a:cubicBezTo>
                    <a:lnTo>
                      <a:pt x="14214" y="11675"/>
                    </a:lnTo>
                    <a:lnTo>
                      <a:pt x="14200" y="11661"/>
                    </a:lnTo>
                    <a:cubicBezTo>
                      <a:pt x="14088" y="11592"/>
                      <a:pt x="13991" y="11508"/>
                      <a:pt x="13879" y="11438"/>
                    </a:cubicBezTo>
                    <a:cubicBezTo>
                      <a:pt x="13767" y="11340"/>
                      <a:pt x="13656" y="11257"/>
                      <a:pt x="13530" y="11173"/>
                    </a:cubicBezTo>
                    <a:lnTo>
                      <a:pt x="13488" y="11117"/>
                    </a:lnTo>
                    <a:lnTo>
                      <a:pt x="13642" y="10810"/>
                    </a:lnTo>
                    <a:cubicBezTo>
                      <a:pt x="13670" y="10755"/>
                      <a:pt x="13698" y="10699"/>
                      <a:pt x="13712" y="10657"/>
                    </a:cubicBezTo>
                    <a:cubicBezTo>
                      <a:pt x="13851" y="10350"/>
                      <a:pt x="13977" y="10057"/>
                      <a:pt x="14074" y="9750"/>
                    </a:cubicBezTo>
                    <a:cubicBezTo>
                      <a:pt x="14325" y="9792"/>
                      <a:pt x="14549" y="9834"/>
                      <a:pt x="14772" y="9862"/>
                    </a:cubicBezTo>
                    <a:cubicBezTo>
                      <a:pt x="14841" y="9890"/>
                      <a:pt x="14897" y="9890"/>
                      <a:pt x="14967" y="9904"/>
                    </a:cubicBezTo>
                    <a:cubicBezTo>
                      <a:pt x="14981" y="9905"/>
                      <a:pt x="14994" y="9906"/>
                      <a:pt x="15007" y="9906"/>
                    </a:cubicBezTo>
                    <a:cubicBezTo>
                      <a:pt x="15125" y="9906"/>
                      <a:pt x="15210" y="9847"/>
                      <a:pt x="15260" y="9708"/>
                    </a:cubicBezTo>
                    <a:cubicBezTo>
                      <a:pt x="15302" y="9611"/>
                      <a:pt x="15316" y="9499"/>
                      <a:pt x="15330" y="9374"/>
                    </a:cubicBezTo>
                    <a:lnTo>
                      <a:pt x="15441" y="8746"/>
                    </a:lnTo>
                    <a:lnTo>
                      <a:pt x="15469" y="8662"/>
                    </a:lnTo>
                    <a:cubicBezTo>
                      <a:pt x="15413" y="8551"/>
                      <a:pt x="15330" y="8523"/>
                      <a:pt x="15218" y="8509"/>
                    </a:cubicBezTo>
                    <a:lnTo>
                      <a:pt x="14702" y="8397"/>
                    </a:lnTo>
                    <a:cubicBezTo>
                      <a:pt x="14604" y="8383"/>
                      <a:pt x="14493" y="8369"/>
                      <a:pt x="14409" y="8355"/>
                    </a:cubicBezTo>
                    <a:cubicBezTo>
                      <a:pt x="14409" y="8090"/>
                      <a:pt x="14423" y="7839"/>
                      <a:pt x="14409" y="7588"/>
                    </a:cubicBezTo>
                    <a:cubicBezTo>
                      <a:pt x="14395" y="7337"/>
                      <a:pt x="14367" y="7072"/>
                      <a:pt x="14353" y="6835"/>
                    </a:cubicBezTo>
                    <a:cubicBezTo>
                      <a:pt x="14632" y="6765"/>
                      <a:pt x="14911" y="6682"/>
                      <a:pt x="15176" y="6612"/>
                    </a:cubicBezTo>
                    <a:cubicBezTo>
                      <a:pt x="15274" y="6570"/>
                      <a:pt x="15358" y="6514"/>
                      <a:pt x="15399" y="6417"/>
                    </a:cubicBezTo>
                    <a:lnTo>
                      <a:pt x="15399" y="6263"/>
                    </a:lnTo>
                    <a:cubicBezTo>
                      <a:pt x="15385" y="6207"/>
                      <a:pt x="15358" y="6166"/>
                      <a:pt x="15358" y="6124"/>
                    </a:cubicBezTo>
                    <a:cubicBezTo>
                      <a:pt x="15316" y="5956"/>
                      <a:pt x="15274" y="5789"/>
                      <a:pt x="15218" y="5635"/>
                    </a:cubicBezTo>
                    <a:cubicBezTo>
                      <a:pt x="15204" y="5524"/>
                      <a:pt x="15176" y="5440"/>
                      <a:pt x="15134" y="5329"/>
                    </a:cubicBezTo>
                    <a:cubicBezTo>
                      <a:pt x="15112" y="5216"/>
                      <a:pt x="15026" y="5167"/>
                      <a:pt x="14920" y="5167"/>
                    </a:cubicBezTo>
                    <a:cubicBezTo>
                      <a:pt x="14895" y="5167"/>
                      <a:pt x="14868" y="5170"/>
                      <a:pt x="14841" y="5175"/>
                    </a:cubicBezTo>
                    <a:cubicBezTo>
                      <a:pt x="14576" y="5245"/>
                      <a:pt x="14297" y="5315"/>
                      <a:pt x="14046" y="5384"/>
                    </a:cubicBezTo>
                    <a:cubicBezTo>
                      <a:pt x="14027" y="5388"/>
                      <a:pt x="14011" y="5389"/>
                      <a:pt x="13998" y="5389"/>
                    </a:cubicBezTo>
                    <a:cubicBezTo>
                      <a:pt x="13956" y="5389"/>
                      <a:pt x="13945" y="5371"/>
                      <a:pt x="13935" y="5329"/>
                    </a:cubicBezTo>
                    <a:cubicBezTo>
                      <a:pt x="13809" y="5050"/>
                      <a:pt x="13670" y="4799"/>
                      <a:pt x="13530" y="4520"/>
                    </a:cubicBezTo>
                    <a:cubicBezTo>
                      <a:pt x="13461" y="4352"/>
                      <a:pt x="13363" y="4213"/>
                      <a:pt x="13251" y="4059"/>
                    </a:cubicBezTo>
                    <a:lnTo>
                      <a:pt x="13307" y="4003"/>
                    </a:lnTo>
                    <a:cubicBezTo>
                      <a:pt x="13516" y="3836"/>
                      <a:pt x="13726" y="3641"/>
                      <a:pt x="13935" y="3473"/>
                    </a:cubicBezTo>
                    <a:cubicBezTo>
                      <a:pt x="14046" y="3376"/>
                      <a:pt x="14060" y="3264"/>
                      <a:pt x="13977" y="3153"/>
                    </a:cubicBezTo>
                    <a:cubicBezTo>
                      <a:pt x="13907" y="3069"/>
                      <a:pt x="13837" y="2985"/>
                      <a:pt x="13767" y="2915"/>
                    </a:cubicBezTo>
                    <a:cubicBezTo>
                      <a:pt x="13628" y="2734"/>
                      <a:pt x="13461" y="2567"/>
                      <a:pt x="13307" y="2385"/>
                    </a:cubicBezTo>
                    <a:cubicBezTo>
                      <a:pt x="13264" y="2335"/>
                      <a:pt x="13205" y="2310"/>
                      <a:pt x="13143" y="2310"/>
                    </a:cubicBezTo>
                    <a:cubicBezTo>
                      <a:pt x="13086" y="2310"/>
                      <a:pt x="13026" y="2331"/>
                      <a:pt x="12972" y="2371"/>
                    </a:cubicBezTo>
                    <a:cubicBezTo>
                      <a:pt x="12805" y="2511"/>
                      <a:pt x="12624" y="2664"/>
                      <a:pt x="12456" y="2804"/>
                    </a:cubicBezTo>
                    <a:cubicBezTo>
                      <a:pt x="12400" y="2860"/>
                      <a:pt x="12345" y="2888"/>
                      <a:pt x="12275" y="2943"/>
                    </a:cubicBezTo>
                    <a:cubicBezTo>
                      <a:pt x="11912" y="2595"/>
                      <a:pt x="11508" y="2302"/>
                      <a:pt x="11075" y="2051"/>
                    </a:cubicBezTo>
                    <a:cubicBezTo>
                      <a:pt x="11089" y="2023"/>
                      <a:pt x="11089" y="2009"/>
                      <a:pt x="11117" y="1981"/>
                    </a:cubicBezTo>
                    <a:cubicBezTo>
                      <a:pt x="11215" y="1744"/>
                      <a:pt x="11326" y="1479"/>
                      <a:pt x="11424" y="1242"/>
                    </a:cubicBezTo>
                    <a:cubicBezTo>
                      <a:pt x="11494" y="1074"/>
                      <a:pt x="11466" y="977"/>
                      <a:pt x="11298" y="893"/>
                    </a:cubicBezTo>
                    <a:cubicBezTo>
                      <a:pt x="11145" y="795"/>
                      <a:pt x="10992" y="726"/>
                      <a:pt x="10824" y="656"/>
                    </a:cubicBezTo>
                    <a:cubicBezTo>
                      <a:pt x="10685" y="614"/>
                      <a:pt x="10559" y="544"/>
                      <a:pt x="10406" y="502"/>
                    </a:cubicBezTo>
                    <a:cubicBezTo>
                      <a:pt x="10366" y="488"/>
                      <a:pt x="10330" y="481"/>
                      <a:pt x="10298" y="481"/>
                    </a:cubicBezTo>
                    <a:cubicBezTo>
                      <a:pt x="10204" y="481"/>
                      <a:pt x="10137" y="538"/>
                      <a:pt x="10085" y="642"/>
                    </a:cubicBezTo>
                    <a:cubicBezTo>
                      <a:pt x="9973" y="893"/>
                      <a:pt x="9848" y="1130"/>
                      <a:pt x="9750" y="1381"/>
                    </a:cubicBezTo>
                    <a:cubicBezTo>
                      <a:pt x="9724" y="1425"/>
                      <a:pt x="9703" y="1447"/>
                      <a:pt x="9674" y="1447"/>
                    </a:cubicBezTo>
                    <a:cubicBezTo>
                      <a:pt x="9657" y="1447"/>
                      <a:pt x="9637" y="1439"/>
                      <a:pt x="9611" y="1423"/>
                    </a:cubicBezTo>
                    <a:cubicBezTo>
                      <a:pt x="9178" y="1283"/>
                      <a:pt x="8732" y="1214"/>
                      <a:pt x="8286" y="1186"/>
                    </a:cubicBezTo>
                    <a:cubicBezTo>
                      <a:pt x="8230" y="1186"/>
                      <a:pt x="8216" y="1172"/>
                      <a:pt x="8216" y="1102"/>
                    </a:cubicBezTo>
                    <a:cubicBezTo>
                      <a:pt x="8216" y="823"/>
                      <a:pt x="8202" y="544"/>
                      <a:pt x="8174" y="265"/>
                    </a:cubicBezTo>
                    <a:cubicBezTo>
                      <a:pt x="8174" y="126"/>
                      <a:pt x="8090" y="28"/>
                      <a:pt x="7937" y="14"/>
                    </a:cubicBezTo>
                    <a:cubicBezTo>
                      <a:pt x="7881" y="14"/>
                      <a:pt x="7825" y="14"/>
                      <a:pt x="77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41"/>
              <p:cNvSpPr/>
              <p:nvPr/>
            </p:nvSpPr>
            <p:spPr>
              <a:xfrm>
                <a:off x="2839148" y="2519524"/>
                <a:ext cx="207298" cy="208625"/>
              </a:xfrm>
              <a:custGeom>
                <a:avLst/>
                <a:gdLst/>
                <a:ahLst/>
                <a:cxnLst/>
                <a:rect l="l" t="t" r="r" b="b"/>
                <a:pathLst>
                  <a:path w="15470" h="15569" extrusionOk="0">
                    <a:moveTo>
                      <a:pt x="7795" y="4757"/>
                    </a:moveTo>
                    <a:cubicBezTo>
                      <a:pt x="9471" y="4757"/>
                      <a:pt x="10838" y="6118"/>
                      <a:pt x="10838" y="7825"/>
                    </a:cubicBezTo>
                    <a:cubicBezTo>
                      <a:pt x="10838" y="9513"/>
                      <a:pt x="9457" y="10894"/>
                      <a:pt x="7769" y="10894"/>
                    </a:cubicBezTo>
                    <a:cubicBezTo>
                      <a:pt x="6068" y="10894"/>
                      <a:pt x="4701" y="9513"/>
                      <a:pt x="4701" y="7825"/>
                    </a:cubicBezTo>
                    <a:cubicBezTo>
                      <a:pt x="4701" y="6138"/>
                      <a:pt x="6068" y="4757"/>
                      <a:pt x="7769" y="4757"/>
                    </a:cubicBezTo>
                    <a:cubicBezTo>
                      <a:pt x="7778" y="4757"/>
                      <a:pt x="7787" y="4757"/>
                      <a:pt x="7795" y="4757"/>
                    </a:cubicBezTo>
                    <a:close/>
                    <a:moveTo>
                      <a:pt x="7797" y="0"/>
                    </a:moveTo>
                    <a:lnTo>
                      <a:pt x="7100" y="14"/>
                    </a:lnTo>
                    <a:cubicBezTo>
                      <a:pt x="7058" y="14"/>
                      <a:pt x="7016" y="28"/>
                      <a:pt x="6974" y="28"/>
                    </a:cubicBezTo>
                    <a:cubicBezTo>
                      <a:pt x="6807" y="56"/>
                      <a:pt x="6737" y="140"/>
                      <a:pt x="6737" y="307"/>
                    </a:cubicBezTo>
                    <a:cubicBezTo>
                      <a:pt x="6737" y="586"/>
                      <a:pt x="6751" y="865"/>
                      <a:pt x="6751" y="1130"/>
                    </a:cubicBezTo>
                    <a:cubicBezTo>
                      <a:pt x="6751" y="1186"/>
                      <a:pt x="6751" y="1200"/>
                      <a:pt x="6682" y="1214"/>
                    </a:cubicBezTo>
                    <a:cubicBezTo>
                      <a:pt x="6221" y="1283"/>
                      <a:pt x="5789" y="1409"/>
                      <a:pt x="5356" y="1562"/>
                    </a:cubicBezTo>
                    <a:cubicBezTo>
                      <a:pt x="5335" y="1573"/>
                      <a:pt x="5317" y="1580"/>
                      <a:pt x="5302" y="1580"/>
                    </a:cubicBezTo>
                    <a:cubicBezTo>
                      <a:pt x="5277" y="1580"/>
                      <a:pt x="5256" y="1563"/>
                      <a:pt x="5231" y="1521"/>
                    </a:cubicBezTo>
                    <a:cubicBezTo>
                      <a:pt x="5105" y="1270"/>
                      <a:pt x="4966" y="1046"/>
                      <a:pt x="4854" y="795"/>
                    </a:cubicBezTo>
                    <a:cubicBezTo>
                      <a:pt x="4808" y="694"/>
                      <a:pt x="4732" y="654"/>
                      <a:pt x="4650" y="654"/>
                    </a:cubicBezTo>
                    <a:cubicBezTo>
                      <a:pt x="4607" y="654"/>
                      <a:pt x="4562" y="665"/>
                      <a:pt x="4519" y="684"/>
                    </a:cubicBezTo>
                    <a:cubicBezTo>
                      <a:pt x="4227" y="837"/>
                      <a:pt x="3920" y="977"/>
                      <a:pt x="3641" y="1144"/>
                    </a:cubicBezTo>
                    <a:cubicBezTo>
                      <a:pt x="3529" y="1214"/>
                      <a:pt x="3487" y="1339"/>
                      <a:pt x="3557" y="1479"/>
                    </a:cubicBezTo>
                    <a:cubicBezTo>
                      <a:pt x="3669" y="1688"/>
                      <a:pt x="3766" y="1897"/>
                      <a:pt x="3892" y="2106"/>
                    </a:cubicBezTo>
                    <a:cubicBezTo>
                      <a:pt x="3920" y="2162"/>
                      <a:pt x="3948" y="2232"/>
                      <a:pt x="3975" y="2288"/>
                    </a:cubicBezTo>
                    <a:cubicBezTo>
                      <a:pt x="3557" y="2581"/>
                      <a:pt x="3180" y="2888"/>
                      <a:pt x="2846" y="3264"/>
                    </a:cubicBezTo>
                    <a:lnTo>
                      <a:pt x="2106" y="2734"/>
                    </a:lnTo>
                    <a:cubicBezTo>
                      <a:pt x="2056" y="2697"/>
                      <a:pt x="2003" y="2676"/>
                      <a:pt x="1953" y="2676"/>
                    </a:cubicBezTo>
                    <a:cubicBezTo>
                      <a:pt x="1890" y="2676"/>
                      <a:pt x="1832" y="2707"/>
                      <a:pt x="1786" y="2776"/>
                    </a:cubicBezTo>
                    <a:cubicBezTo>
                      <a:pt x="1576" y="3027"/>
                      <a:pt x="1381" y="3306"/>
                      <a:pt x="1172" y="3585"/>
                    </a:cubicBezTo>
                    <a:cubicBezTo>
                      <a:pt x="1102" y="3697"/>
                      <a:pt x="1130" y="3822"/>
                      <a:pt x="1242" y="3906"/>
                    </a:cubicBezTo>
                    <a:cubicBezTo>
                      <a:pt x="1451" y="4073"/>
                      <a:pt x="1674" y="4241"/>
                      <a:pt x="1897" y="4394"/>
                    </a:cubicBezTo>
                    <a:cubicBezTo>
                      <a:pt x="1925" y="4408"/>
                      <a:pt x="1953" y="4422"/>
                      <a:pt x="1967" y="4450"/>
                    </a:cubicBezTo>
                    <a:cubicBezTo>
                      <a:pt x="1855" y="4673"/>
                      <a:pt x="1744" y="4896"/>
                      <a:pt x="1646" y="5119"/>
                    </a:cubicBezTo>
                    <a:cubicBezTo>
                      <a:pt x="1534" y="5356"/>
                      <a:pt x="1465" y="5594"/>
                      <a:pt x="1367" y="5817"/>
                    </a:cubicBezTo>
                    <a:lnTo>
                      <a:pt x="1297" y="5817"/>
                    </a:lnTo>
                    <a:cubicBezTo>
                      <a:pt x="1032" y="5775"/>
                      <a:pt x="753" y="5719"/>
                      <a:pt x="474" y="5677"/>
                    </a:cubicBezTo>
                    <a:cubicBezTo>
                      <a:pt x="452" y="5673"/>
                      <a:pt x="431" y="5671"/>
                      <a:pt x="411" y="5671"/>
                    </a:cubicBezTo>
                    <a:cubicBezTo>
                      <a:pt x="290" y="5671"/>
                      <a:pt x="205" y="5741"/>
                      <a:pt x="181" y="5873"/>
                    </a:cubicBezTo>
                    <a:cubicBezTo>
                      <a:pt x="140" y="5984"/>
                      <a:pt x="126" y="6096"/>
                      <a:pt x="112" y="6221"/>
                    </a:cubicBezTo>
                    <a:lnTo>
                      <a:pt x="0" y="6849"/>
                    </a:lnTo>
                    <a:lnTo>
                      <a:pt x="0" y="6961"/>
                    </a:lnTo>
                    <a:cubicBezTo>
                      <a:pt x="56" y="7058"/>
                      <a:pt x="126" y="7128"/>
                      <a:pt x="251" y="7142"/>
                    </a:cubicBezTo>
                    <a:cubicBezTo>
                      <a:pt x="405" y="7170"/>
                      <a:pt x="558" y="7198"/>
                      <a:pt x="712" y="7240"/>
                    </a:cubicBezTo>
                    <a:cubicBezTo>
                      <a:pt x="837" y="7253"/>
                      <a:pt x="977" y="7281"/>
                      <a:pt x="1088" y="7309"/>
                    </a:cubicBezTo>
                    <a:lnTo>
                      <a:pt x="1130" y="8816"/>
                    </a:lnTo>
                    <a:cubicBezTo>
                      <a:pt x="1130" y="8816"/>
                      <a:pt x="1102" y="8844"/>
                      <a:pt x="1088" y="8844"/>
                    </a:cubicBezTo>
                    <a:cubicBezTo>
                      <a:pt x="837" y="8913"/>
                      <a:pt x="600" y="8983"/>
                      <a:pt x="335" y="9053"/>
                    </a:cubicBezTo>
                    <a:cubicBezTo>
                      <a:pt x="209" y="9081"/>
                      <a:pt x="140" y="9137"/>
                      <a:pt x="84" y="9234"/>
                    </a:cubicBezTo>
                    <a:lnTo>
                      <a:pt x="84" y="9360"/>
                    </a:lnTo>
                    <a:cubicBezTo>
                      <a:pt x="84" y="9374"/>
                      <a:pt x="112" y="9402"/>
                      <a:pt x="112" y="9416"/>
                    </a:cubicBezTo>
                    <a:cubicBezTo>
                      <a:pt x="181" y="9708"/>
                      <a:pt x="265" y="9987"/>
                      <a:pt x="335" y="10280"/>
                    </a:cubicBezTo>
                    <a:cubicBezTo>
                      <a:pt x="377" y="10417"/>
                      <a:pt x="443" y="10482"/>
                      <a:pt x="550" y="10482"/>
                    </a:cubicBezTo>
                    <a:cubicBezTo>
                      <a:pt x="585" y="10482"/>
                      <a:pt x="625" y="10475"/>
                      <a:pt x="670" y="10462"/>
                    </a:cubicBezTo>
                    <a:cubicBezTo>
                      <a:pt x="767" y="10448"/>
                      <a:pt x="879" y="10406"/>
                      <a:pt x="977" y="10392"/>
                    </a:cubicBezTo>
                    <a:cubicBezTo>
                      <a:pt x="1158" y="10336"/>
                      <a:pt x="1339" y="10308"/>
                      <a:pt x="1534" y="10252"/>
                    </a:cubicBezTo>
                    <a:cubicBezTo>
                      <a:pt x="1730" y="10727"/>
                      <a:pt x="1953" y="11159"/>
                      <a:pt x="2232" y="11578"/>
                    </a:cubicBezTo>
                    <a:cubicBezTo>
                      <a:pt x="2009" y="11787"/>
                      <a:pt x="1786" y="11982"/>
                      <a:pt x="1548" y="12191"/>
                    </a:cubicBezTo>
                    <a:cubicBezTo>
                      <a:pt x="1451" y="12275"/>
                      <a:pt x="1437" y="12401"/>
                      <a:pt x="1521" y="12512"/>
                    </a:cubicBezTo>
                    <a:cubicBezTo>
                      <a:pt x="1548" y="12568"/>
                      <a:pt x="1590" y="12610"/>
                      <a:pt x="1618" y="12652"/>
                    </a:cubicBezTo>
                    <a:cubicBezTo>
                      <a:pt x="1799" y="12861"/>
                      <a:pt x="1967" y="13056"/>
                      <a:pt x="2148" y="13265"/>
                    </a:cubicBezTo>
                    <a:cubicBezTo>
                      <a:pt x="2213" y="13330"/>
                      <a:pt x="2270" y="13361"/>
                      <a:pt x="2329" y="13361"/>
                    </a:cubicBezTo>
                    <a:cubicBezTo>
                      <a:pt x="2385" y="13361"/>
                      <a:pt x="2443" y="13333"/>
                      <a:pt x="2511" y="13279"/>
                    </a:cubicBezTo>
                    <a:cubicBezTo>
                      <a:pt x="2595" y="13210"/>
                      <a:pt x="2664" y="13140"/>
                      <a:pt x="2762" y="13070"/>
                    </a:cubicBezTo>
                    <a:cubicBezTo>
                      <a:pt x="2901" y="12958"/>
                      <a:pt x="3055" y="12833"/>
                      <a:pt x="3194" y="12707"/>
                    </a:cubicBezTo>
                    <a:cubicBezTo>
                      <a:pt x="3390" y="12861"/>
                      <a:pt x="3571" y="13042"/>
                      <a:pt x="3780" y="13182"/>
                    </a:cubicBezTo>
                    <a:cubicBezTo>
                      <a:pt x="3975" y="13321"/>
                      <a:pt x="4199" y="13461"/>
                      <a:pt x="4408" y="13600"/>
                    </a:cubicBezTo>
                    <a:cubicBezTo>
                      <a:pt x="4408" y="13614"/>
                      <a:pt x="4394" y="13628"/>
                      <a:pt x="4394" y="13656"/>
                    </a:cubicBezTo>
                    <a:cubicBezTo>
                      <a:pt x="4296" y="13907"/>
                      <a:pt x="4171" y="14172"/>
                      <a:pt x="4059" y="14423"/>
                    </a:cubicBezTo>
                    <a:cubicBezTo>
                      <a:pt x="4017" y="14535"/>
                      <a:pt x="4031" y="14660"/>
                      <a:pt x="4171" y="14730"/>
                    </a:cubicBezTo>
                    <a:cubicBezTo>
                      <a:pt x="4478" y="14869"/>
                      <a:pt x="4784" y="15009"/>
                      <a:pt x="5091" y="15134"/>
                    </a:cubicBezTo>
                    <a:cubicBezTo>
                      <a:pt x="5127" y="15149"/>
                      <a:pt x="5162" y="15156"/>
                      <a:pt x="5194" y="15156"/>
                    </a:cubicBezTo>
                    <a:cubicBezTo>
                      <a:pt x="5286" y="15156"/>
                      <a:pt x="5360" y="15098"/>
                      <a:pt x="5412" y="14995"/>
                    </a:cubicBezTo>
                    <a:cubicBezTo>
                      <a:pt x="5482" y="14842"/>
                      <a:pt x="5552" y="14702"/>
                      <a:pt x="5594" y="14535"/>
                    </a:cubicBezTo>
                    <a:cubicBezTo>
                      <a:pt x="5649" y="14423"/>
                      <a:pt x="5719" y="14298"/>
                      <a:pt x="5775" y="14158"/>
                    </a:cubicBezTo>
                    <a:cubicBezTo>
                      <a:pt x="6221" y="14298"/>
                      <a:pt x="6695" y="14381"/>
                      <a:pt x="7170" y="14437"/>
                    </a:cubicBezTo>
                    <a:lnTo>
                      <a:pt x="7253" y="14437"/>
                    </a:lnTo>
                    <a:lnTo>
                      <a:pt x="7295" y="15330"/>
                    </a:lnTo>
                    <a:cubicBezTo>
                      <a:pt x="7308" y="15485"/>
                      <a:pt x="7369" y="15568"/>
                      <a:pt x="7501" y="15568"/>
                    </a:cubicBezTo>
                    <a:cubicBezTo>
                      <a:pt x="7511" y="15568"/>
                      <a:pt x="7521" y="15568"/>
                      <a:pt x="7532" y="15567"/>
                    </a:cubicBezTo>
                    <a:cubicBezTo>
                      <a:pt x="7867" y="15567"/>
                      <a:pt x="8202" y="15553"/>
                      <a:pt x="8523" y="15539"/>
                    </a:cubicBezTo>
                    <a:cubicBezTo>
                      <a:pt x="8565" y="15539"/>
                      <a:pt x="8592" y="15511"/>
                      <a:pt x="8620" y="15511"/>
                    </a:cubicBezTo>
                    <a:cubicBezTo>
                      <a:pt x="8690" y="15483"/>
                      <a:pt x="8732" y="15413"/>
                      <a:pt x="8732" y="15330"/>
                    </a:cubicBezTo>
                    <a:lnTo>
                      <a:pt x="8732" y="15274"/>
                    </a:lnTo>
                    <a:cubicBezTo>
                      <a:pt x="8732" y="15093"/>
                      <a:pt x="8718" y="14925"/>
                      <a:pt x="8718" y="14744"/>
                    </a:cubicBezTo>
                    <a:lnTo>
                      <a:pt x="8718" y="14451"/>
                    </a:lnTo>
                    <a:lnTo>
                      <a:pt x="8718" y="14381"/>
                    </a:lnTo>
                    <a:cubicBezTo>
                      <a:pt x="8802" y="14367"/>
                      <a:pt x="8871" y="14367"/>
                      <a:pt x="8941" y="14353"/>
                    </a:cubicBezTo>
                    <a:cubicBezTo>
                      <a:pt x="9360" y="14284"/>
                      <a:pt x="9764" y="14158"/>
                      <a:pt x="10169" y="14005"/>
                    </a:cubicBezTo>
                    <a:cubicBezTo>
                      <a:pt x="10183" y="14019"/>
                      <a:pt x="10183" y="14033"/>
                      <a:pt x="10197" y="14046"/>
                    </a:cubicBezTo>
                    <a:cubicBezTo>
                      <a:pt x="10322" y="14298"/>
                      <a:pt x="10462" y="14521"/>
                      <a:pt x="10587" y="14772"/>
                    </a:cubicBezTo>
                    <a:cubicBezTo>
                      <a:pt x="10650" y="14872"/>
                      <a:pt x="10724" y="14927"/>
                      <a:pt x="10829" y="14927"/>
                    </a:cubicBezTo>
                    <a:cubicBezTo>
                      <a:pt x="10841" y="14927"/>
                      <a:pt x="10853" y="14927"/>
                      <a:pt x="10866" y="14925"/>
                    </a:cubicBezTo>
                    <a:cubicBezTo>
                      <a:pt x="10894" y="14925"/>
                      <a:pt x="10922" y="14911"/>
                      <a:pt x="10950" y="14883"/>
                    </a:cubicBezTo>
                    <a:lnTo>
                      <a:pt x="11368" y="14674"/>
                    </a:lnTo>
                    <a:cubicBezTo>
                      <a:pt x="11508" y="14604"/>
                      <a:pt x="11661" y="14521"/>
                      <a:pt x="11787" y="14437"/>
                    </a:cubicBezTo>
                    <a:cubicBezTo>
                      <a:pt x="11926" y="14353"/>
                      <a:pt x="11940" y="14242"/>
                      <a:pt x="11870" y="14102"/>
                    </a:cubicBezTo>
                    <a:cubicBezTo>
                      <a:pt x="11842" y="14033"/>
                      <a:pt x="11801" y="13977"/>
                      <a:pt x="11787" y="13907"/>
                    </a:cubicBezTo>
                    <a:cubicBezTo>
                      <a:pt x="11689" y="13698"/>
                      <a:pt x="11577" y="13516"/>
                      <a:pt x="11480" y="13307"/>
                    </a:cubicBezTo>
                    <a:cubicBezTo>
                      <a:pt x="11689" y="13140"/>
                      <a:pt x="11870" y="12986"/>
                      <a:pt x="12066" y="12833"/>
                    </a:cubicBezTo>
                    <a:cubicBezTo>
                      <a:pt x="12149" y="12763"/>
                      <a:pt x="12247" y="12680"/>
                      <a:pt x="12331" y="12582"/>
                    </a:cubicBezTo>
                    <a:cubicBezTo>
                      <a:pt x="12414" y="12498"/>
                      <a:pt x="12526" y="12387"/>
                      <a:pt x="12624" y="12303"/>
                    </a:cubicBezTo>
                    <a:cubicBezTo>
                      <a:pt x="12638" y="12331"/>
                      <a:pt x="12679" y="12345"/>
                      <a:pt x="12693" y="12359"/>
                    </a:cubicBezTo>
                    <a:cubicBezTo>
                      <a:pt x="12903" y="12512"/>
                      <a:pt x="13126" y="12666"/>
                      <a:pt x="13335" y="12833"/>
                    </a:cubicBezTo>
                    <a:cubicBezTo>
                      <a:pt x="13391" y="12871"/>
                      <a:pt x="13448" y="12891"/>
                      <a:pt x="13502" y="12891"/>
                    </a:cubicBezTo>
                    <a:cubicBezTo>
                      <a:pt x="13568" y="12891"/>
                      <a:pt x="13630" y="12860"/>
                      <a:pt x="13684" y="12791"/>
                    </a:cubicBezTo>
                    <a:cubicBezTo>
                      <a:pt x="13726" y="12763"/>
                      <a:pt x="13740" y="12721"/>
                      <a:pt x="13781" y="12693"/>
                    </a:cubicBezTo>
                    <a:cubicBezTo>
                      <a:pt x="13949" y="12456"/>
                      <a:pt x="14130" y="12233"/>
                      <a:pt x="14284" y="11996"/>
                    </a:cubicBezTo>
                    <a:cubicBezTo>
                      <a:pt x="14353" y="11898"/>
                      <a:pt x="14339" y="11801"/>
                      <a:pt x="14270" y="11731"/>
                    </a:cubicBezTo>
                    <a:lnTo>
                      <a:pt x="14214" y="11675"/>
                    </a:lnTo>
                    <a:lnTo>
                      <a:pt x="14200" y="11661"/>
                    </a:lnTo>
                    <a:cubicBezTo>
                      <a:pt x="14088" y="11592"/>
                      <a:pt x="13991" y="11508"/>
                      <a:pt x="13879" y="11438"/>
                    </a:cubicBezTo>
                    <a:cubicBezTo>
                      <a:pt x="13767" y="11340"/>
                      <a:pt x="13656" y="11257"/>
                      <a:pt x="13530" y="11173"/>
                    </a:cubicBezTo>
                    <a:lnTo>
                      <a:pt x="13488" y="11117"/>
                    </a:lnTo>
                    <a:lnTo>
                      <a:pt x="13642" y="10810"/>
                    </a:lnTo>
                    <a:cubicBezTo>
                      <a:pt x="13670" y="10755"/>
                      <a:pt x="13698" y="10699"/>
                      <a:pt x="13712" y="10657"/>
                    </a:cubicBezTo>
                    <a:cubicBezTo>
                      <a:pt x="13851" y="10350"/>
                      <a:pt x="13977" y="10057"/>
                      <a:pt x="14074" y="9750"/>
                    </a:cubicBezTo>
                    <a:cubicBezTo>
                      <a:pt x="14325" y="9792"/>
                      <a:pt x="14549" y="9834"/>
                      <a:pt x="14772" y="9862"/>
                    </a:cubicBezTo>
                    <a:cubicBezTo>
                      <a:pt x="14841" y="9890"/>
                      <a:pt x="14897" y="9890"/>
                      <a:pt x="14967" y="9904"/>
                    </a:cubicBezTo>
                    <a:cubicBezTo>
                      <a:pt x="14981" y="9905"/>
                      <a:pt x="14994" y="9906"/>
                      <a:pt x="15007" y="9906"/>
                    </a:cubicBezTo>
                    <a:cubicBezTo>
                      <a:pt x="15125" y="9906"/>
                      <a:pt x="15210" y="9847"/>
                      <a:pt x="15260" y="9708"/>
                    </a:cubicBezTo>
                    <a:cubicBezTo>
                      <a:pt x="15302" y="9611"/>
                      <a:pt x="15316" y="9499"/>
                      <a:pt x="15330" y="9374"/>
                    </a:cubicBezTo>
                    <a:lnTo>
                      <a:pt x="15441" y="8746"/>
                    </a:lnTo>
                    <a:lnTo>
                      <a:pt x="15469" y="8662"/>
                    </a:lnTo>
                    <a:cubicBezTo>
                      <a:pt x="15413" y="8551"/>
                      <a:pt x="15330" y="8523"/>
                      <a:pt x="15218" y="8509"/>
                    </a:cubicBezTo>
                    <a:lnTo>
                      <a:pt x="14702" y="8397"/>
                    </a:lnTo>
                    <a:cubicBezTo>
                      <a:pt x="14604" y="8383"/>
                      <a:pt x="14493" y="8369"/>
                      <a:pt x="14409" y="8355"/>
                    </a:cubicBezTo>
                    <a:cubicBezTo>
                      <a:pt x="14409" y="8090"/>
                      <a:pt x="14423" y="7839"/>
                      <a:pt x="14409" y="7588"/>
                    </a:cubicBezTo>
                    <a:cubicBezTo>
                      <a:pt x="14395" y="7337"/>
                      <a:pt x="14367" y="7072"/>
                      <a:pt x="14353" y="6835"/>
                    </a:cubicBezTo>
                    <a:cubicBezTo>
                      <a:pt x="14632" y="6765"/>
                      <a:pt x="14911" y="6682"/>
                      <a:pt x="15176" y="6612"/>
                    </a:cubicBezTo>
                    <a:cubicBezTo>
                      <a:pt x="15274" y="6570"/>
                      <a:pt x="15358" y="6514"/>
                      <a:pt x="15399" y="6417"/>
                    </a:cubicBezTo>
                    <a:lnTo>
                      <a:pt x="15399" y="6263"/>
                    </a:lnTo>
                    <a:cubicBezTo>
                      <a:pt x="15385" y="6207"/>
                      <a:pt x="15358" y="6166"/>
                      <a:pt x="15358" y="6124"/>
                    </a:cubicBezTo>
                    <a:cubicBezTo>
                      <a:pt x="15316" y="5956"/>
                      <a:pt x="15274" y="5789"/>
                      <a:pt x="15218" y="5635"/>
                    </a:cubicBezTo>
                    <a:cubicBezTo>
                      <a:pt x="15204" y="5524"/>
                      <a:pt x="15176" y="5440"/>
                      <a:pt x="15134" y="5329"/>
                    </a:cubicBezTo>
                    <a:cubicBezTo>
                      <a:pt x="15112" y="5216"/>
                      <a:pt x="15026" y="5167"/>
                      <a:pt x="14920" y="5167"/>
                    </a:cubicBezTo>
                    <a:cubicBezTo>
                      <a:pt x="14895" y="5167"/>
                      <a:pt x="14868" y="5170"/>
                      <a:pt x="14841" y="5175"/>
                    </a:cubicBezTo>
                    <a:cubicBezTo>
                      <a:pt x="14576" y="5245"/>
                      <a:pt x="14297" y="5315"/>
                      <a:pt x="14046" y="5384"/>
                    </a:cubicBezTo>
                    <a:cubicBezTo>
                      <a:pt x="14027" y="5388"/>
                      <a:pt x="14011" y="5389"/>
                      <a:pt x="13998" y="5389"/>
                    </a:cubicBezTo>
                    <a:cubicBezTo>
                      <a:pt x="13956" y="5389"/>
                      <a:pt x="13945" y="5371"/>
                      <a:pt x="13935" y="5329"/>
                    </a:cubicBezTo>
                    <a:cubicBezTo>
                      <a:pt x="13809" y="5050"/>
                      <a:pt x="13670" y="4799"/>
                      <a:pt x="13530" y="4520"/>
                    </a:cubicBezTo>
                    <a:cubicBezTo>
                      <a:pt x="13461" y="4352"/>
                      <a:pt x="13363" y="4213"/>
                      <a:pt x="13251" y="4059"/>
                    </a:cubicBezTo>
                    <a:lnTo>
                      <a:pt x="13307" y="4003"/>
                    </a:lnTo>
                    <a:cubicBezTo>
                      <a:pt x="13516" y="3836"/>
                      <a:pt x="13726" y="3641"/>
                      <a:pt x="13935" y="3473"/>
                    </a:cubicBezTo>
                    <a:cubicBezTo>
                      <a:pt x="14046" y="3376"/>
                      <a:pt x="14060" y="3264"/>
                      <a:pt x="13977" y="3153"/>
                    </a:cubicBezTo>
                    <a:cubicBezTo>
                      <a:pt x="13907" y="3069"/>
                      <a:pt x="13837" y="2985"/>
                      <a:pt x="13767" y="2915"/>
                    </a:cubicBezTo>
                    <a:cubicBezTo>
                      <a:pt x="13628" y="2734"/>
                      <a:pt x="13461" y="2567"/>
                      <a:pt x="13307" y="2385"/>
                    </a:cubicBezTo>
                    <a:cubicBezTo>
                      <a:pt x="13264" y="2335"/>
                      <a:pt x="13205" y="2310"/>
                      <a:pt x="13143" y="2310"/>
                    </a:cubicBezTo>
                    <a:cubicBezTo>
                      <a:pt x="13086" y="2310"/>
                      <a:pt x="13026" y="2331"/>
                      <a:pt x="12972" y="2371"/>
                    </a:cubicBezTo>
                    <a:cubicBezTo>
                      <a:pt x="12805" y="2511"/>
                      <a:pt x="12624" y="2664"/>
                      <a:pt x="12456" y="2804"/>
                    </a:cubicBezTo>
                    <a:cubicBezTo>
                      <a:pt x="12400" y="2860"/>
                      <a:pt x="12345" y="2888"/>
                      <a:pt x="12275" y="2943"/>
                    </a:cubicBezTo>
                    <a:cubicBezTo>
                      <a:pt x="11912" y="2595"/>
                      <a:pt x="11508" y="2302"/>
                      <a:pt x="11075" y="2051"/>
                    </a:cubicBezTo>
                    <a:cubicBezTo>
                      <a:pt x="11089" y="2023"/>
                      <a:pt x="11089" y="2009"/>
                      <a:pt x="11117" y="1981"/>
                    </a:cubicBezTo>
                    <a:cubicBezTo>
                      <a:pt x="11215" y="1744"/>
                      <a:pt x="11326" y="1479"/>
                      <a:pt x="11424" y="1242"/>
                    </a:cubicBezTo>
                    <a:cubicBezTo>
                      <a:pt x="11494" y="1074"/>
                      <a:pt x="11466" y="977"/>
                      <a:pt x="11298" y="893"/>
                    </a:cubicBezTo>
                    <a:cubicBezTo>
                      <a:pt x="11145" y="795"/>
                      <a:pt x="10992" y="726"/>
                      <a:pt x="10824" y="656"/>
                    </a:cubicBezTo>
                    <a:cubicBezTo>
                      <a:pt x="10685" y="614"/>
                      <a:pt x="10559" y="544"/>
                      <a:pt x="10406" y="502"/>
                    </a:cubicBezTo>
                    <a:cubicBezTo>
                      <a:pt x="10366" y="488"/>
                      <a:pt x="10330" y="481"/>
                      <a:pt x="10298" y="481"/>
                    </a:cubicBezTo>
                    <a:cubicBezTo>
                      <a:pt x="10204" y="481"/>
                      <a:pt x="10137" y="538"/>
                      <a:pt x="10085" y="642"/>
                    </a:cubicBezTo>
                    <a:cubicBezTo>
                      <a:pt x="9973" y="893"/>
                      <a:pt x="9848" y="1130"/>
                      <a:pt x="9750" y="1381"/>
                    </a:cubicBezTo>
                    <a:cubicBezTo>
                      <a:pt x="9724" y="1425"/>
                      <a:pt x="9703" y="1447"/>
                      <a:pt x="9674" y="1447"/>
                    </a:cubicBezTo>
                    <a:cubicBezTo>
                      <a:pt x="9657" y="1447"/>
                      <a:pt x="9637" y="1439"/>
                      <a:pt x="9611" y="1423"/>
                    </a:cubicBezTo>
                    <a:cubicBezTo>
                      <a:pt x="9178" y="1283"/>
                      <a:pt x="8732" y="1214"/>
                      <a:pt x="8286" y="1186"/>
                    </a:cubicBezTo>
                    <a:cubicBezTo>
                      <a:pt x="8230" y="1186"/>
                      <a:pt x="8216" y="1172"/>
                      <a:pt x="8216" y="1102"/>
                    </a:cubicBezTo>
                    <a:cubicBezTo>
                      <a:pt x="8216" y="823"/>
                      <a:pt x="8202" y="544"/>
                      <a:pt x="8174" y="265"/>
                    </a:cubicBezTo>
                    <a:cubicBezTo>
                      <a:pt x="8174" y="126"/>
                      <a:pt x="8090" y="28"/>
                      <a:pt x="7937" y="14"/>
                    </a:cubicBezTo>
                    <a:cubicBezTo>
                      <a:pt x="7881" y="14"/>
                      <a:pt x="7825" y="14"/>
                      <a:pt x="77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41"/>
              <p:cNvSpPr/>
              <p:nvPr/>
            </p:nvSpPr>
            <p:spPr>
              <a:xfrm>
                <a:off x="2648049" y="2687502"/>
                <a:ext cx="238741" cy="240230"/>
              </a:xfrm>
              <a:custGeom>
                <a:avLst/>
                <a:gdLst/>
                <a:ahLst/>
                <a:cxnLst/>
                <a:rect l="l" t="t" r="r" b="b"/>
                <a:pathLst>
                  <a:path w="15470" h="15569" extrusionOk="0">
                    <a:moveTo>
                      <a:pt x="7795" y="4757"/>
                    </a:moveTo>
                    <a:cubicBezTo>
                      <a:pt x="9471" y="4757"/>
                      <a:pt x="10838" y="6118"/>
                      <a:pt x="10838" y="7825"/>
                    </a:cubicBezTo>
                    <a:cubicBezTo>
                      <a:pt x="10838" y="9513"/>
                      <a:pt x="9457" y="10894"/>
                      <a:pt x="7769" y="10894"/>
                    </a:cubicBezTo>
                    <a:cubicBezTo>
                      <a:pt x="6068" y="10894"/>
                      <a:pt x="4701" y="9513"/>
                      <a:pt x="4701" y="7825"/>
                    </a:cubicBezTo>
                    <a:cubicBezTo>
                      <a:pt x="4701" y="6138"/>
                      <a:pt x="6068" y="4757"/>
                      <a:pt x="7769" y="4757"/>
                    </a:cubicBezTo>
                    <a:cubicBezTo>
                      <a:pt x="7778" y="4757"/>
                      <a:pt x="7787" y="4757"/>
                      <a:pt x="7795" y="4757"/>
                    </a:cubicBezTo>
                    <a:close/>
                    <a:moveTo>
                      <a:pt x="7797" y="0"/>
                    </a:moveTo>
                    <a:lnTo>
                      <a:pt x="7100" y="14"/>
                    </a:lnTo>
                    <a:cubicBezTo>
                      <a:pt x="7058" y="14"/>
                      <a:pt x="7016" y="28"/>
                      <a:pt x="6974" y="28"/>
                    </a:cubicBezTo>
                    <a:cubicBezTo>
                      <a:pt x="6807" y="56"/>
                      <a:pt x="6737" y="140"/>
                      <a:pt x="6737" y="307"/>
                    </a:cubicBezTo>
                    <a:cubicBezTo>
                      <a:pt x="6737" y="586"/>
                      <a:pt x="6751" y="865"/>
                      <a:pt x="6751" y="1130"/>
                    </a:cubicBezTo>
                    <a:cubicBezTo>
                      <a:pt x="6751" y="1186"/>
                      <a:pt x="6751" y="1200"/>
                      <a:pt x="6682" y="1214"/>
                    </a:cubicBezTo>
                    <a:cubicBezTo>
                      <a:pt x="6221" y="1283"/>
                      <a:pt x="5789" y="1409"/>
                      <a:pt x="5356" y="1562"/>
                    </a:cubicBezTo>
                    <a:cubicBezTo>
                      <a:pt x="5335" y="1573"/>
                      <a:pt x="5317" y="1580"/>
                      <a:pt x="5302" y="1580"/>
                    </a:cubicBezTo>
                    <a:cubicBezTo>
                      <a:pt x="5277" y="1580"/>
                      <a:pt x="5256" y="1563"/>
                      <a:pt x="5231" y="1521"/>
                    </a:cubicBezTo>
                    <a:cubicBezTo>
                      <a:pt x="5105" y="1270"/>
                      <a:pt x="4966" y="1046"/>
                      <a:pt x="4854" y="795"/>
                    </a:cubicBezTo>
                    <a:cubicBezTo>
                      <a:pt x="4808" y="694"/>
                      <a:pt x="4732" y="654"/>
                      <a:pt x="4650" y="654"/>
                    </a:cubicBezTo>
                    <a:cubicBezTo>
                      <a:pt x="4607" y="654"/>
                      <a:pt x="4562" y="665"/>
                      <a:pt x="4519" y="684"/>
                    </a:cubicBezTo>
                    <a:cubicBezTo>
                      <a:pt x="4227" y="837"/>
                      <a:pt x="3920" y="977"/>
                      <a:pt x="3641" y="1144"/>
                    </a:cubicBezTo>
                    <a:cubicBezTo>
                      <a:pt x="3529" y="1214"/>
                      <a:pt x="3487" y="1339"/>
                      <a:pt x="3557" y="1479"/>
                    </a:cubicBezTo>
                    <a:cubicBezTo>
                      <a:pt x="3669" y="1688"/>
                      <a:pt x="3766" y="1897"/>
                      <a:pt x="3892" y="2106"/>
                    </a:cubicBezTo>
                    <a:cubicBezTo>
                      <a:pt x="3920" y="2162"/>
                      <a:pt x="3948" y="2232"/>
                      <a:pt x="3975" y="2288"/>
                    </a:cubicBezTo>
                    <a:cubicBezTo>
                      <a:pt x="3557" y="2581"/>
                      <a:pt x="3180" y="2888"/>
                      <a:pt x="2846" y="3264"/>
                    </a:cubicBezTo>
                    <a:lnTo>
                      <a:pt x="2106" y="2734"/>
                    </a:lnTo>
                    <a:cubicBezTo>
                      <a:pt x="2056" y="2697"/>
                      <a:pt x="2003" y="2676"/>
                      <a:pt x="1953" y="2676"/>
                    </a:cubicBezTo>
                    <a:cubicBezTo>
                      <a:pt x="1890" y="2676"/>
                      <a:pt x="1832" y="2707"/>
                      <a:pt x="1786" y="2776"/>
                    </a:cubicBezTo>
                    <a:cubicBezTo>
                      <a:pt x="1576" y="3027"/>
                      <a:pt x="1381" y="3306"/>
                      <a:pt x="1172" y="3585"/>
                    </a:cubicBezTo>
                    <a:cubicBezTo>
                      <a:pt x="1102" y="3697"/>
                      <a:pt x="1130" y="3822"/>
                      <a:pt x="1242" y="3906"/>
                    </a:cubicBezTo>
                    <a:cubicBezTo>
                      <a:pt x="1451" y="4073"/>
                      <a:pt x="1674" y="4241"/>
                      <a:pt x="1897" y="4394"/>
                    </a:cubicBezTo>
                    <a:cubicBezTo>
                      <a:pt x="1925" y="4408"/>
                      <a:pt x="1953" y="4422"/>
                      <a:pt x="1967" y="4450"/>
                    </a:cubicBezTo>
                    <a:cubicBezTo>
                      <a:pt x="1855" y="4673"/>
                      <a:pt x="1744" y="4896"/>
                      <a:pt x="1646" y="5119"/>
                    </a:cubicBezTo>
                    <a:cubicBezTo>
                      <a:pt x="1534" y="5356"/>
                      <a:pt x="1465" y="5594"/>
                      <a:pt x="1367" y="5817"/>
                    </a:cubicBezTo>
                    <a:lnTo>
                      <a:pt x="1297" y="5817"/>
                    </a:lnTo>
                    <a:cubicBezTo>
                      <a:pt x="1032" y="5775"/>
                      <a:pt x="753" y="5719"/>
                      <a:pt x="474" y="5677"/>
                    </a:cubicBezTo>
                    <a:cubicBezTo>
                      <a:pt x="452" y="5673"/>
                      <a:pt x="431" y="5671"/>
                      <a:pt x="411" y="5671"/>
                    </a:cubicBezTo>
                    <a:cubicBezTo>
                      <a:pt x="290" y="5671"/>
                      <a:pt x="205" y="5741"/>
                      <a:pt x="181" y="5873"/>
                    </a:cubicBezTo>
                    <a:cubicBezTo>
                      <a:pt x="140" y="5984"/>
                      <a:pt x="126" y="6096"/>
                      <a:pt x="112" y="6221"/>
                    </a:cubicBezTo>
                    <a:lnTo>
                      <a:pt x="0" y="6849"/>
                    </a:lnTo>
                    <a:lnTo>
                      <a:pt x="0" y="6961"/>
                    </a:lnTo>
                    <a:cubicBezTo>
                      <a:pt x="56" y="7058"/>
                      <a:pt x="126" y="7128"/>
                      <a:pt x="251" y="7142"/>
                    </a:cubicBezTo>
                    <a:cubicBezTo>
                      <a:pt x="405" y="7170"/>
                      <a:pt x="558" y="7198"/>
                      <a:pt x="712" y="7240"/>
                    </a:cubicBezTo>
                    <a:cubicBezTo>
                      <a:pt x="837" y="7253"/>
                      <a:pt x="977" y="7281"/>
                      <a:pt x="1088" y="7309"/>
                    </a:cubicBezTo>
                    <a:lnTo>
                      <a:pt x="1130" y="8816"/>
                    </a:lnTo>
                    <a:cubicBezTo>
                      <a:pt x="1130" y="8816"/>
                      <a:pt x="1102" y="8844"/>
                      <a:pt x="1088" y="8844"/>
                    </a:cubicBezTo>
                    <a:cubicBezTo>
                      <a:pt x="837" y="8913"/>
                      <a:pt x="600" y="8983"/>
                      <a:pt x="335" y="9053"/>
                    </a:cubicBezTo>
                    <a:cubicBezTo>
                      <a:pt x="209" y="9081"/>
                      <a:pt x="140" y="9137"/>
                      <a:pt x="84" y="9234"/>
                    </a:cubicBezTo>
                    <a:lnTo>
                      <a:pt x="84" y="9360"/>
                    </a:lnTo>
                    <a:cubicBezTo>
                      <a:pt x="84" y="9374"/>
                      <a:pt x="112" y="9402"/>
                      <a:pt x="112" y="9416"/>
                    </a:cubicBezTo>
                    <a:cubicBezTo>
                      <a:pt x="181" y="9708"/>
                      <a:pt x="265" y="9987"/>
                      <a:pt x="335" y="10280"/>
                    </a:cubicBezTo>
                    <a:cubicBezTo>
                      <a:pt x="377" y="10417"/>
                      <a:pt x="443" y="10482"/>
                      <a:pt x="550" y="10482"/>
                    </a:cubicBezTo>
                    <a:cubicBezTo>
                      <a:pt x="585" y="10482"/>
                      <a:pt x="625" y="10475"/>
                      <a:pt x="670" y="10462"/>
                    </a:cubicBezTo>
                    <a:cubicBezTo>
                      <a:pt x="767" y="10448"/>
                      <a:pt x="879" y="10406"/>
                      <a:pt x="977" y="10392"/>
                    </a:cubicBezTo>
                    <a:cubicBezTo>
                      <a:pt x="1158" y="10336"/>
                      <a:pt x="1339" y="10308"/>
                      <a:pt x="1534" y="10252"/>
                    </a:cubicBezTo>
                    <a:cubicBezTo>
                      <a:pt x="1730" y="10727"/>
                      <a:pt x="1953" y="11159"/>
                      <a:pt x="2232" y="11578"/>
                    </a:cubicBezTo>
                    <a:cubicBezTo>
                      <a:pt x="2009" y="11787"/>
                      <a:pt x="1786" y="11982"/>
                      <a:pt x="1548" y="12191"/>
                    </a:cubicBezTo>
                    <a:cubicBezTo>
                      <a:pt x="1451" y="12275"/>
                      <a:pt x="1437" y="12401"/>
                      <a:pt x="1521" y="12512"/>
                    </a:cubicBezTo>
                    <a:cubicBezTo>
                      <a:pt x="1548" y="12568"/>
                      <a:pt x="1590" y="12610"/>
                      <a:pt x="1618" y="12652"/>
                    </a:cubicBezTo>
                    <a:cubicBezTo>
                      <a:pt x="1799" y="12861"/>
                      <a:pt x="1967" y="13056"/>
                      <a:pt x="2148" y="13265"/>
                    </a:cubicBezTo>
                    <a:cubicBezTo>
                      <a:pt x="2213" y="13330"/>
                      <a:pt x="2270" y="13361"/>
                      <a:pt x="2329" y="13361"/>
                    </a:cubicBezTo>
                    <a:cubicBezTo>
                      <a:pt x="2385" y="13361"/>
                      <a:pt x="2443" y="13333"/>
                      <a:pt x="2511" y="13279"/>
                    </a:cubicBezTo>
                    <a:cubicBezTo>
                      <a:pt x="2595" y="13210"/>
                      <a:pt x="2664" y="13140"/>
                      <a:pt x="2762" y="13070"/>
                    </a:cubicBezTo>
                    <a:cubicBezTo>
                      <a:pt x="2901" y="12958"/>
                      <a:pt x="3055" y="12833"/>
                      <a:pt x="3194" y="12707"/>
                    </a:cubicBezTo>
                    <a:cubicBezTo>
                      <a:pt x="3390" y="12861"/>
                      <a:pt x="3571" y="13042"/>
                      <a:pt x="3780" y="13182"/>
                    </a:cubicBezTo>
                    <a:cubicBezTo>
                      <a:pt x="3975" y="13321"/>
                      <a:pt x="4199" y="13461"/>
                      <a:pt x="4408" y="13600"/>
                    </a:cubicBezTo>
                    <a:cubicBezTo>
                      <a:pt x="4408" y="13614"/>
                      <a:pt x="4394" y="13628"/>
                      <a:pt x="4394" y="13656"/>
                    </a:cubicBezTo>
                    <a:cubicBezTo>
                      <a:pt x="4296" y="13907"/>
                      <a:pt x="4171" y="14172"/>
                      <a:pt x="4059" y="14423"/>
                    </a:cubicBezTo>
                    <a:cubicBezTo>
                      <a:pt x="4017" y="14535"/>
                      <a:pt x="4031" y="14660"/>
                      <a:pt x="4171" y="14730"/>
                    </a:cubicBezTo>
                    <a:cubicBezTo>
                      <a:pt x="4478" y="14869"/>
                      <a:pt x="4784" y="15009"/>
                      <a:pt x="5091" y="15134"/>
                    </a:cubicBezTo>
                    <a:cubicBezTo>
                      <a:pt x="5127" y="15149"/>
                      <a:pt x="5162" y="15156"/>
                      <a:pt x="5194" y="15156"/>
                    </a:cubicBezTo>
                    <a:cubicBezTo>
                      <a:pt x="5286" y="15156"/>
                      <a:pt x="5360" y="15098"/>
                      <a:pt x="5412" y="14995"/>
                    </a:cubicBezTo>
                    <a:cubicBezTo>
                      <a:pt x="5482" y="14842"/>
                      <a:pt x="5552" y="14702"/>
                      <a:pt x="5594" y="14535"/>
                    </a:cubicBezTo>
                    <a:cubicBezTo>
                      <a:pt x="5649" y="14423"/>
                      <a:pt x="5719" y="14298"/>
                      <a:pt x="5775" y="14158"/>
                    </a:cubicBezTo>
                    <a:cubicBezTo>
                      <a:pt x="6221" y="14298"/>
                      <a:pt x="6695" y="14381"/>
                      <a:pt x="7170" y="14437"/>
                    </a:cubicBezTo>
                    <a:lnTo>
                      <a:pt x="7253" y="14437"/>
                    </a:lnTo>
                    <a:lnTo>
                      <a:pt x="7295" y="15330"/>
                    </a:lnTo>
                    <a:cubicBezTo>
                      <a:pt x="7308" y="15485"/>
                      <a:pt x="7369" y="15568"/>
                      <a:pt x="7501" y="15568"/>
                    </a:cubicBezTo>
                    <a:cubicBezTo>
                      <a:pt x="7511" y="15568"/>
                      <a:pt x="7521" y="15568"/>
                      <a:pt x="7532" y="15567"/>
                    </a:cubicBezTo>
                    <a:cubicBezTo>
                      <a:pt x="7867" y="15567"/>
                      <a:pt x="8202" y="15553"/>
                      <a:pt x="8523" y="15539"/>
                    </a:cubicBezTo>
                    <a:cubicBezTo>
                      <a:pt x="8565" y="15539"/>
                      <a:pt x="8592" y="15511"/>
                      <a:pt x="8620" y="15511"/>
                    </a:cubicBezTo>
                    <a:cubicBezTo>
                      <a:pt x="8690" y="15483"/>
                      <a:pt x="8732" y="15413"/>
                      <a:pt x="8732" y="15330"/>
                    </a:cubicBezTo>
                    <a:lnTo>
                      <a:pt x="8732" y="15274"/>
                    </a:lnTo>
                    <a:cubicBezTo>
                      <a:pt x="8732" y="15093"/>
                      <a:pt x="8718" y="14925"/>
                      <a:pt x="8718" y="14744"/>
                    </a:cubicBezTo>
                    <a:lnTo>
                      <a:pt x="8718" y="14451"/>
                    </a:lnTo>
                    <a:lnTo>
                      <a:pt x="8718" y="14381"/>
                    </a:lnTo>
                    <a:cubicBezTo>
                      <a:pt x="8802" y="14367"/>
                      <a:pt x="8871" y="14367"/>
                      <a:pt x="8941" y="14353"/>
                    </a:cubicBezTo>
                    <a:cubicBezTo>
                      <a:pt x="9360" y="14284"/>
                      <a:pt x="9764" y="14158"/>
                      <a:pt x="10169" y="14005"/>
                    </a:cubicBezTo>
                    <a:cubicBezTo>
                      <a:pt x="10183" y="14019"/>
                      <a:pt x="10183" y="14033"/>
                      <a:pt x="10197" y="14046"/>
                    </a:cubicBezTo>
                    <a:cubicBezTo>
                      <a:pt x="10322" y="14298"/>
                      <a:pt x="10462" y="14521"/>
                      <a:pt x="10587" y="14772"/>
                    </a:cubicBezTo>
                    <a:cubicBezTo>
                      <a:pt x="10650" y="14872"/>
                      <a:pt x="10724" y="14927"/>
                      <a:pt x="10829" y="14927"/>
                    </a:cubicBezTo>
                    <a:cubicBezTo>
                      <a:pt x="10841" y="14927"/>
                      <a:pt x="10853" y="14927"/>
                      <a:pt x="10866" y="14925"/>
                    </a:cubicBezTo>
                    <a:cubicBezTo>
                      <a:pt x="10894" y="14925"/>
                      <a:pt x="10922" y="14911"/>
                      <a:pt x="10950" y="14883"/>
                    </a:cubicBezTo>
                    <a:lnTo>
                      <a:pt x="11368" y="14674"/>
                    </a:lnTo>
                    <a:cubicBezTo>
                      <a:pt x="11508" y="14604"/>
                      <a:pt x="11661" y="14521"/>
                      <a:pt x="11787" y="14437"/>
                    </a:cubicBezTo>
                    <a:cubicBezTo>
                      <a:pt x="11926" y="14353"/>
                      <a:pt x="11940" y="14242"/>
                      <a:pt x="11870" y="14102"/>
                    </a:cubicBezTo>
                    <a:cubicBezTo>
                      <a:pt x="11842" y="14033"/>
                      <a:pt x="11801" y="13977"/>
                      <a:pt x="11787" y="13907"/>
                    </a:cubicBezTo>
                    <a:cubicBezTo>
                      <a:pt x="11689" y="13698"/>
                      <a:pt x="11577" y="13516"/>
                      <a:pt x="11480" y="13307"/>
                    </a:cubicBezTo>
                    <a:cubicBezTo>
                      <a:pt x="11689" y="13140"/>
                      <a:pt x="11870" y="12986"/>
                      <a:pt x="12066" y="12833"/>
                    </a:cubicBezTo>
                    <a:cubicBezTo>
                      <a:pt x="12149" y="12763"/>
                      <a:pt x="12247" y="12680"/>
                      <a:pt x="12331" y="12582"/>
                    </a:cubicBezTo>
                    <a:cubicBezTo>
                      <a:pt x="12414" y="12498"/>
                      <a:pt x="12526" y="12387"/>
                      <a:pt x="12624" y="12303"/>
                    </a:cubicBezTo>
                    <a:cubicBezTo>
                      <a:pt x="12638" y="12331"/>
                      <a:pt x="12679" y="12345"/>
                      <a:pt x="12693" y="12359"/>
                    </a:cubicBezTo>
                    <a:cubicBezTo>
                      <a:pt x="12903" y="12512"/>
                      <a:pt x="13126" y="12666"/>
                      <a:pt x="13335" y="12833"/>
                    </a:cubicBezTo>
                    <a:cubicBezTo>
                      <a:pt x="13391" y="12871"/>
                      <a:pt x="13448" y="12891"/>
                      <a:pt x="13502" y="12891"/>
                    </a:cubicBezTo>
                    <a:cubicBezTo>
                      <a:pt x="13568" y="12891"/>
                      <a:pt x="13630" y="12860"/>
                      <a:pt x="13684" y="12791"/>
                    </a:cubicBezTo>
                    <a:cubicBezTo>
                      <a:pt x="13726" y="12763"/>
                      <a:pt x="13740" y="12721"/>
                      <a:pt x="13781" y="12693"/>
                    </a:cubicBezTo>
                    <a:cubicBezTo>
                      <a:pt x="13949" y="12456"/>
                      <a:pt x="14130" y="12233"/>
                      <a:pt x="14284" y="11996"/>
                    </a:cubicBezTo>
                    <a:cubicBezTo>
                      <a:pt x="14353" y="11898"/>
                      <a:pt x="14339" y="11801"/>
                      <a:pt x="14270" y="11731"/>
                    </a:cubicBezTo>
                    <a:lnTo>
                      <a:pt x="14214" y="11675"/>
                    </a:lnTo>
                    <a:lnTo>
                      <a:pt x="14200" y="11661"/>
                    </a:lnTo>
                    <a:cubicBezTo>
                      <a:pt x="14088" y="11592"/>
                      <a:pt x="13991" y="11508"/>
                      <a:pt x="13879" y="11438"/>
                    </a:cubicBezTo>
                    <a:cubicBezTo>
                      <a:pt x="13767" y="11340"/>
                      <a:pt x="13656" y="11257"/>
                      <a:pt x="13530" y="11173"/>
                    </a:cubicBezTo>
                    <a:lnTo>
                      <a:pt x="13488" y="11117"/>
                    </a:lnTo>
                    <a:lnTo>
                      <a:pt x="13642" y="10810"/>
                    </a:lnTo>
                    <a:cubicBezTo>
                      <a:pt x="13670" y="10755"/>
                      <a:pt x="13698" y="10699"/>
                      <a:pt x="13712" y="10657"/>
                    </a:cubicBezTo>
                    <a:cubicBezTo>
                      <a:pt x="13851" y="10350"/>
                      <a:pt x="13977" y="10057"/>
                      <a:pt x="14074" y="9750"/>
                    </a:cubicBezTo>
                    <a:cubicBezTo>
                      <a:pt x="14325" y="9792"/>
                      <a:pt x="14549" y="9834"/>
                      <a:pt x="14772" y="9862"/>
                    </a:cubicBezTo>
                    <a:cubicBezTo>
                      <a:pt x="14841" y="9890"/>
                      <a:pt x="14897" y="9890"/>
                      <a:pt x="14967" y="9904"/>
                    </a:cubicBezTo>
                    <a:cubicBezTo>
                      <a:pt x="14981" y="9905"/>
                      <a:pt x="14994" y="9906"/>
                      <a:pt x="15007" y="9906"/>
                    </a:cubicBezTo>
                    <a:cubicBezTo>
                      <a:pt x="15125" y="9906"/>
                      <a:pt x="15210" y="9847"/>
                      <a:pt x="15260" y="9708"/>
                    </a:cubicBezTo>
                    <a:cubicBezTo>
                      <a:pt x="15302" y="9611"/>
                      <a:pt x="15316" y="9499"/>
                      <a:pt x="15330" y="9374"/>
                    </a:cubicBezTo>
                    <a:lnTo>
                      <a:pt x="15441" y="8746"/>
                    </a:lnTo>
                    <a:lnTo>
                      <a:pt x="15469" y="8662"/>
                    </a:lnTo>
                    <a:cubicBezTo>
                      <a:pt x="15413" y="8551"/>
                      <a:pt x="15330" y="8523"/>
                      <a:pt x="15218" y="8509"/>
                    </a:cubicBezTo>
                    <a:lnTo>
                      <a:pt x="14702" y="8397"/>
                    </a:lnTo>
                    <a:cubicBezTo>
                      <a:pt x="14604" y="8383"/>
                      <a:pt x="14493" y="8369"/>
                      <a:pt x="14409" y="8355"/>
                    </a:cubicBezTo>
                    <a:cubicBezTo>
                      <a:pt x="14409" y="8090"/>
                      <a:pt x="14423" y="7839"/>
                      <a:pt x="14409" y="7588"/>
                    </a:cubicBezTo>
                    <a:cubicBezTo>
                      <a:pt x="14395" y="7337"/>
                      <a:pt x="14367" y="7072"/>
                      <a:pt x="14353" y="6835"/>
                    </a:cubicBezTo>
                    <a:cubicBezTo>
                      <a:pt x="14632" y="6765"/>
                      <a:pt x="14911" y="6682"/>
                      <a:pt x="15176" y="6612"/>
                    </a:cubicBezTo>
                    <a:cubicBezTo>
                      <a:pt x="15274" y="6570"/>
                      <a:pt x="15358" y="6514"/>
                      <a:pt x="15399" y="6417"/>
                    </a:cubicBezTo>
                    <a:lnTo>
                      <a:pt x="15399" y="6263"/>
                    </a:lnTo>
                    <a:cubicBezTo>
                      <a:pt x="15385" y="6207"/>
                      <a:pt x="15358" y="6166"/>
                      <a:pt x="15358" y="6124"/>
                    </a:cubicBezTo>
                    <a:cubicBezTo>
                      <a:pt x="15316" y="5956"/>
                      <a:pt x="15274" y="5789"/>
                      <a:pt x="15218" y="5635"/>
                    </a:cubicBezTo>
                    <a:cubicBezTo>
                      <a:pt x="15204" y="5524"/>
                      <a:pt x="15176" y="5440"/>
                      <a:pt x="15134" y="5329"/>
                    </a:cubicBezTo>
                    <a:cubicBezTo>
                      <a:pt x="15112" y="5216"/>
                      <a:pt x="15026" y="5167"/>
                      <a:pt x="14920" y="5167"/>
                    </a:cubicBezTo>
                    <a:cubicBezTo>
                      <a:pt x="14895" y="5167"/>
                      <a:pt x="14868" y="5170"/>
                      <a:pt x="14841" y="5175"/>
                    </a:cubicBezTo>
                    <a:cubicBezTo>
                      <a:pt x="14576" y="5245"/>
                      <a:pt x="14297" y="5315"/>
                      <a:pt x="14046" y="5384"/>
                    </a:cubicBezTo>
                    <a:cubicBezTo>
                      <a:pt x="14027" y="5388"/>
                      <a:pt x="14011" y="5389"/>
                      <a:pt x="13998" y="5389"/>
                    </a:cubicBezTo>
                    <a:cubicBezTo>
                      <a:pt x="13956" y="5389"/>
                      <a:pt x="13945" y="5371"/>
                      <a:pt x="13935" y="5329"/>
                    </a:cubicBezTo>
                    <a:cubicBezTo>
                      <a:pt x="13809" y="5050"/>
                      <a:pt x="13670" y="4799"/>
                      <a:pt x="13530" y="4520"/>
                    </a:cubicBezTo>
                    <a:cubicBezTo>
                      <a:pt x="13461" y="4352"/>
                      <a:pt x="13363" y="4213"/>
                      <a:pt x="13251" y="4059"/>
                    </a:cubicBezTo>
                    <a:lnTo>
                      <a:pt x="13307" y="4003"/>
                    </a:lnTo>
                    <a:cubicBezTo>
                      <a:pt x="13516" y="3836"/>
                      <a:pt x="13726" y="3641"/>
                      <a:pt x="13935" y="3473"/>
                    </a:cubicBezTo>
                    <a:cubicBezTo>
                      <a:pt x="14046" y="3376"/>
                      <a:pt x="14060" y="3264"/>
                      <a:pt x="13977" y="3153"/>
                    </a:cubicBezTo>
                    <a:cubicBezTo>
                      <a:pt x="13907" y="3069"/>
                      <a:pt x="13837" y="2985"/>
                      <a:pt x="13767" y="2915"/>
                    </a:cubicBezTo>
                    <a:cubicBezTo>
                      <a:pt x="13628" y="2734"/>
                      <a:pt x="13461" y="2567"/>
                      <a:pt x="13307" y="2385"/>
                    </a:cubicBezTo>
                    <a:cubicBezTo>
                      <a:pt x="13264" y="2335"/>
                      <a:pt x="13205" y="2310"/>
                      <a:pt x="13143" y="2310"/>
                    </a:cubicBezTo>
                    <a:cubicBezTo>
                      <a:pt x="13086" y="2310"/>
                      <a:pt x="13026" y="2331"/>
                      <a:pt x="12972" y="2371"/>
                    </a:cubicBezTo>
                    <a:cubicBezTo>
                      <a:pt x="12805" y="2511"/>
                      <a:pt x="12624" y="2664"/>
                      <a:pt x="12456" y="2804"/>
                    </a:cubicBezTo>
                    <a:cubicBezTo>
                      <a:pt x="12400" y="2860"/>
                      <a:pt x="12345" y="2888"/>
                      <a:pt x="12275" y="2943"/>
                    </a:cubicBezTo>
                    <a:cubicBezTo>
                      <a:pt x="11912" y="2595"/>
                      <a:pt x="11508" y="2302"/>
                      <a:pt x="11075" y="2051"/>
                    </a:cubicBezTo>
                    <a:cubicBezTo>
                      <a:pt x="11089" y="2023"/>
                      <a:pt x="11089" y="2009"/>
                      <a:pt x="11117" y="1981"/>
                    </a:cubicBezTo>
                    <a:cubicBezTo>
                      <a:pt x="11215" y="1744"/>
                      <a:pt x="11326" y="1479"/>
                      <a:pt x="11424" y="1242"/>
                    </a:cubicBezTo>
                    <a:cubicBezTo>
                      <a:pt x="11494" y="1074"/>
                      <a:pt x="11466" y="977"/>
                      <a:pt x="11298" y="893"/>
                    </a:cubicBezTo>
                    <a:cubicBezTo>
                      <a:pt x="11145" y="795"/>
                      <a:pt x="10992" y="726"/>
                      <a:pt x="10824" y="656"/>
                    </a:cubicBezTo>
                    <a:cubicBezTo>
                      <a:pt x="10685" y="614"/>
                      <a:pt x="10559" y="544"/>
                      <a:pt x="10406" y="502"/>
                    </a:cubicBezTo>
                    <a:cubicBezTo>
                      <a:pt x="10366" y="488"/>
                      <a:pt x="10330" y="481"/>
                      <a:pt x="10298" y="481"/>
                    </a:cubicBezTo>
                    <a:cubicBezTo>
                      <a:pt x="10204" y="481"/>
                      <a:pt x="10137" y="538"/>
                      <a:pt x="10085" y="642"/>
                    </a:cubicBezTo>
                    <a:cubicBezTo>
                      <a:pt x="9973" y="893"/>
                      <a:pt x="9848" y="1130"/>
                      <a:pt x="9750" y="1381"/>
                    </a:cubicBezTo>
                    <a:cubicBezTo>
                      <a:pt x="9724" y="1425"/>
                      <a:pt x="9703" y="1447"/>
                      <a:pt x="9674" y="1447"/>
                    </a:cubicBezTo>
                    <a:cubicBezTo>
                      <a:pt x="9657" y="1447"/>
                      <a:pt x="9637" y="1439"/>
                      <a:pt x="9611" y="1423"/>
                    </a:cubicBezTo>
                    <a:cubicBezTo>
                      <a:pt x="9178" y="1283"/>
                      <a:pt x="8732" y="1214"/>
                      <a:pt x="8286" y="1186"/>
                    </a:cubicBezTo>
                    <a:cubicBezTo>
                      <a:pt x="8230" y="1186"/>
                      <a:pt x="8216" y="1172"/>
                      <a:pt x="8216" y="1102"/>
                    </a:cubicBezTo>
                    <a:cubicBezTo>
                      <a:pt x="8216" y="823"/>
                      <a:pt x="8202" y="544"/>
                      <a:pt x="8174" y="265"/>
                    </a:cubicBezTo>
                    <a:cubicBezTo>
                      <a:pt x="8174" y="126"/>
                      <a:pt x="8090" y="28"/>
                      <a:pt x="7937" y="14"/>
                    </a:cubicBezTo>
                    <a:cubicBezTo>
                      <a:pt x="7881" y="14"/>
                      <a:pt x="7825" y="14"/>
                      <a:pt x="77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7" name="Google Shape;297;p41"/>
              <p:cNvGrpSpPr/>
              <p:nvPr/>
            </p:nvGrpSpPr>
            <p:grpSpPr>
              <a:xfrm>
                <a:off x="2603144" y="2311964"/>
                <a:ext cx="264609" cy="270958"/>
                <a:chOff x="6518672" y="2803010"/>
                <a:chExt cx="869281" cy="890429"/>
              </a:xfrm>
            </p:grpSpPr>
            <p:sp>
              <p:nvSpPr>
                <p:cNvPr id="298" name="Google Shape;298;p41"/>
                <p:cNvSpPr/>
                <p:nvPr/>
              </p:nvSpPr>
              <p:spPr>
                <a:xfrm>
                  <a:off x="6518672" y="2803010"/>
                  <a:ext cx="869281" cy="890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9" h="16628" extrusionOk="0">
                      <a:moveTo>
                        <a:pt x="7966" y="3660"/>
                      </a:moveTo>
                      <a:cubicBezTo>
                        <a:pt x="10449" y="3660"/>
                        <a:pt x="12533" y="5584"/>
                        <a:pt x="12586" y="8056"/>
                      </a:cubicBezTo>
                      <a:cubicBezTo>
                        <a:pt x="12586" y="8273"/>
                        <a:pt x="12586" y="8490"/>
                        <a:pt x="12559" y="8734"/>
                      </a:cubicBezTo>
                      <a:cubicBezTo>
                        <a:pt x="12451" y="9521"/>
                        <a:pt x="12152" y="10307"/>
                        <a:pt x="11718" y="10958"/>
                      </a:cubicBezTo>
                      <a:cubicBezTo>
                        <a:pt x="11718" y="10985"/>
                        <a:pt x="11691" y="10985"/>
                        <a:pt x="11691" y="11040"/>
                      </a:cubicBezTo>
                      <a:cubicBezTo>
                        <a:pt x="11610" y="11121"/>
                        <a:pt x="11529" y="11202"/>
                        <a:pt x="11474" y="11257"/>
                      </a:cubicBezTo>
                      <a:cubicBezTo>
                        <a:pt x="11013" y="11799"/>
                        <a:pt x="10362" y="12233"/>
                        <a:pt x="9684" y="12532"/>
                      </a:cubicBezTo>
                      <a:lnTo>
                        <a:pt x="9386" y="12613"/>
                      </a:lnTo>
                      <a:cubicBezTo>
                        <a:pt x="9033" y="12721"/>
                        <a:pt x="8653" y="12803"/>
                        <a:pt x="8301" y="12830"/>
                      </a:cubicBezTo>
                      <a:lnTo>
                        <a:pt x="7813" y="12830"/>
                      </a:lnTo>
                      <a:cubicBezTo>
                        <a:pt x="5480" y="12694"/>
                        <a:pt x="3527" y="10823"/>
                        <a:pt x="3446" y="8409"/>
                      </a:cubicBezTo>
                      <a:cubicBezTo>
                        <a:pt x="3337" y="5886"/>
                        <a:pt x="5290" y="3771"/>
                        <a:pt x="7813" y="3662"/>
                      </a:cubicBezTo>
                      <a:cubicBezTo>
                        <a:pt x="7864" y="3660"/>
                        <a:pt x="7915" y="3660"/>
                        <a:pt x="7966" y="3660"/>
                      </a:cubicBezTo>
                      <a:close/>
                      <a:moveTo>
                        <a:pt x="8138" y="0"/>
                      </a:moveTo>
                      <a:lnTo>
                        <a:pt x="7406" y="55"/>
                      </a:lnTo>
                      <a:cubicBezTo>
                        <a:pt x="7379" y="55"/>
                        <a:pt x="7324" y="82"/>
                        <a:pt x="7270" y="82"/>
                      </a:cubicBezTo>
                      <a:cubicBezTo>
                        <a:pt x="7107" y="109"/>
                        <a:pt x="6999" y="190"/>
                        <a:pt x="7026" y="380"/>
                      </a:cubicBezTo>
                      <a:cubicBezTo>
                        <a:pt x="7026" y="678"/>
                        <a:pt x="7026" y="950"/>
                        <a:pt x="7053" y="1275"/>
                      </a:cubicBezTo>
                      <a:cubicBezTo>
                        <a:pt x="7053" y="1329"/>
                        <a:pt x="7053" y="1329"/>
                        <a:pt x="6999" y="1329"/>
                      </a:cubicBezTo>
                      <a:cubicBezTo>
                        <a:pt x="6511" y="1411"/>
                        <a:pt x="6050" y="1546"/>
                        <a:pt x="5616" y="1709"/>
                      </a:cubicBezTo>
                      <a:cubicBezTo>
                        <a:pt x="5592" y="1717"/>
                        <a:pt x="5573" y="1720"/>
                        <a:pt x="5557" y="1720"/>
                      </a:cubicBezTo>
                      <a:cubicBezTo>
                        <a:pt x="5518" y="1720"/>
                        <a:pt x="5499" y="1701"/>
                        <a:pt x="5480" y="1682"/>
                      </a:cubicBezTo>
                      <a:cubicBezTo>
                        <a:pt x="5344" y="1438"/>
                        <a:pt x="5209" y="1167"/>
                        <a:pt x="5073" y="923"/>
                      </a:cubicBezTo>
                      <a:cubicBezTo>
                        <a:pt x="5016" y="809"/>
                        <a:pt x="4920" y="762"/>
                        <a:pt x="4830" y="762"/>
                      </a:cubicBezTo>
                      <a:cubicBezTo>
                        <a:pt x="4791" y="762"/>
                        <a:pt x="4753" y="771"/>
                        <a:pt x="4721" y="787"/>
                      </a:cubicBezTo>
                      <a:cubicBezTo>
                        <a:pt x="4422" y="950"/>
                        <a:pt x="4124" y="1085"/>
                        <a:pt x="3798" y="1275"/>
                      </a:cubicBezTo>
                      <a:cubicBezTo>
                        <a:pt x="3663" y="1329"/>
                        <a:pt x="3636" y="1465"/>
                        <a:pt x="3717" y="1601"/>
                      </a:cubicBezTo>
                      <a:cubicBezTo>
                        <a:pt x="3798" y="1845"/>
                        <a:pt x="3934" y="2035"/>
                        <a:pt x="4042" y="2279"/>
                      </a:cubicBezTo>
                      <a:cubicBezTo>
                        <a:pt x="4070" y="2360"/>
                        <a:pt x="4124" y="2414"/>
                        <a:pt x="4151" y="2441"/>
                      </a:cubicBezTo>
                      <a:cubicBezTo>
                        <a:pt x="3717" y="2767"/>
                        <a:pt x="3310" y="3092"/>
                        <a:pt x="2957" y="3499"/>
                      </a:cubicBezTo>
                      <a:cubicBezTo>
                        <a:pt x="2686" y="3309"/>
                        <a:pt x="2442" y="3120"/>
                        <a:pt x="2171" y="2957"/>
                      </a:cubicBezTo>
                      <a:cubicBezTo>
                        <a:pt x="2107" y="2906"/>
                        <a:pt x="2043" y="2879"/>
                        <a:pt x="1987" y="2879"/>
                      </a:cubicBezTo>
                      <a:cubicBezTo>
                        <a:pt x="1925" y="2879"/>
                        <a:pt x="1874" y="2912"/>
                        <a:pt x="1845" y="2984"/>
                      </a:cubicBezTo>
                      <a:cubicBezTo>
                        <a:pt x="1628" y="3255"/>
                        <a:pt x="1411" y="3581"/>
                        <a:pt x="1194" y="3852"/>
                      </a:cubicBezTo>
                      <a:cubicBezTo>
                        <a:pt x="1140" y="3933"/>
                        <a:pt x="1167" y="4069"/>
                        <a:pt x="1276" y="4177"/>
                      </a:cubicBezTo>
                      <a:cubicBezTo>
                        <a:pt x="1493" y="4340"/>
                        <a:pt x="1737" y="4530"/>
                        <a:pt x="1954" y="4693"/>
                      </a:cubicBezTo>
                      <a:lnTo>
                        <a:pt x="2008" y="4747"/>
                      </a:lnTo>
                      <a:cubicBezTo>
                        <a:pt x="1873" y="4991"/>
                        <a:pt x="1764" y="5235"/>
                        <a:pt x="1683" y="5479"/>
                      </a:cubicBezTo>
                      <a:cubicBezTo>
                        <a:pt x="1574" y="5696"/>
                        <a:pt x="1466" y="5940"/>
                        <a:pt x="1411" y="6212"/>
                      </a:cubicBezTo>
                      <a:lnTo>
                        <a:pt x="1330" y="6212"/>
                      </a:lnTo>
                      <a:cubicBezTo>
                        <a:pt x="1059" y="6157"/>
                        <a:pt x="760" y="6103"/>
                        <a:pt x="489" y="6049"/>
                      </a:cubicBezTo>
                      <a:cubicBezTo>
                        <a:pt x="463" y="6045"/>
                        <a:pt x="438" y="6042"/>
                        <a:pt x="414" y="6042"/>
                      </a:cubicBezTo>
                      <a:cubicBezTo>
                        <a:pt x="293" y="6042"/>
                        <a:pt x="214" y="6102"/>
                        <a:pt x="191" y="6239"/>
                      </a:cubicBezTo>
                      <a:cubicBezTo>
                        <a:pt x="137" y="6374"/>
                        <a:pt x="109" y="6483"/>
                        <a:pt x="109" y="6619"/>
                      </a:cubicBezTo>
                      <a:cubicBezTo>
                        <a:pt x="82" y="6836"/>
                        <a:pt x="55" y="7053"/>
                        <a:pt x="1" y="7270"/>
                      </a:cubicBezTo>
                      <a:lnTo>
                        <a:pt x="1" y="7378"/>
                      </a:lnTo>
                      <a:cubicBezTo>
                        <a:pt x="55" y="7514"/>
                        <a:pt x="137" y="7541"/>
                        <a:pt x="272" y="7568"/>
                      </a:cubicBezTo>
                      <a:cubicBezTo>
                        <a:pt x="462" y="7595"/>
                        <a:pt x="625" y="7649"/>
                        <a:pt x="760" y="7676"/>
                      </a:cubicBezTo>
                      <a:cubicBezTo>
                        <a:pt x="896" y="7704"/>
                        <a:pt x="1032" y="7731"/>
                        <a:pt x="1140" y="7731"/>
                      </a:cubicBezTo>
                      <a:lnTo>
                        <a:pt x="1194" y="9331"/>
                      </a:lnTo>
                      <a:cubicBezTo>
                        <a:pt x="1194" y="9331"/>
                        <a:pt x="1167" y="9331"/>
                        <a:pt x="1140" y="9358"/>
                      </a:cubicBezTo>
                      <a:cubicBezTo>
                        <a:pt x="869" y="9439"/>
                        <a:pt x="625" y="9494"/>
                        <a:pt x="354" y="9575"/>
                      </a:cubicBezTo>
                      <a:cubicBezTo>
                        <a:pt x="218" y="9602"/>
                        <a:pt x="137" y="9684"/>
                        <a:pt x="109" y="9765"/>
                      </a:cubicBezTo>
                      <a:lnTo>
                        <a:pt x="109" y="9901"/>
                      </a:lnTo>
                      <a:cubicBezTo>
                        <a:pt x="109" y="9901"/>
                        <a:pt x="109" y="9955"/>
                        <a:pt x="137" y="9982"/>
                      </a:cubicBezTo>
                      <a:cubicBezTo>
                        <a:pt x="218" y="10280"/>
                        <a:pt x="326" y="10579"/>
                        <a:pt x="381" y="10904"/>
                      </a:cubicBezTo>
                      <a:cubicBezTo>
                        <a:pt x="449" y="11040"/>
                        <a:pt x="517" y="11101"/>
                        <a:pt x="649" y="11101"/>
                      </a:cubicBezTo>
                      <a:cubicBezTo>
                        <a:pt x="675" y="11101"/>
                        <a:pt x="702" y="11098"/>
                        <a:pt x="733" y="11094"/>
                      </a:cubicBezTo>
                      <a:cubicBezTo>
                        <a:pt x="815" y="11067"/>
                        <a:pt x="923" y="11040"/>
                        <a:pt x="1059" y="11040"/>
                      </a:cubicBezTo>
                      <a:cubicBezTo>
                        <a:pt x="1276" y="10985"/>
                        <a:pt x="1439" y="10931"/>
                        <a:pt x="1628" y="10904"/>
                      </a:cubicBezTo>
                      <a:cubicBezTo>
                        <a:pt x="1845" y="11392"/>
                        <a:pt x="2090" y="11853"/>
                        <a:pt x="2388" y="12287"/>
                      </a:cubicBezTo>
                      <a:cubicBezTo>
                        <a:pt x="2144" y="12477"/>
                        <a:pt x="1900" y="12721"/>
                        <a:pt x="1683" y="12938"/>
                      </a:cubicBezTo>
                      <a:cubicBezTo>
                        <a:pt x="1574" y="13020"/>
                        <a:pt x="1547" y="13155"/>
                        <a:pt x="1628" y="13264"/>
                      </a:cubicBezTo>
                      <a:cubicBezTo>
                        <a:pt x="1683" y="13291"/>
                        <a:pt x="1710" y="13372"/>
                        <a:pt x="1737" y="13399"/>
                      </a:cubicBezTo>
                      <a:cubicBezTo>
                        <a:pt x="1900" y="13616"/>
                        <a:pt x="2117" y="13833"/>
                        <a:pt x="2279" y="14050"/>
                      </a:cubicBezTo>
                      <a:cubicBezTo>
                        <a:pt x="2351" y="14122"/>
                        <a:pt x="2415" y="14156"/>
                        <a:pt x="2479" y="14156"/>
                      </a:cubicBezTo>
                      <a:cubicBezTo>
                        <a:pt x="2537" y="14156"/>
                        <a:pt x="2595" y="14129"/>
                        <a:pt x="2659" y="14078"/>
                      </a:cubicBezTo>
                      <a:cubicBezTo>
                        <a:pt x="2713" y="14023"/>
                        <a:pt x="2822" y="13942"/>
                        <a:pt x="2903" y="13888"/>
                      </a:cubicBezTo>
                      <a:cubicBezTo>
                        <a:pt x="3066" y="13752"/>
                        <a:pt x="3202" y="13616"/>
                        <a:pt x="3364" y="13508"/>
                      </a:cubicBezTo>
                      <a:lnTo>
                        <a:pt x="3988" y="14023"/>
                      </a:lnTo>
                      <a:cubicBezTo>
                        <a:pt x="4178" y="14186"/>
                        <a:pt x="4422" y="14322"/>
                        <a:pt x="4612" y="14457"/>
                      </a:cubicBezTo>
                      <a:cubicBezTo>
                        <a:pt x="4612" y="14457"/>
                        <a:pt x="4612" y="14484"/>
                        <a:pt x="4585" y="14512"/>
                      </a:cubicBezTo>
                      <a:cubicBezTo>
                        <a:pt x="4476" y="14783"/>
                        <a:pt x="4341" y="15054"/>
                        <a:pt x="4259" y="15325"/>
                      </a:cubicBezTo>
                      <a:cubicBezTo>
                        <a:pt x="4178" y="15461"/>
                        <a:pt x="4205" y="15597"/>
                        <a:pt x="4341" y="15678"/>
                      </a:cubicBezTo>
                      <a:cubicBezTo>
                        <a:pt x="4693" y="15814"/>
                        <a:pt x="4992" y="15976"/>
                        <a:pt x="5344" y="16112"/>
                      </a:cubicBezTo>
                      <a:cubicBezTo>
                        <a:pt x="5382" y="16134"/>
                        <a:pt x="5419" y="16144"/>
                        <a:pt x="5455" y="16144"/>
                      </a:cubicBezTo>
                      <a:cubicBezTo>
                        <a:pt x="5548" y="16144"/>
                        <a:pt x="5631" y="16075"/>
                        <a:pt x="5670" y="15976"/>
                      </a:cubicBezTo>
                      <a:cubicBezTo>
                        <a:pt x="5751" y="15814"/>
                        <a:pt x="5805" y="15678"/>
                        <a:pt x="5887" y="15515"/>
                      </a:cubicBezTo>
                      <a:cubicBezTo>
                        <a:pt x="5941" y="15380"/>
                        <a:pt x="6022" y="15244"/>
                        <a:pt x="6050" y="15108"/>
                      </a:cubicBezTo>
                      <a:cubicBezTo>
                        <a:pt x="6511" y="15244"/>
                        <a:pt x="6999" y="15325"/>
                        <a:pt x="7514" y="15407"/>
                      </a:cubicBezTo>
                      <a:lnTo>
                        <a:pt x="7596" y="15407"/>
                      </a:lnTo>
                      <a:lnTo>
                        <a:pt x="7650" y="16356"/>
                      </a:lnTo>
                      <a:cubicBezTo>
                        <a:pt x="7650" y="16519"/>
                        <a:pt x="7704" y="16627"/>
                        <a:pt x="7921" y="16627"/>
                      </a:cubicBezTo>
                      <a:cubicBezTo>
                        <a:pt x="8247" y="16627"/>
                        <a:pt x="8626" y="16600"/>
                        <a:pt x="8952" y="16600"/>
                      </a:cubicBezTo>
                      <a:cubicBezTo>
                        <a:pt x="9006" y="16600"/>
                        <a:pt x="9033" y="16600"/>
                        <a:pt x="9060" y="16546"/>
                      </a:cubicBezTo>
                      <a:cubicBezTo>
                        <a:pt x="9142" y="16519"/>
                        <a:pt x="9196" y="16464"/>
                        <a:pt x="9196" y="16356"/>
                      </a:cubicBezTo>
                      <a:lnTo>
                        <a:pt x="9196" y="16329"/>
                      </a:lnTo>
                      <a:cubicBezTo>
                        <a:pt x="9196" y="16139"/>
                        <a:pt x="9196" y="15949"/>
                        <a:pt x="9169" y="15786"/>
                      </a:cubicBezTo>
                      <a:lnTo>
                        <a:pt x="9169" y="15461"/>
                      </a:lnTo>
                      <a:lnTo>
                        <a:pt x="9169" y="15407"/>
                      </a:lnTo>
                      <a:cubicBezTo>
                        <a:pt x="9223" y="15407"/>
                        <a:pt x="9332" y="15380"/>
                        <a:pt x="9413" y="15380"/>
                      </a:cubicBezTo>
                      <a:cubicBezTo>
                        <a:pt x="9847" y="15298"/>
                        <a:pt x="10254" y="15163"/>
                        <a:pt x="10688" y="15000"/>
                      </a:cubicBezTo>
                      <a:cubicBezTo>
                        <a:pt x="10688" y="15027"/>
                        <a:pt x="10715" y="15027"/>
                        <a:pt x="10715" y="15054"/>
                      </a:cubicBezTo>
                      <a:cubicBezTo>
                        <a:pt x="10851" y="15298"/>
                        <a:pt x="10986" y="15569"/>
                        <a:pt x="11122" y="15814"/>
                      </a:cubicBezTo>
                      <a:cubicBezTo>
                        <a:pt x="11190" y="15927"/>
                        <a:pt x="11276" y="15983"/>
                        <a:pt x="11382" y="15983"/>
                      </a:cubicBezTo>
                      <a:cubicBezTo>
                        <a:pt x="11403" y="15983"/>
                        <a:pt x="11425" y="15981"/>
                        <a:pt x="11447" y="15976"/>
                      </a:cubicBezTo>
                      <a:cubicBezTo>
                        <a:pt x="11474" y="15976"/>
                        <a:pt x="11501" y="15976"/>
                        <a:pt x="11529" y="15949"/>
                      </a:cubicBezTo>
                      <a:cubicBezTo>
                        <a:pt x="11664" y="15868"/>
                        <a:pt x="11854" y="15814"/>
                        <a:pt x="11990" y="15732"/>
                      </a:cubicBezTo>
                      <a:cubicBezTo>
                        <a:pt x="12125" y="15678"/>
                        <a:pt x="12288" y="15569"/>
                        <a:pt x="12424" y="15461"/>
                      </a:cubicBezTo>
                      <a:cubicBezTo>
                        <a:pt x="12559" y="15352"/>
                        <a:pt x="12586" y="15271"/>
                        <a:pt x="12532" y="15081"/>
                      </a:cubicBezTo>
                      <a:lnTo>
                        <a:pt x="12424" y="14891"/>
                      </a:lnTo>
                      <a:cubicBezTo>
                        <a:pt x="12315" y="14674"/>
                        <a:pt x="12180" y="14457"/>
                        <a:pt x="12071" y="14240"/>
                      </a:cubicBezTo>
                      <a:lnTo>
                        <a:pt x="12695" y="13725"/>
                      </a:lnTo>
                      <a:cubicBezTo>
                        <a:pt x="12803" y="13671"/>
                        <a:pt x="12885" y="13562"/>
                        <a:pt x="12966" y="13508"/>
                      </a:cubicBezTo>
                      <a:lnTo>
                        <a:pt x="13265" y="13210"/>
                      </a:lnTo>
                      <a:cubicBezTo>
                        <a:pt x="13292" y="13210"/>
                        <a:pt x="13292" y="13237"/>
                        <a:pt x="13346" y="13237"/>
                      </a:cubicBezTo>
                      <a:cubicBezTo>
                        <a:pt x="13563" y="13399"/>
                        <a:pt x="13807" y="13562"/>
                        <a:pt x="14024" y="13752"/>
                      </a:cubicBezTo>
                      <a:cubicBezTo>
                        <a:pt x="14083" y="13788"/>
                        <a:pt x="14142" y="13808"/>
                        <a:pt x="14197" y="13808"/>
                      </a:cubicBezTo>
                      <a:cubicBezTo>
                        <a:pt x="14268" y="13808"/>
                        <a:pt x="14331" y="13774"/>
                        <a:pt x="14377" y="13698"/>
                      </a:cubicBezTo>
                      <a:lnTo>
                        <a:pt x="14485" y="13589"/>
                      </a:lnTo>
                      <a:cubicBezTo>
                        <a:pt x="14648" y="13372"/>
                        <a:pt x="14865" y="13128"/>
                        <a:pt x="15028" y="12857"/>
                      </a:cubicBezTo>
                      <a:cubicBezTo>
                        <a:pt x="15109" y="12749"/>
                        <a:pt x="15109" y="12640"/>
                        <a:pt x="15028" y="12586"/>
                      </a:cubicBezTo>
                      <a:cubicBezTo>
                        <a:pt x="15000" y="12586"/>
                        <a:pt x="15000" y="12559"/>
                        <a:pt x="14973" y="12532"/>
                      </a:cubicBezTo>
                      <a:cubicBezTo>
                        <a:pt x="14865" y="12450"/>
                        <a:pt x="14756" y="12342"/>
                        <a:pt x="14621" y="12287"/>
                      </a:cubicBezTo>
                      <a:cubicBezTo>
                        <a:pt x="14485" y="12179"/>
                        <a:pt x="14377" y="12125"/>
                        <a:pt x="14241" y="12016"/>
                      </a:cubicBezTo>
                      <a:cubicBezTo>
                        <a:pt x="14214" y="12016"/>
                        <a:pt x="14214" y="11962"/>
                        <a:pt x="14187" y="11935"/>
                      </a:cubicBezTo>
                      <a:cubicBezTo>
                        <a:pt x="14241" y="11853"/>
                        <a:pt x="14322" y="11745"/>
                        <a:pt x="14349" y="11636"/>
                      </a:cubicBezTo>
                      <a:cubicBezTo>
                        <a:pt x="14377" y="11582"/>
                        <a:pt x="14431" y="11528"/>
                        <a:pt x="14431" y="11474"/>
                      </a:cubicBezTo>
                      <a:cubicBezTo>
                        <a:pt x="14566" y="11175"/>
                        <a:pt x="14702" y="10823"/>
                        <a:pt x="14783" y="10524"/>
                      </a:cubicBezTo>
                      <a:cubicBezTo>
                        <a:pt x="15028" y="10552"/>
                        <a:pt x="15299" y="10633"/>
                        <a:pt x="15543" y="10660"/>
                      </a:cubicBezTo>
                      <a:cubicBezTo>
                        <a:pt x="15597" y="10660"/>
                        <a:pt x="15679" y="10687"/>
                        <a:pt x="15733" y="10687"/>
                      </a:cubicBezTo>
                      <a:cubicBezTo>
                        <a:pt x="15764" y="10692"/>
                        <a:pt x="15792" y="10694"/>
                        <a:pt x="15817" y="10694"/>
                      </a:cubicBezTo>
                      <a:cubicBezTo>
                        <a:pt x="15948" y="10694"/>
                        <a:pt x="16013" y="10634"/>
                        <a:pt x="16058" y="10497"/>
                      </a:cubicBezTo>
                      <a:cubicBezTo>
                        <a:pt x="16085" y="10389"/>
                        <a:pt x="16113" y="10253"/>
                        <a:pt x="16113" y="10145"/>
                      </a:cubicBezTo>
                      <a:cubicBezTo>
                        <a:pt x="16140" y="9928"/>
                        <a:pt x="16194" y="9711"/>
                        <a:pt x="16248" y="9494"/>
                      </a:cubicBezTo>
                      <a:lnTo>
                        <a:pt x="16248" y="9331"/>
                      </a:lnTo>
                      <a:cubicBezTo>
                        <a:pt x="16194" y="9222"/>
                        <a:pt x="16113" y="9168"/>
                        <a:pt x="15977" y="9168"/>
                      </a:cubicBezTo>
                      <a:cubicBezTo>
                        <a:pt x="15787" y="9141"/>
                        <a:pt x="15597" y="9087"/>
                        <a:pt x="15434" y="9060"/>
                      </a:cubicBezTo>
                      <a:cubicBezTo>
                        <a:pt x="15326" y="9033"/>
                        <a:pt x="15190" y="9033"/>
                        <a:pt x="15136" y="9005"/>
                      </a:cubicBezTo>
                      <a:lnTo>
                        <a:pt x="15136" y="8192"/>
                      </a:lnTo>
                      <a:cubicBezTo>
                        <a:pt x="15136" y="7920"/>
                        <a:pt x="15109" y="7676"/>
                        <a:pt x="15055" y="7405"/>
                      </a:cubicBezTo>
                      <a:cubicBezTo>
                        <a:pt x="15380" y="7324"/>
                        <a:pt x="15651" y="7242"/>
                        <a:pt x="15950" y="7161"/>
                      </a:cubicBezTo>
                      <a:cubicBezTo>
                        <a:pt x="15950" y="6890"/>
                        <a:pt x="16004" y="6863"/>
                        <a:pt x="16058" y="6727"/>
                      </a:cubicBezTo>
                      <a:lnTo>
                        <a:pt x="16058" y="6564"/>
                      </a:lnTo>
                      <a:cubicBezTo>
                        <a:pt x="16058" y="6510"/>
                        <a:pt x="16031" y="6456"/>
                        <a:pt x="16031" y="6429"/>
                      </a:cubicBezTo>
                      <a:cubicBezTo>
                        <a:pt x="15977" y="6239"/>
                        <a:pt x="15923" y="6076"/>
                        <a:pt x="15896" y="5913"/>
                      </a:cubicBezTo>
                      <a:lnTo>
                        <a:pt x="15787" y="5615"/>
                      </a:lnTo>
                      <a:cubicBezTo>
                        <a:pt x="15766" y="5464"/>
                        <a:pt x="15676" y="5416"/>
                        <a:pt x="15558" y="5416"/>
                      </a:cubicBezTo>
                      <a:cubicBezTo>
                        <a:pt x="15528" y="5416"/>
                        <a:pt x="15495" y="5419"/>
                        <a:pt x="15462" y="5425"/>
                      </a:cubicBezTo>
                      <a:cubicBezTo>
                        <a:pt x="15217" y="5506"/>
                        <a:pt x="14892" y="5561"/>
                        <a:pt x="14621" y="5642"/>
                      </a:cubicBezTo>
                      <a:cubicBezTo>
                        <a:pt x="14607" y="5649"/>
                        <a:pt x="14595" y="5652"/>
                        <a:pt x="14585" y="5652"/>
                      </a:cubicBezTo>
                      <a:cubicBezTo>
                        <a:pt x="14555" y="5652"/>
                        <a:pt x="14539" y="5622"/>
                        <a:pt x="14539" y="5561"/>
                      </a:cubicBezTo>
                      <a:cubicBezTo>
                        <a:pt x="14377" y="5262"/>
                        <a:pt x="14268" y="4991"/>
                        <a:pt x="14105" y="4720"/>
                      </a:cubicBezTo>
                      <a:cubicBezTo>
                        <a:pt x="14051" y="4557"/>
                        <a:pt x="13943" y="4422"/>
                        <a:pt x="13861" y="4259"/>
                      </a:cubicBezTo>
                      <a:lnTo>
                        <a:pt x="13916" y="4177"/>
                      </a:lnTo>
                      <a:cubicBezTo>
                        <a:pt x="14160" y="3988"/>
                        <a:pt x="14349" y="3798"/>
                        <a:pt x="14566" y="3608"/>
                      </a:cubicBezTo>
                      <a:cubicBezTo>
                        <a:pt x="14675" y="3499"/>
                        <a:pt x="14702" y="3364"/>
                        <a:pt x="14594" y="3255"/>
                      </a:cubicBezTo>
                      <a:cubicBezTo>
                        <a:pt x="14539" y="3174"/>
                        <a:pt x="14458" y="3092"/>
                        <a:pt x="14404" y="2984"/>
                      </a:cubicBezTo>
                      <a:cubicBezTo>
                        <a:pt x="14214" y="2821"/>
                        <a:pt x="14078" y="2631"/>
                        <a:pt x="13916" y="2441"/>
                      </a:cubicBezTo>
                      <a:cubicBezTo>
                        <a:pt x="13861" y="2401"/>
                        <a:pt x="13800" y="2380"/>
                        <a:pt x="13743" y="2380"/>
                      </a:cubicBezTo>
                      <a:cubicBezTo>
                        <a:pt x="13685" y="2380"/>
                        <a:pt x="13631" y="2401"/>
                        <a:pt x="13590" y="2441"/>
                      </a:cubicBezTo>
                      <a:cubicBezTo>
                        <a:pt x="13400" y="2631"/>
                        <a:pt x="13210" y="2767"/>
                        <a:pt x="13048" y="2930"/>
                      </a:cubicBezTo>
                      <a:cubicBezTo>
                        <a:pt x="12966" y="2957"/>
                        <a:pt x="12939" y="3038"/>
                        <a:pt x="12858" y="3092"/>
                      </a:cubicBezTo>
                      <a:cubicBezTo>
                        <a:pt x="12451" y="2713"/>
                        <a:pt x="12044" y="2414"/>
                        <a:pt x="11583" y="2143"/>
                      </a:cubicBezTo>
                      <a:cubicBezTo>
                        <a:pt x="11583" y="2116"/>
                        <a:pt x="11610" y="2089"/>
                        <a:pt x="11610" y="2089"/>
                      </a:cubicBezTo>
                      <a:cubicBezTo>
                        <a:pt x="11718" y="1818"/>
                        <a:pt x="11854" y="1546"/>
                        <a:pt x="11963" y="1302"/>
                      </a:cubicBezTo>
                      <a:cubicBezTo>
                        <a:pt x="12017" y="1140"/>
                        <a:pt x="11990" y="1031"/>
                        <a:pt x="11800" y="923"/>
                      </a:cubicBezTo>
                      <a:cubicBezTo>
                        <a:pt x="11637" y="868"/>
                        <a:pt x="11474" y="760"/>
                        <a:pt x="11312" y="678"/>
                      </a:cubicBezTo>
                      <a:cubicBezTo>
                        <a:pt x="11176" y="624"/>
                        <a:pt x="11040" y="543"/>
                        <a:pt x="10851" y="516"/>
                      </a:cubicBezTo>
                      <a:cubicBezTo>
                        <a:pt x="10808" y="502"/>
                        <a:pt x="10772" y="495"/>
                        <a:pt x="10739" y="495"/>
                      </a:cubicBezTo>
                      <a:cubicBezTo>
                        <a:pt x="10646" y="495"/>
                        <a:pt x="10585" y="551"/>
                        <a:pt x="10525" y="651"/>
                      </a:cubicBezTo>
                      <a:cubicBezTo>
                        <a:pt x="10417" y="923"/>
                        <a:pt x="10281" y="1167"/>
                        <a:pt x="10172" y="1438"/>
                      </a:cubicBezTo>
                      <a:cubicBezTo>
                        <a:pt x="10153" y="1476"/>
                        <a:pt x="10134" y="1515"/>
                        <a:pt x="10096" y="1515"/>
                      </a:cubicBezTo>
                      <a:cubicBezTo>
                        <a:pt x="10080" y="1515"/>
                        <a:pt x="10061" y="1508"/>
                        <a:pt x="10037" y="1492"/>
                      </a:cubicBezTo>
                      <a:cubicBezTo>
                        <a:pt x="9603" y="1357"/>
                        <a:pt x="9142" y="1275"/>
                        <a:pt x="8653" y="1221"/>
                      </a:cubicBezTo>
                      <a:cubicBezTo>
                        <a:pt x="8599" y="1221"/>
                        <a:pt x="8599" y="1194"/>
                        <a:pt x="8599" y="1167"/>
                      </a:cubicBezTo>
                      <a:cubicBezTo>
                        <a:pt x="8599" y="868"/>
                        <a:pt x="8572" y="597"/>
                        <a:pt x="8572" y="272"/>
                      </a:cubicBezTo>
                      <a:cubicBezTo>
                        <a:pt x="8572" y="109"/>
                        <a:pt x="8464" y="55"/>
                        <a:pt x="832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" name="Google Shape;299;p41"/>
                <p:cNvSpPr/>
                <p:nvPr/>
              </p:nvSpPr>
              <p:spPr>
                <a:xfrm>
                  <a:off x="6826344" y="3129770"/>
                  <a:ext cx="235122" cy="232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5" h="4341" extrusionOk="0">
                      <a:moveTo>
                        <a:pt x="2167" y="1"/>
                      </a:moveTo>
                      <a:cubicBezTo>
                        <a:pt x="2150" y="1"/>
                        <a:pt x="2133" y="1"/>
                        <a:pt x="2116" y="1"/>
                      </a:cubicBezTo>
                      <a:cubicBezTo>
                        <a:pt x="895" y="55"/>
                        <a:pt x="0" y="1059"/>
                        <a:pt x="27" y="2252"/>
                      </a:cubicBezTo>
                      <a:cubicBezTo>
                        <a:pt x="54" y="3446"/>
                        <a:pt x="1085" y="4341"/>
                        <a:pt x="2252" y="4341"/>
                      </a:cubicBezTo>
                      <a:cubicBezTo>
                        <a:pt x="3472" y="4314"/>
                        <a:pt x="4394" y="3310"/>
                        <a:pt x="4367" y="2117"/>
                      </a:cubicBezTo>
                      <a:cubicBezTo>
                        <a:pt x="4340" y="914"/>
                        <a:pt x="3339" y="1"/>
                        <a:pt x="216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0" name="Google Shape;300;p41"/>
              <p:cNvGrpSpPr/>
              <p:nvPr/>
            </p:nvGrpSpPr>
            <p:grpSpPr>
              <a:xfrm>
                <a:off x="2863168" y="1747052"/>
                <a:ext cx="299033" cy="306130"/>
                <a:chOff x="6518672" y="2803010"/>
                <a:chExt cx="869281" cy="890429"/>
              </a:xfrm>
            </p:grpSpPr>
            <p:sp>
              <p:nvSpPr>
                <p:cNvPr id="301" name="Google Shape;301;p41"/>
                <p:cNvSpPr/>
                <p:nvPr/>
              </p:nvSpPr>
              <p:spPr>
                <a:xfrm>
                  <a:off x="6518672" y="2803010"/>
                  <a:ext cx="869281" cy="890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9" h="16628" extrusionOk="0">
                      <a:moveTo>
                        <a:pt x="7966" y="3660"/>
                      </a:moveTo>
                      <a:cubicBezTo>
                        <a:pt x="10449" y="3660"/>
                        <a:pt x="12533" y="5584"/>
                        <a:pt x="12586" y="8056"/>
                      </a:cubicBezTo>
                      <a:cubicBezTo>
                        <a:pt x="12586" y="8273"/>
                        <a:pt x="12586" y="8490"/>
                        <a:pt x="12559" y="8734"/>
                      </a:cubicBezTo>
                      <a:cubicBezTo>
                        <a:pt x="12451" y="9521"/>
                        <a:pt x="12152" y="10307"/>
                        <a:pt x="11718" y="10958"/>
                      </a:cubicBezTo>
                      <a:cubicBezTo>
                        <a:pt x="11718" y="10985"/>
                        <a:pt x="11691" y="10985"/>
                        <a:pt x="11691" y="11040"/>
                      </a:cubicBezTo>
                      <a:cubicBezTo>
                        <a:pt x="11610" y="11121"/>
                        <a:pt x="11529" y="11202"/>
                        <a:pt x="11474" y="11257"/>
                      </a:cubicBezTo>
                      <a:cubicBezTo>
                        <a:pt x="11013" y="11799"/>
                        <a:pt x="10362" y="12233"/>
                        <a:pt x="9684" y="12532"/>
                      </a:cubicBezTo>
                      <a:lnTo>
                        <a:pt x="9386" y="12613"/>
                      </a:lnTo>
                      <a:cubicBezTo>
                        <a:pt x="9033" y="12721"/>
                        <a:pt x="8653" y="12803"/>
                        <a:pt x="8301" y="12830"/>
                      </a:cubicBezTo>
                      <a:lnTo>
                        <a:pt x="7813" y="12830"/>
                      </a:lnTo>
                      <a:cubicBezTo>
                        <a:pt x="5480" y="12694"/>
                        <a:pt x="3527" y="10823"/>
                        <a:pt x="3446" y="8409"/>
                      </a:cubicBezTo>
                      <a:cubicBezTo>
                        <a:pt x="3337" y="5886"/>
                        <a:pt x="5290" y="3771"/>
                        <a:pt x="7813" y="3662"/>
                      </a:cubicBezTo>
                      <a:cubicBezTo>
                        <a:pt x="7864" y="3660"/>
                        <a:pt x="7915" y="3660"/>
                        <a:pt x="7966" y="3660"/>
                      </a:cubicBezTo>
                      <a:close/>
                      <a:moveTo>
                        <a:pt x="8138" y="0"/>
                      </a:moveTo>
                      <a:lnTo>
                        <a:pt x="7406" y="55"/>
                      </a:lnTo>
                      <a:cubicBezTo>
                        <a:pt x="7379" y="55"/>
                        <a:pt x="7324" y="82"/>
                        <a:pt x="7270" y="82"/>
                      </a:cubicBezTo>
                      <a:cubicBezTo>
                        <a:pt x="7107" y="109"/>
                        <a:pt x="6999" y="190"/>
                        <a:pt x="7026" y="380"/>
                      </a:cubicBezTo>
                      <a:cubicBezTo>
                        <a:pt x="7026" y="678"/>
                        <a:pt x="7026" y="950"/>
                        <a:pt x="7053" y="1275"/>
                      </a:cubicBezTo>
                      <a:cubicBezTo>
                        <a:pt x="7053" y="1329"/>
                        <a:pt x="7053" y="1329"/>
                        <a:pt x="6999" y="1329"/>
                      </a:cubicBezTo>
                      <a:cubicBezTo>
                        <a:pt x="6511" y="1411"/>
                        <a:pt x="6050" y="1546"/>
                        <a:pt x="5616" y="1709"/>
                      </a:cubicBezTo>
                      <a:cubicBezTo>
                        <a:pt x="5592" y="1717"/>
                        <a:pt x="5573" y="1720"/>
                        <a:pt x="5557" y="1720"/>
                      </a:cubicBezTo>
                      <a:cubicBezTo>
                        <a:pt x="5518" y="1720"/>
                        <a:pt x="5499" y="1701"/>
                        <a:pt x="5480" y="1682"/>
                      </a:cubicBezTo>
                      <a:cubicBezTo>
                        <a:pt x="5344" y="1438"/>
                        <a:pt x="5209" y="1167"/>
                        <a:pt x="5073" y="923"/>
                      </a:cubicBezTo>
                      <a:cubicBezTo>
                        <a:pt x="5016" y="809"/>
                        <a:pt x="4920" y="762"/>
                        <a:pt x="4830" y="762"/>
                      </a:cubicBezTo>
                      <a:cubicBezTo>
                        <a:pt x="4791" y="762"/>
                        <a:pt x="4753" y="771"/>
                        <a:pt x="4721" y="787"/>
                      </a:cubicBezTo>
                      <a:cubicBezTo>
                        <a:pt x="4422" y="950"/>
                        <a:pt x="4124" y="1085"/>
                        <a:pt x="3798" y="1275"/>
                      </a:cubicBezTo>
                      <a:cubicBezTo>
                        <a:pt x="3663" y="1329"/>
                        <a:pt x="3636" y="1465"/>
                        <a:pt x="3717" y="1601"/>
                      </a:cubicBezTo>
                      <a:cubicBezTo>
                        <a:pt x="3798" y="1845"/>
                        <a:pt x="3934" y="2035"/>
                        <a:pt x="4042" y="2279"/>
                      </a:cubicBezTo>
                      <a:cubicBezTo>
                        <a:pt x="4070" y="2360"/>
                        <a:pt x="4124" y="2414"/>
                        <a:pt x="4151" y="2441"/>
                      </a:cubicBezTo>
                      <a:cubicBezTo>
                        <a:pt x="3717" y="2767"/>
                        <a:pt x="3310" y="3092"/>
                        <a:pt x="2957" y="3499"/>
                      </a:cubicBezTo>
                      <a:cubicBezTo>
                        <a:pt x="2686" y="3309"/>
                        <a:pt x="2442" y="3120"/>
                        <a:pt x="2171" y="2957"/>
                      </a:cubicBezTo>
                      <a:cubicBezTo>
                        <a:pt x="2107" y="2906"/>
                        <a:pt x="2043" y="2879"/>
                        <a:pt x="1987" y="2879"/>
                      </a:cubicBezTo>
                      <a:cubicBezTo>
                        <a:pt x="1925" y="2879"/>
                        <a:pt x="1874" y="2912"/>
                        <a:pt x="1845" y="2984"/>
                      </a:cubicBezTo>
                      <a:cubicBezTo>
                        <a:pt x="1628" y="3255"/>
                        <a:pt x="1411" y="3581"/>
                        <a:pt x="1194" y="3852"/>
                      </a:cubicBezTo>
                      <a:cubicBezTo>
                        <a:pt x="1140" y="3933"/>
                        <a:pt x="1167" y="4069"/>
                        <a:pt x="1276" y="4177"/>
                      </a:cubicBezTo>
                      <a:cubicBezTo>
                        <a:pt x="1493" y="4340"/>
                        <a:pt x="1737" y="4530"/>
                        <a:pt x="1954" y="4693"/>
                      </a:cubicBezTo>
                      <a:lnTo>
                        <a:pt x="2008" y="4747"/>
                      </a:lnTo>
                      <a:cubicBezTo>
                        <a:pt x="1873" y="4991"/>
                        <a:pt x="1764" y="5235"/>
                        <a:pt x="1683" y="5479"/>
                      </a:cubicBezTo>
                      <a:cubicBezTo>
                        <a:pt x="1574" y="5696"/>
                        <a:pt x="1466" y="5940"/>
                        <a:pt x="1411" y="6212"/>
                      </a:cubicBezTo>
                      <a:lnTo>
                        <a:pt x="1330" y="6212"/>
                      </a:lnTo>
                      <a:cubicBezTo>
                        <a:pt x="1059" y="6157"/>
                        <a:pt x="760" y="6103"/>
                        <a:pt x="489" y="6049"/>
                      </a:cubicBezTo>
                      <a:cubicBezTo>
                        <a:pt x="463" y="6045"/>
                        <a:pt x="438" y="6042"/>
                        <a:pt x="414" y="6042"/>
                      </a:cubicBezTo>
                      <a:cubicBezTo>
                        <a:pt x="293" y="6042"/>
                        <a:pt x="214" y="6102"/>
                        <a:pt x="191" y="6239"/>
                      </a:cubicBezTo>
                      <a:cubicBezTo>
                        <a:pt x="137" y="6374"/>
                        <a:pt x="109" y="6483"/>
                        <a:pt x="109" y="6619"/>
                      </a:cubicBezTo>
                      <a:cubicBezTo>
                        <a:pt x="82" y="6836"/>
                        <a:pt x="55" y="7053"/>
                        <a:pt x="1" y="7270"/>
                      </a:cubicBezTo>
                      <a:lnTo>
                        <a:pt x="1" y="7378"/>
                      </a:lnTo>
                      <a:cubicBezTo>
                        <a:pt x="55" y="7514"/>
                        <a:pt x="137" y="7541"/>
                        <a:pt x="272" y="7568"/>
                      </a:cubicBezTo>
                      <a:cubicBezTo>
                        <a:pt x="462" y="7595"/>
                        <a:pt x="625" y="7649"/>
                        <a:pt x="760" y="7676"/>
                      </a:cubicBezTo>
                      <a:cubicBezTo>
                        <a:pt x="896" y="7704"/>
                        <a:pt x="1032" y="7731"/>
                        <a:pt x="1140" y="7731"/>
                      </a:cubicBezTo>
                      <a:lnTo>
                        <a:pt x="1194" y="9331"/>
                      </a:lnTo>
                      <a:cubicBezTo>
                        <a:pt x="1194" y="9331"/>
                        <a:pt x="1167" y="9331"/>
                        <a:pt x="1140" y="9358"/>
                      </a:cubicBezTo>
                      <a:cubicBezTo>
                        <a:pt x="869" y="9439"/>
                        <a:pt x="625" y="9494"/>
                        <a:pt x="354" y="9575"/>
                      </a:cubicBezTo>
                      <a:cubicBezTo>
                        <a:pt x="218" y="9602"/>
                        <a:pt x="137" y="9684"/>
                        <a:pt x="109" y="9765"/>
                      </a:cubicBezTo>
                      <a:lnTo>
                        <a:pt x="109" y="9901"/>
                      </a:lnTo>
                      <a:cubicBezTo>
                        <a:pt x="109" y="9901"/>
                        <a:pt x="109" y="9955"/>
                        <a:pt x="137" y="9982"/>
                      </a:cubicBezTo>
                      <a:cubicBezTo>
                        <a:pt x="218" y="10280"/>
                        <a:pt x="326" y="10579"/>
                        <a:pt x="381" y="10904"/>
                      </a:cubicBezTo>
                      <a:cubicBezTo>
                        <a:pt x="449" y="11040"/>
                        <a:pt x="517" y="11101"/>
                        <a:pt x="649" y="11101"/>
                      </a:cubicBezTo>
                      <a:cubicBezTo>
                        <a:pt x="675" y="11101"/>
                        <a:pt x="702" y="11098"/>
                        <a:pt x="733" y="11094"/>
                      </a:cubicBezTo>
                      <a:cubicBezTo>
                        <a:pt x="815" y="11067"/>
                        <a:pt x="923" y="11040"/>
                        <a:pt x="1059" y="11040"/>
                      </a:cubicBezTo>
                      <a:cubicBezTo>
                        <a:pt x="1276" y="10985"/>
                        <a:pt x="1439" y="10931"/>
                        <a:pt x="1628" y="10904"/>
                      </a:cubicBezTo>
                      <a:cubicBezTo>
                        <a:pt x="1845" y="11392"/>
                        <a:pt x="2090" y="11853"/>
                        <a:pt x="2388" y="12287"/>
                      </a:cubicBezTo>
                      <a:cubicBezTo>
                        <a:pt x="2144" y="12477"/>
                        <a:pt x="1900" y="12721"/>
                        <a:pt x="1683" y="12938"/>
                      </a:cubicBezTo>
                      <a:cubicBezTo>
                        <a:pt x="1574" y="13020"/>
                        <a:pt x="1547" y="13155"/>
                        <a:pt x="1628" y="13264"/>
                      </a:cubicBezTo>
                      <a:cubicBezTo>
                        <a:pt x="1683" y="13291"/>
                        <a:pt x="1710" y="13372"/>
                        <a:pt x="1737" y="13399"/>
                      </a:cubicBezTo>
                      <a:cubicBezTo>
                        <a:pt x="1900" y="13616"/>
                        <a:pt x="2117" y="13833"/>
                        <a:pt x="2279" y="14050"/>
                      </a:cubicBezTo>
                      <a:cubicBezTo>
                        <a:pt x="2351" y="14122"/>
                        <a:pt x="2415" y="14156"/>
                        <a:pt x="2479" y="14156"/>
                      </a:cubicBezTo>
                      <a:cubicBezTo>
                        <a:pt x="2537" y="14156"/>
                        <a:pt x="2595" y="14129"/>
                        <a:pt x="2659" y="14078"/>
                      </a:cubicBezTo>
                      <a:cubicBezTo>
                        <a:pt x="2713" y="14023"/>
                        <a:pt x="2822" y="13942"/>
                        <a:pt x="2903" y="13888"/>
                      </a:cubicBezTo>
                      <a:cubicBezTo>
                        <a:pt x="3066" y="13752"/>
                        <a:pt x="3202" y="13616"/>
                        <a:pt x="3364" y="13508"/>
                      </a:cubicBezTo>
                      <a:lnTo>
                        <a:pt x="3988" y="14023"/>
                      </a:lnTo>
                      <a:cubicBezTo>
                        <a:pt x="4178" y="14186"/>
                        <a:pt x="4422" y="14322"/>
                        <a:pt x="4612" y="14457"/>
                      </a:cubicBezTo>
                      <a:cubicBezTo>
                        <a:pt x="4612" y="14457"/>
                        <a:pt x="4612" y="14484"/>
                        <a:pt x="4585" y="14512"/>
                      </a:cubicBezTo>
                      <a:cubicBezTo>
                        <a:pt x="4476" y="14783"/>
                        <a:pt x="4341" y="15054"/>
                        <a:pt x="4259" y="15325"/>
                      </a:cubicBezTo>
                      <a:cubicBezTo>
                        <a:pt x="4178" y="15461"/>
                        <a:pt x="4205" y="15597"/>
                        <a:pt x="4341" y="15678"/>
                      </a:cubicBezTo>
                      <a:cubicBezTo>
                        <a:pt x="4693" y="15814"/>
                        <a:pt x="4992" y="15976"/>
                        <a:pt x="5344" y="16112"/>
                      </a:cubicBezTo>
                      <a:cubicBezTo>
                        <a:pt x="5382" y="16134"/>
                        <a:pt x="5419" y="16144"/>
                        <a:pt x="5455" y="16144"/>
                      </a:cubicBezTo>
                      <a:cubicBezTo>
                        <a:pt x="5548" y="16144"/>
                        <a:pt x="5631" y="16075"/>
                        <a:pt x="5670" y="15976"/>
                      </a:cubicBezTo>
                      <a:cubicBezTo>
                        <a:pt x="5751" y="15814"/>
                        <a:pt x="5805" y="15678"/>
                        <a:pt x="5887" y="15515"/>
                      </a:cubicBezTo>
                      <a:cubicBezTo>
                        <a:pt x="5941" y="15380"/>
                        <a:pt x="6022" y="15244"/>
                        <a:pt x="6050" y="15108"/>
                      </a:cubicBezTo>
                      <a:cubicBezTo>
                        <a:pt x="6511" y="15244"/>
                        <a:pt x="6999" y="15325"/>
                        <a:pt x="7514" y="15407"/>
                      </a:cubicBezTo>
                      <a:lnTo>
                        <a:pt x="7596" y="15407"/>
                      </a:lnTo>
                      <a:lnTo>
                        <a:pt x="7650" y="16356"/>
                      </a:lnTo>
                      <a:cubicBezTo>
                        <a:pt x="7650" y="16519"/>
                        <a:pt x="7704" y="16627"/>
                        <a:pt x="7921" y="16627"/>
                      </a:cubicBezTo>
                      <a:cubicBezTo>
                        <a:pt x="8247" y="16627"/>
                        <a:pt x="8626" y="16600"/>
                        <a:pt x="8952" y="16600"/>
                      </a:cubicBezTo>
                      <a:cubicBezTo>
                        <a:pt x="9006" y="16600"/>
                        <a:pt x="9033" y="16600"/>
                        <a:pt x="9060" y="16546"/>
                      </a:cubicBezTo>
                      <a:cubicBezTo>
                        <a:pt x="9142" y="16519"/>
                        <a:pt x="9196" y="16464"/>
                        <a:pt x="9196" y="16356"/>
                      </a:cubicBezTo>
                      <a:lnTo>
                        <a:pt x="9196" y="16329"/>
                      </a:lnTo>
                      <a:cubicBezTo>
                        <a:pt x="9196" y="16139"/>
                        <a:pt x="9196" y="15949"/>
                        <a:pt x="9169" y="15786"/>
                      </a:cubicBezTo>
                      <a:lnTo>
                        <a:pt x="9169" y="15461"/>
                      </a:lnTo>
                      <a:lnTo>
                        <a:pt x="9169" y="15407"/>
                      </a:lnTo>
                      <a:cubicBezTo>
                        <a:pt x="9223" y="15407"/>
                        <a:pt x="9332" y="15380"/>
                        <a:pt x="9413" y="15380"/>
                      </a:cubicBezTo>
                      <a:cubicBezTo>
                        <a:pt x="9847" y="15298"/>
                        <a:pt x="10254" y="15163"/>
                        <a:pt x="10688" y="15000"/>
                      </a:cubicBezTo>
                      <a:cubicBezTo>
                        <a:pt x="10688" y="15027"/>
                        <a:pt x="10715" y="15027"/>
                        <a:pt x="10715" y="15054"/>
                      </a:cubicBezTo>
                      <a:cubicBezTo>
                        <a:pt x="10851" y="15298"/>
                        <a:pt x="10986" y="15569"/>
                        <a:pt x="11122" y="15814"/>
                      </a:cubicBezTo>
                      <a:cubicBezTo>
                        <a:pt x="11190" y="15927"/>
                        <a:pt x="11276" y="15983"/>
                        <a:pt x="11382" y="15983"/>
                      </a:cubicBezTo>
                      <a:cubicBezTo>
                        <a:pt x="11403" y="15983"/>
                        <a:pt x="11425" y="15981"/>
                        <a:pt x="11447" y="15976"/>
                      </a:cubicBezTo>
                      <a:cubicBezTo>
                        <a:pt x="11474" y="15976"/>
                        <a:pt x="11501" y="15976"/>
                        <a:pt x="11529" y="15949"/>
                      </a:cubicBezTo>
                      <a:cubicBezTo>
                        <a:pt x="11664" y="15868"/>
                        <a:pt x="11854" y="15814"/>
                        <a:pt x="11990" y="15732"/>
                      </a:cubicBezTo>
                      <a:cubicBezTo>
                        <a:pt x="12125" y="15678"/>
                        <a:pt x="12288" y="15569"/>
                        <a:pt x="12424" y="15461"/>
                      </a:cubicBezTo>
                      <a:cubicBezTo>
                        <a:pt x="12559" y="15352"/>
                        <a:pt x="12586" y="15271"/>
                        <a:pt x="12532" y="15081"/>
                      </a:cubicBezTo>
                      <a:lnTo>
                        <a:pt x="12424" y="14891"/>
                      </a:lnTo>
                      <a:cubicBezTo>
                        <a:pt x="12315" y="14674"/>
                        <a:pt x="12180" y="14457"/>
                        <a:pt x="12071" y="14240"/>
                      </a:cubicBezTo>
                      <a:lnTo>
                        <a:pt x="12695" y="13725"/>
                      </a:lnTo>
                      <a:cubicBezTo>
                        <a:pt x="12803" y="13671"/>
                        <a:pt x="12885" y="13562"/>
                        <a:pt x="12966" y="13508"/>
                      </a:cubicBezTo>
                      <a:lnTo>
                        <a:pt x="13265" y="13210"/>
                      </a:lnTo>
                      <a:cubicBezTo>
                        <a:pt x="13292" y="13210"/>
                        <a:pt x="13292" y="13237"/>
                        <a:pt x="13346" y="13237"/>
                      </a:cubicBezTo>
                      <a:cubicBezTo>
                        <a:pt x="13563" y="13399"/>
                        <a:pt x="13807" y="13562"/>
                        <a:pt x="14024" y="13752"/>
                      </a:cubicBezTo>
                      <a:cubicBezTo>
                        <a:pt x="14083" y="13788"/>
                        <a:pt x="14142" y="13808"/>
                        <a:pt x="14197" y="13808"/>
                      </a:cubicBezTo>
                      <a:cubicBezTo>
                        <a:pt x="14268" y="13808"/>
                        <a:pt x="14331" y="13774"/>
                        <a:pt x="14377" y="13698"/>
                      </a:cubicBezTo>
                      <a:lnTo>
                        <a:pt x="14485" y="13589"/>
                      </a:lnTo>
                      <a:cubicBezTo>
                        <a:pt x="14648" y="13372"/>
                        <a:pt x="14865" y="13128"/>
                        <a:pt x="15028" y="12857"/>
                      </a:cubicBezTo>
                      <a:cubicBezTo>
                        <a:pt x="15109" y="12749"/>
                        <a:pt x="15109" y="12640"/>
                        <a:pt x="15028" y="12586"/>
                      </a:cubicBezTo>
                      <a:cubicBezTo>
                        <a:pt x="15000" y="12586"/>
                        <a:pt x="15000" y="12559"/>
                        <a:pt x="14973" y="12532"/>
                      </a:cubicBezTo>
                      <a:cubicBezTo>
                        <a:pt x="14865" y="12450"/>
                        <a:pt x="14756" y="12342"/>
                        <a:pt x="14621" y="12287"/>
                      </a:cubicBezTo>
                      <a:cubicBezTo>
                        <a:pt x="14485" y="12179"/>
                        <a:pt x="14377" y="12125"/>
                        <a:pt x="14241" y="12016"/>
                      </a:cubicBezTo>
                      <a:cubicBezTo>
                        <a:pt x="14214" y="12016"/>
                        <a:pt x="14214" y="11962"/>
                        <a:pt x="14187" y="11935"/>
                      </a:cubicBezTo>
                      <a:cubicBezTo>
                        <a:pt x="14241" y="11853"/>
                        <a:pt x="14322" y="11745"/>
                        <a:pt x="14349" y="11636"/>
                      </a:cubicBezTo>
                      <a:cubicBezTo>
                        <a:pt x="14377" y="11582"/>
                        <a:pt x="14431" y="11528"/>
                        <a:pt x="14431" y="11474"/>
                      </a:cubicBezTo>
                      <a:cubicBezTo>
                        <a:pt x="14566" y="11175"/>
                        <a:pt x="14702" y="10823"/>
                        <a:pt x="14783" y="10524"/>
                      </a:cubicBezTo>
                      <a:cubicBezTo>
                        <a:pt x="15028" y="10552"/>
                        <a:pt x="15299" y="10633"/>
                        <a:pt x="15543" y="10660"/>
                      </a:cubicBezTo>
                      <a:cubicBezTo>
                        <a:pt x="15597" y="10660"/>
                        <a:pt x="15679" y="10687"/>
                        <a:pt x="15733" y="10687"/>
                      </a:cubicBezTo>
                      <a:cubicBezTo>
                        <a:pt x="15764" y="10692"/>
                        <a:pt x="15792" y="10694"/>
                        <a:pt x="15817" y="10694"/>
                      </a:cubicBezTo>
                      <a:cubicBezTo>
                        <a:pt x="15948" y="10694"/>
                        <a:pt x="16013" y="10634"/>
                        <a:pt x="16058" y="10497"/>
                      </a:cubicBezTo>
                      <a:cubicBezTo>
                        <a:pt x="16085" y="10389"/>
                        <a:pt x="16113" y="10253"/>
                        <a:pt x="16113" y="10145"/>
                      </a:cubicBezTo>
                      <a:cubicBezTo>
                        <a:pt x="16140" y="9928"/>
                        <a:pt x="16194" y="9711"/>
                        <a:pt x="16248" y="9494"/>
                      </a:cubicBezTo>
                      <a:lnTo>
                        <a:pt x="16248" y="9331"/>
                      </a:lnTo>
                      <a:cubicBezTo>
                        <a:pt x="16194" y="9222"/>
                        <a:pt x="16113" y="9168"/>
                        <a:pt x="15977" y="9168"/>
                      </a:cubicBezTo>
                      <a:cubicBezTo>
                        <a:pt x="15787" y="9141"/>
                        <a:pt x="15597" y="9087"/>
                        <a:pt x="15434" y="9060"/>
                      </a:cubicBezTo>
                      <a:cubicBezTo>
                        <a:pt x="15326" y="9033"/>
                        <a:pt x="15190" y="9033"/>
                        <a:pt x="15136" y="9005"/>
                      </a:cubicBezTo>
                      <a:lnTo>
                        <a:pt x="15136" y="8192"/>
                      </a:lnTo>
                      <a:cubicBezTo>
                        <a:pt x="15136" y="7920"/>
                        <a:pt x="15109" y="7676"/>
                        <a:pt x="15055" y="7405"/>
                      </a:cubicBezTo>
                      <a:cubicBezTo>
                        <a:pt x="15380" y="7324"/>
                        <a:pt x="15651" y="7242"/>
                        <a:pt x="15950" y="7161"/>
                      </a:cubicBezTo>
                      <a:cubicBezTo>
                        <a:pt x="15950" y="6890"/>
                        <a:pt x="16004" y="6863"/>
                        <a:pt x="16058" y="6727"/>
                      </a:cubicBezTo>
                      <a:lnTo>
                        <a:pt x="16058" y="6564"/>
                      </a:lnTo>
                      <a:cubicBezTo>
                        <a:pt x="16058" y="6510"/>
                        <a:pt x="16031" y="6456"/>
                        <a:pt x="16031" y="6429"/>
                      </a:cubicBezTo>
                      <a:cubicBezTo>
                        <a:pt x="15977" y="6239"/>
                        <a:pt x="15923" y="6076"/>
                        <a:pt x="15896" y="5913"/>
                      </a:cubicBezTo>
                      <a:lnTo>
                        <a:pt x="15787" y="5615"/>
                      </a:lnTo>
                      <a:cubicBezTo>
                        <a:pt x="15766" y="5464"/>
                        <a:pt x="15676" y="5416"/>
                        <a:pt x="15558" y="5416"/>
                      </a:cubicBezTo>
                      <a:cubicBezTo>
                        <a:pt x="15528" y="5416"/>
                        <a:pt x="15495" y="5419"/>
                        <a:pt x="15462" y="5425"/>
                      </a:cubicBezTo>
                      <a:cubicBezTo>
                        <a:pt x="15217" y="5506"/>
                        <a:pt x="14892" y="5561"/>
                        <a:pt x="14621" y="5642"/>
                      </a:cubicBezTo>
                      <a:cubicBezTo>
                        <a:pt x="14607" y="5649"/>
                        <a:pt x="14595" y="5652"/>
                        <a:pt x="14585" y="5652"/>
                      </a:cubicBezTo>
                      <a:cubicBezTo>
                        <a:pt x="14555" y="5652"/>
                        <a:pt x="14539" y="5622"/>
                        <a:pt x="14539" y="5561"/>
                      </a:cubicBezTo>
                      <a:cubicBezTo>
                        <a:pt x="14377" y="5262"/>
                        <a:pt x="14268" y="4991"/>
                        <a:pt x="14105" y="4720"/>
                      </a:cubicBezTo>
                      <a:cubicBezTo>
                        <a:pt x="14051" y="4557"/>
                        <a:pt x="13943" y="4422"/>
                        <a:pt x="13861" y="4259"/>
                      </a:cubicBezTo>
                      <a:lnTo>
                        <a:pt x="13916" y="4177"/>
                      </a:lnTo>
                      <a:cubicBezTo>
                        <a:pt x="14160" y="3988"/>
                        <a:pt x="14349" y="3798"/>
                        <a:pt x="14566" y="3608"/>
                      </a:cubicBezTo>
                      <a:cubicBezTo>
                        <a:pt x="14675" y="3499"/>
                        <a:pt x="14702" y="3364"/>
                        <a:pt x="14594" y="3255"/>
                      </a:cubicBezTo>
                      <a:cubicBezTo>
                        <a:pt x="14539" y="3174"/>
                        <a:pt x="14458" y="3092"/>
                        <a:pt x="14404" y="2984"/>
                      </a:cubicBezTo>
                      <a:cubicBezTo>
                        <a:pt x="14214" y="2821"/>
                        <a:pt x="14078" y="2631"/>
                        <a:pt x="13916" y="2441"/>
                      </a:cubicBezTo>
                      <a:cubicBezTo>
                        <a:pt x="13861" y="2401"/>
                        <a:pt x="13800" y="2380"/>
                        <a:pt x="13743" y="2380"/>
                      </a:cubicBezTo>
                      <a:cubicBezTo>
                        <a:pt x="13685" y="2380"/>
                        <a:pt x="13631" y="2401"/>
                        <a:pt x="13590" y="2441"/>
                      </a:cubicBezTo>
                      <a:cubicBezTo>
                        <a:pt x="13400" y="2631"/>
                        <a:pt x="13210" y="2767"/>
                        <a:pt x="13048" y="2930"/>
                      </a:cubicBezTo>
                      <a:cubicBezTo>
                        <a:pt x="12966" y="2957"/>
                        <a:pt x="12939" y="3038"/>
                        <a:pt x="12858" y="3092"/>
                      </a:cubicBezTo>
                      <a:cubicBezTo>
                        <a:pt x="12451" y="2713"/>
                        <a:pt x="12044" y="2414"/>
                        <a:pt x="11583" y="2143"/>
                      </a:cubicBezTo>
                      <a:cubicBezTo>
                        <a:pt x="11583" y="2116"/>
                        <a:pt x="11610" y="2089"/>
                        <a:pt x="11610" y="2089"/>
                      </a:cubicBezTo>
                      <a:cubicBezTo>
                        <a:pt x="11718" y="1818"/>
                        <a:pt x="11854" y="1546"/>
                        <a:pt x="11963" y="1302"/>
                      </a:cubicBezTo>
                      <a:cubicBezTo>
                        <a:pt x="12017" y="1140"/>
                        <a:pt x="11990" y="1031"/>
                        <a:pt x="11800" y="923"/>
                      </a:cubicBezTo>
                      <a:cubicBezTo>
                        <a:pt x="11637" y="868"/>
                        <a:pt x="11474" y="760"/>
                        <a:pt x="11312" y="678"/>
                      </a:cubicBezTo>
                      <a:cubicBezTo>
                        <a:pt x="11176" y="624"/>
                        <a:pt x="11040" y="543"/>
                        <a:pt x="10851" y="516"/>
                      </a:cubicBezTo>
                      <a:cubicBezTo>
                        <a:pt x="10808" y="502"/>
                        <a:pt x="10772" y="495"/>
                        <a:pt x="10739" y="495"/>
                      </a:cubicBezTo>
                      <a:cubicBezTo>
                        <a:pt x="10646" y="495"/>
                        <a:pt x="10585" y="551"/>
                        <a:pt x="10525" y="651"/>
                      </a:cubicBezTo>
                      <a:cubicBezTo>
                        <a:pt x="10417" y="923"/>
                        <a:pt x="10281" y="1167"/>
                        <a:pt x="10172" y="1438"/>
                      </a:cubicBezTo>
                      <a:cubicBezTo>
                        <a:pt x="10153" y="1476"/>
                        <a:pt x="10134" y="1515"/>
                        <a:pt x="10096" y="1515"/>
                      </a:cubicBezTo>
                      <a:cubicBezTo>
                        <a:pt x="10080" y="1515"/>
                        <a:pt x="10061" y="1508"/>
                        <a:pt x="10037" y="1492"/>
                      </a:cubicBezTo>
                      <a:cubicBezTo>
                        <a:pt x="9603" y="1357"/>
                        <a:pt x="9142" y="1275"/>
                        <a:pt x="8653" y="1221"/>
                      </a:cubicBezTo>
                      <a:cubicBezTo>
                        <a:pt x="8599" y="1221"/>
                        <a:pt x="8599" y="1194"/>
                        <a:pt x="8599" y="1167"/>
                      </a:cubicBezTo>
                      <a:cubicBezTo>
                        <a:pt x="8599" y="868"/>
                        <a:pt x="8572" y="597"/>
                        <a:pt x="8572" y="272"/>
                      </a:cubicBezTo>
                      <a:cubicBezTo>
                        <a:pt x="8572" y="109"/>
                        <a:pt x="8464" y="55"/>
                        <a:pt x="832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" name="Google Shape;302;p41"/>
                <p:cNvSpPr/>
                <p:nvPr/>
              </p:nvSpPr>
              <p:spPr>
                <a:xfrm>
                  <a:off x="6826344" y="3129770"/>
                  <a:ext cx="235122" cy="232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5" h="4341" extrusionOk="0">
                      <a:moveTo>
                        <a:pt x="2167" y="1"/>
                      </a:moveTo>
                      <a:cubicBezTo>
                        <a:pt x="2150" y="1"/>
                        <a:pt x="2133" y="1"/>
                        <a:pt x="2116" y="1"/>
                      </a:cubicBezTo>
                      <a:cubicBezTo>
                        <a:pt x="895" y="55"/>
                        <a:pt x="0" y="1059"/>
                        <a:pt x="27" y="2252"/>
                      </a:cubicBezTo>
                      <a:cubicBezTo>
                        <a:pt x="54" y="3446"/>
                        <a:pt x="1085" y="4341"/>
                        <a:pt x="2252" y="4341"/>
                      </a:cubicBezTo>
                      <a:cubicBezTo>
                        <a:pt x="3472" y="4314"/>
                        <a:pt x="4394" y="3310"/>
                        <a:pt x="4367" y="2117"/>
                      </a:cubicBezTo>
                      <a:cubicBezTo>
                        <a:pt x="4340" y="914"/>
                        <a:pt x="3339" y="1"/>
                        <a:pt x="216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03" name="Google Shape;303;p41"/>
              <p:cNvSpPr/>
              <p:nvPr/>
            </p:nvSpPr>
            <p:spPr>
              <a:xfrm>
                <a:off x="3180576" y="1704480"/>
                <a:ext cx="158142" cy="159154"/>
              </a:xfrm>
              <a:custGeom>
                <a:avLst/>
                <a:gdLst/>
                <a:ahLst/>
                <a:cxnLst/>
                <a:rect l="l" t="t" r="r" b="b"/>
                <a:pathLst>
                  <a:path w="15470" h="15569" extrusionOk="0">
                    <a:moveTo>
                      <a:pt x="7795" y="4757"/>
                    </a:moveTo>
                    <a:cubicBezTo>
                      <a:pt x="9471" y="4757"/>
                      <a:pt x="10838" y="6118"/>
                      <a:pt x="10838" y="7825"/>
                    </a:cubicBezTo>
                    <a:cubicBezTo>
                      <a:pt x="10838" y="9513"/>
                      <a:pt x="9457" y="10894"/>
                      <a:pt x="7769" y="10894"/>
                    </a:cubicBezTo>
                    <a:cubicBezTo>
                      <a:pt x="6068" y="10894"/>
                      <a:pt x="4701" y="9513"/>
                      <a:pt x="4701" y="7825"/>
                    </a:cubicBezTo>
                    <a:cubicBezTo>
                      <a:pt x="4701" y="6138"/>
                      <a:pt x="6068" y="4757"/>
                      <a:pt x="7769" y="4757"/>
                    </a:cubicBezTo>
                    <a:cubicBezTo>
                      <a:pt x="7778" y="4757"/>
                      <a:pt x="7787" y="4757"/>
                      <a:pt x="7795" y="4757"/>
                    </a:cubicBezTo>
                    <a:close/>
                    <a:moveTo>
                      <a:pt x="7797" y="0"/>
                    </a:moveTo>
                    <a:lnTo>
                      <a:pt x="7100" y="14"/>
                    </a:lnTo>
                    <a:cubicBezTo>
                      <a:pt x="7058" y="14"/>
                      <a:pt x="7016" y="28"/>
                      <a:pt x="6974" y="28"/>
                    </a:cubicBezTo>
                    <a:cubicBezTo>
                      <a:pt x="6807" y="56"/>
                      <a:pt x="6737" y="140"/>
                      <a:pt x="6737" y="307"/>
                    </a:cubicBezTo>
                    <a:cubicBezTo>
                      <a:pt x="6737" y="586"/>
                      <a:pt x="6751" y="865"/>
                      <a:pt x="6751" y="1130"/>
                    </a:cubicBezTo>
                    <a:cubicBezTo>
                      <a:pt x="6751" y="1186"/>
                      <a:pt x="6751" y="1200"/>
                      <a:pt x="6682" y="1214"/>
                    </a:cubicBezTo>
                    <a:cubicBezTo>
                      <a:pt x="6221" y="1283"/>
                      <a:pt x="5789" y="1409"/>
                      <a:pt x="5356" y="1562"/>
                    </a:cubicBezTo>
                    <a:cubicBezTo>
                      <a:pt x="5335" y="1573"/>
                      <a:pt x="5317" y="1580"/>
                      <a:pt x="5302" y="1580"/>
                    </a:cubicBezTo>
                    <a:cubicBezTo>
                      <a:pt x="5277" y="1580"/>
                      <a:pt x="5256" y="1563"/>
                      <a:pt x="5231" y="1521"/>
                    </a:cubicBezTo>
                    <a:cubicBezTo>
                      <a:pt x="5105" y="1270"/>
                      <a:pt x="4966" y="1046"/>
                      <a:pt x="4854" y="795"/>
                    </a:cubicBezTo>
                    <a:cubicBezTo>
                      <a:pt x="4808" y="694"/>
                      <a:pt x="4732" y="654"/>
                      <a:pt x="4650" y="654"/>
                    </a:cubicBezTo>
                    <a:cubicBezTo>
                      <a:pt x="4607" y="654"/>
                      <a:pt x="4562" y="665"/>
                      <a:pt x="4519" y="684"/>
                    </a:cubicBezTo>
                    <a:cubicBezTo>
                      <a:pt x="4227" y="837"/>
                      <a:pt x="3920" y="977"/>
                      <a:pt x="3641" y="1144"/>
                    </a:cubicBezTo>
                    <a:cubicBezTo>
                      <a:pt x="3529" y="1214"/>
                      <a:pt x="3487" y="1339"/>
                      <a:pt x="3557" y="1479"/>
                    </a:cubicBezTo>
                    <a:cubicBezTo>
                      <a:pt x="3669" y="1688"/>
                      <a:pt x="3766" y="1897"/>
                      <a:pt x="3892" y="2106"/>
                    </a:cubicBezTo>
                    <a:cubicBezTo>
                      <a:pt x="3920" y="2162"/>
                      <a:pt x="3948" y="2232"/>
                      <a:pt x="3975" y="2288"/>
                    </a:cubicBezTo>
                    <a:cubicBezTo>
                      <a:pt x="3557" y="2581"/>
                      <a:pt x="3180" y="2888"/>
                      <a:pt x="2846" y="3264"/>
                    </a:cubicBezTo>
                    <a:lnTo>
                      <a:pt x="2106" y="2734"/>
                    </a:lnTo>
                    <a:cubicBezTo>
                      <a:pt x="2056" y="2697"/>
                      <a:pt x="2003" y="2676"/>
                      <a:pt x="1953" y="2676"/>
                    </a:cubicBezTo>
                    <a:cubicBezTo>
                      <a:pt x="1890" y="2676"/>
                      <a:pt x="1832" y="2707"/>
                      <a:pt x="1786" y="2776"/>
                    </a:cubicBezTo>
                    <a:cubicBezTo>
                      <a:pt x="1576" y="3027"/>
                      <a:pt x="1381" y="3306"/>
                      <a:pt x="1172" y="3585"/>
                    </a:cubicBezTo>
                    <a:cubicBezTo>
                      <a:pt x="1102" y="3697"/>
                      <a:pt x="1130" y="3822"/>
                      <a:pt x="1242" y="3906"/>
                    </a:cubicBezTo>
                    <a:cubicBezTo>
                      <a:pt x="1451" y="4073"/>
                      <a:pt x="1674" y="4241"/>
                      <a:pt x="1897" y="4394"/>
                    </a:cubicBezTo>
                    <a:cubicBezTo>
                      <a:pt x="1925" y="4408"/>
                      <a:pt x="1953" y="4422"/>
                      <a:pt x="1967" y="4450"/>
                    </a:cubicBezTo>
                    <a:cubicBezTo>
                      <a:pt x="1855" y="4673"/>
                      <a:pt x="1744" y="4896"/>
                      <a:pt x="1646" y="5119"/>
                    </a:cubicBezTo>
                    <a:cubicBezTo>
                      <a:pt x="1534" y="5356"/>
                      <a:pt x="1465" y="5594"/>
                      <a:pt x="1367" y="5817"/>
                    </a:cubicBezTo>
                    <a:lnTo>
                      <a:pt x="1297" y="5817"/>
                    </a:lnTo>
                    <a:cubicBezTo>
                      <a:pt x="1032" y="5775"/>
                      <a:pt x="753" y="5719"/>
                      <a:pt x="474" y="5677"/>
                    </a:cubicBezTo>
                    <a:cubicBezTo>
                      <a:pt x="452" y="5673"/>
                      <a:pt x="431" y="5671"/>
                      <a:pt x="411" y="5671"/>
                    </a:cubicBezTo>
                    <a:cubicBezTo>
                      <a:pt x="290" y="5671"/>
                      <a:pt x="205" y="5741"/>
                      <a:pt x="181" y="5873"/>
                    </a:cubicBezTo>
                    <a:cubicBezTo>
                      <a:pt x="140" y="5984"/>
                      <a:pt x="126" y="6096"/>
                      <a:pt x="112" y="6221"/>
                    </a:cubicBezTo>
                    <a:lnTo>
                      <a:pt x="0" y="6849"/>
                    </a:lnTo>
                    <a:lnTo>
                      <a:pt x="0" y="6961"/>
                    </a:lnTo>
                    <a:cubicBezTo>
                      <a:pt x="56" y="7058"/>
                      <a:pt x="126" y="7128"/>
                      <a:pt x="251" y="7142"/>
                    </a:cubicBezTo>
                    <a:cubicBezTo>
                      <a:pt x="405" y="7170"/>
                      <a:pt x="558" y="7198"/>
                      <a:pt x="712" y="7240"/>
                    </a:cubicBezTo>
                    <a:cubicBezTo>
                      <a:pt x="837" y="7253"/>
                      <a:pt x="977" y="7281"/>
                      <a:pt x="1088" y="7309"/>
                    </a:cubicBezTo>
                    <a:lnTo>
                      <a:pt x="1130" y="8816"/>
                    </a:lnTo>
                    <a:cubicBezTo>
                      <a:pt x="1130" y="8816"/>
                      <a:pt x="1102" y="8844"/>
                      <a:pt x="1088" y="8844"/>
                    </a:cubicBezTo>
                    <a:cubicBezTo>
                      <a:pt x="837" y="8913"/>
                      <a:pt x="600" y="8983"/>
                      <a:pt x="335" y="9053"/>
                    </a:cubicBezTo>
                    <a:cubicBezTo>
                      <a:pt x="209" y="9081"/>
                      <a:pt x="140" y="9137"/>
                      <a:pt x="84" y="9234"/>
                    </a:cubicBezTo>
                    <a:lnTo>
                      <a:pt x="84" y="9360"/>
                    </a:lnTo>
                    <a:cubicBezTo>
                      <a:pt x="84" y="9374"/>
                      <a:pt x="112" y="9402"/>
                      <a:pt x="112" y="9416"/>
                    </a:cubicBezTo>
                    <a:cubicBezTo>
                      <a:pt x="181" y="9708"/>
                      <a:pt x="265" y="9987"/>
                      <a:pt x="335" y="10280"/>
                    </a:cubicBezTo>
                    <a:cubicBezTo>
                      <a:pt x="377" y="10417"/>
                      <a:pt x="443" y="10482"/>
                      <a:pt x="550" y="10482"/>
                    </a:cubicBezTo>
                    <a:cubicBezTo>
                      <a:pt x="585" y="10482"/>
                      <a:pt x="625" y="10475"/>
                      <a:pt x="670" y="10462"/>
                    </a:cubicBezTo>
                    <a:cubicBezTo>
                      <a:pt x="767" y="10448"/>
                      <a:pt x="879" y="10406"/>
                      <a:pt x="977" y="10392"/>
                    </a:cubicBezTo>
                    <a:cubicBezTo>
                      <a:pt x="1158" y="10336"/>
                      <a:pt x="1339" y="10308"/>
                      <a:pt x="1534" y="10252"/>
                    </a:cubicBezTo>
                    <a:cubicBezTo>
                      <a:pt x="1730" y="10727"/>
                      <a:pt x="1953" y="11159"/>
                      <a:pt x="2232" y="11578"/>
                    </a:cubicBezTo>
                    <a:cubicBezTo>
                      <a:pt x="2009" y="11787"/>
                      <a:pt x="1786" y="11982"/>
                      <a:pt x="1548" y="12191"/>
                    </a:cubicBezTo>
                    <a:cubicBezTo>
                      <a:pt x="1451" y="12275"/>
                      <a:pt x="1437" y="12401"/>
                      <a:pt x="1521" y="12512"/>
                    </a:cubicBezTo>
                    <a:cubicBezTo>
                      <a:pt x="1548" y="12568"/>
                      <a:pt x="1590" y="12610"/>
                      <a:pt x="1618" y="12652"/>
                    </a:cubicBezTo>
                    <a:cubicBezTo>
                      <a:pt x="1799" y="12861"/>
                      <a:pt x="1967" y="13056"/>
                      <a:pt x="2148" y="13265"/>
                    </a:cubicBezTo>
                    <a:cubicBezTo>
                      <a:pt x="2213" y="13330"/>
                      <a:pt x="2270" y="13361"/>
                      <a:pt x="2329" y="13361"/>
                    </a:cubicBezTo>
                    <a:cubicBezTo>
                      <a:pt x="2385" y="13361"/>
                      <a:pt x="2443" y="13333"/>
                      <a:pt x="2511" y="13279"/>
                    </a:cubicBezTo>
                    <a:cubicBezTo>
                      <a:pt x="2595" y="13210"/>
                      <a:pt x="2664" y="13140"/>
                      <a:pt x="2762" y="13070"/>
                    </a:cubicBezTo>
                    <a:cubicBezTo>
                      <a:pt x="2901" y="12958"/>
                      <a:pt x="3055" y="12833"/>
                      <a:pt x="3194" y="12707"/>
                    </a:cubicBezTo>
                    <a:cubicBezTo>
                      <a:pt x="3390" y="12861"/>
                      <a:pt x="3571" y="13042"/>
                      <a:pt x="3780" y="13182"/>
                    </a:cubicBezTo>
                    <a:cubicBezTo>
                      <a:pt x="3975" y="13321"/>
                      <a:pt x="4199" y="13461"/>
                      <a:pt x="4408" y="13600"/>
                    </a:cubicBezTo>
                    <a:cubicBezTo>
                      <a:pt x="4408" y="13614"/>
                      <a:pt x="4394" y="13628"/>
                      <a:pt x="4394" y="13656"/>
                    </a:cubicBezTo>
                    <a:cubicBezTo>
                      <a:pt x="4296" y="13907"/>
                      <a:pt x="4171" y="14172"/>
                      <a:pt x="4059" y="14423"/>
                    </a:cubicBezTo>
                    <a:cubicBezTo>
                      <a:pt x="4017" y="14535"/>
                      <a:pt x="4031" y="14660"/>
                      <a:pt x="4171" y="14730"/>
                    </a:cubicBezTo>
                    <a:cubicBezTo>
                      <a:pt x="4478" y="14869"/>
                      <a:pt x="4784" y="15009"/>
                      <a:pt x="5091" y="15134"/>
                    </a:cubicBezTo>
                    <a:cubicBezTo>
                      <a:pt x="5127" y="15149"/>
                      <a:pt x="5162" y="15156"/>
                      <a:pt x="5194" y="15156"/>
                    </a:cubicBezTo>
                    <a:cubicBezTo>
                      <a:pt x="5286" y="15156"/>
                      <a:pt x="5360" y="15098"/>
                      <a:pt x="5412" y="14995"/>
                    </a:cubicBezTo>
                    <a:cubicBezTo>
                      <a:pt x="5482" y="14842"/>
                      <a:pt x="5552" y="14702"/>
                      <a:pt x="5594" y="14535"/>
                    </a:cubicBezTo>
                    <a:cubicBezTo>
                      <a:pt x="5649" y="14423"/>
                      <a:pt x="5719" y="14298"/>
                      <a:pt x="5775" y="14158"/>
                    </a:cubicBezTo>
                    <a:cubicBezTo>
                      <a:pt x="6221" y="14298"/>
                      <a:pt x="6695" y="14381"/>
                      <a:pt x="7170" y="14437"/>
                    </a:cubicBezTo>
                    <a:lnTo>
                      <a:pt x="7253" y="14437"/>
                    </a:lnTo>
                    <a:lnTo>
                      <a:pt x="7295" y="15330"/>
                    </a:lnTo>
                    <a:cubicBezTo>
                      <a:pt x="7308" y="15485"/>
                      <a:pt x="7369" y="15568"/>
                      <a:pt x="7501" y="15568"/>
                    </a:cubicBezTo>
                    <a:cubicBezTo>
                      <a:pt x="7511" y="15568"/>
                      <a:pt x="7521" y="15568"/>
                      <a:pt x="7532" y="15567"/>
                    </a:cubicBezTo>
                    <a:cubicBezTo>
                      <a:pt x="7867" y="15567"/>
                      <a:pt x="8202" y="15553"/>
                      <a:pt x="8523" y="15539"/>
                    </a:cubicBezTo>
                    <a:cubicBezTo>
                      <a:pt x="8565" y="15539"/>
                      <a:pt x="8592" y="15511"/>
                      <a:pt x="8620" y="15511"/>
                    </a:cubicBezTo>
                    <a:cubicBezTo>
                      <a:pt x="8690" y="15483"/>
                      <a:pt x="8732" y="15413"/>
                      <a:pt x="8732" y="15330"/>
                    </a:cubicBezTo>
                    <a:lnTo>
                      <a:pt x="8732" y="15274"/>
                    </a:lnTo>
                    <a:cubicBezTo>
                      <a:pt x="8732" y="15093"/>
                      <a:pt x="8718" y="14925"/>
                      <a:pt x="8718" y="14744"/>
                    </a:cubicBezTo>
                    <a:lnTo>
                      <a:pt x="8718" y="14451"/>
                    </a:lnTo>
                    <a:lnTo>
                      <a:pt x="8718" y="14381"/>
                    </a:lnTo>
                    <a:cubicBezTo>
                      <a:pt x="8802" y="14367"/>
                      <a:pt x="8871" y="14367"/>
                      <a:pt x="8941" y="14353"/>
                    </a:cubicBezTo>
                    <a:cubicBezTo>
                      <a:pt x="9360" y="14284"/>
                      <a:pt x="9764" y="14158"/>
                      <a:pt x="10169" y="14005"/>
                    </a:cubicBezTo>
                    <a:cubicBezTo>
                      <a:pt x="10183" y="14019"/>
                      <a:pt x="10183" y="14033"/>
                      <a:pt x="10197" y="14046"/>
                    </a:cubicBezTo>
                    <a:cubicBezTo>
                      <a:pt x="10322" y="14298"/>
                      <a:pt x="10462" y="14521"/>
                      <a:pt x="10587" y="14772"/>
                    </a:cubicBezTo>
                    <a:cubicBezTo>
                      <a:pt x="10650" y="14872"/>
                      <a:pt x="10724" y="14927"/>
                      <a:pt x="10829" y="14927"/>
                    </a:cubicBezTo>
                    <a:cubicBezTo>
                      <a:pt x="10841" y="14927"/>
                      <a:pt x="10853" y="14927"/>
                      <a:pt x="10866" y="14925"/>
                    </a:cubicBezTo>
                    <a:cubicBezTo>
                      <a:pt x="10894" y="14925"/>
                      <a:pt x="10922" y="14911"/>
                      <a:pt x="10950" y="14883"/>
                    </a:cubicBezTo>
                    <a:lnTo>
                      <a:pt x="11368" y="14674"/>
                    </a:lnTo>
                    <a:cubicBezTo>
                      <a:pt x="11508" y="14604"/>
                      <a:pt x="11661" y="14521"/>
                      <a:pt x="11787" y="14437"/>
                    </a:cubicBezTo>
                    <a:cubicBezTo>
                      <a:pt x="11926" y="14353"/>
                      <a:pt x="11940" y="14242"/>
                      <a:pt x="11870" y="14102"/>
                    </a:cubicBezTo>
                    <a:cubicBezTo>
                      <a:pt x="11842" y="14033"/>
                      <a:pt x="11801" y="13977"/>
                      <a:pt x="11787" y="13907"/>
                    </a:cubicBezTo>
                    <a:cubicBezTo>
                      <a:pt x="11689" y="13698"/>
                      <a:pt x="11577" y="13516"/>
                      <a:pt x="11480" y="13307"/>
                    </a:cubicBezTo>
                    <a:cubicBezTo>
                      <a:pt x="11689" y="13140"/>
                      <a:pt x="11870" y="12986"/>
                      <a:pt x="12066" y="12833"/>
                    </a:cubicBezTo>
                    <a:cubicBezTo>
                      <a:pt x="12149" y="12763"/>
                      <a:pt x="12247" y="12680"/>
                      <a:pt x="12331" y="12582"/>
                    </a:cubicBezTo>
                    <a:cubicBezTo>
                      <a:pt x="12414" y="12498"/>
                      <a:pt x="12526" y="12387"/>
                      <a:pt x="12624" y="12303"/>
                    </a:cubicBezTo>
                    <a:cubicBezTo>
                      <a:pt x="12638" y="12331"/>
                      <a:pt x="12679" y="12345"/>
                      <a:pt x="12693" y="12359"/>
                    </a:cubicBezTo>
                    <a:cubicBezTo>
                      <a:pt x="12903" y="12512"/>
                      <a:pt x="13126" y="12666"/>
                      <a:pt x="13335" y="12833"/>
                    </a:cubicBezTo>
                    <a:cubicBezTo>
                      <a:pt x="13391" y="12871"/>
                      <a:pt x="13448" y="12891"/>
                      <a:pt x="13502" y="12891"/>
                    </a:cubicBezTo>
                    <a:cubicBezTo>
                      <a:pt x="13568" y="12891"/>
                      <a:pt x="13630" y="12860"/>
                      <a:pt x="13684" y="12791"/>
                    </a:cubicBezTo>
                    <a:cubicBezTo>
                      <a:pt x="13726" y="12763"/>
                      <a:pt x="13740" y="12721"/>
                      <a:pt x="13781" y="12693"/>
                    </a:cubicBezTo>
                    <a:cubicBezTo>
                      <a:pt x="13949" y="12456"/>
                      <a:pt x="14130" y="12233"/>
                      <a:pt x="14284" y="11996"/>
                    </a:cubicBezTo>
                    <a:cubicBezTo>
                      <a:pt x="14353" y="11898"/>
                      <a:pt x="14339" y="11801"/>
                      <a:pt x="14270" y="11731"/>
                    </a:cubicBezTo>
                    <a:lnTo>
                      <a:pt x="14214" y="11675"/>
                    </a:lnTo>
                    <a:lnTo>
                      <a:pt x="14200" y="11661"/>
                    </a:lnTo>
                    <a:cubicBezTo>
                      <a:pt x="14088" y="11592"/>
                      <a:pt x="13991" y="11508"/>
                      <a:pt x="13879" y="11438"/>
                    </a:cubicBezTo>
                    <a:cubicBezTo>
                      <a:pt x="13767" y="11340"/>
                      <a:pt x="13656" y="11257"/>
                      <a:pt x="13530" y="11173"/>
                    </a:cubicBezTo>
                    <a:lnTo>
                      <a:pt x="13488" y="11117"/>
                    </a:lnTo>
                    <a:lnTo>
                      <a:pt x="13642" y="10810"/>
                    </a:lnTo>
                    <a:cubicBezTo>
                      <a:pt x="13670" y="10755"/>
                      <a:pt x="13698" y="10699"/>
                      <a:pt x="13712" y="10657"/>
                    </a:cubicBezTo>
                    <a:cubicBezTo>
                      <a:pt x="13851" y="10350"/>
                      <a:pt x="13977" y="10057"/>
                      <a:pt x="14074" y="9750"/>
                    </a:cubicBezTo>
                    <a:cubicBezTo>
                      <a:pt x="14325" y="9792"/>
                      <a:pt x="14549" y="9834"/>
                      <a:pt x="14772" y="9862"/>
                    </a:cubicBezTo>
                    <a:cubicBezTo>
                      <a:pt x="14841" y="9890"/>
                      <a:pt x="14897" y="9890"/>
                      <a:pt x="14967" y="9904"/>
                    </a:cubicBezTo>
                    <a:cubicBezTo>
                      <a:pt x="14981" y="9905"/>
                      <a:pt x="14994" y="9906"/>
                      <a:pt x="15007" y="9906"/>
                    </a:cubicBezTo>
                    <a:cubicBezTo>
                      <a:pt x="15125" y="9906"/>
                      <a:pt x="15210" y="9847"/>
                      <a:pt x="15260" y="9708"/>
                    </a:cubicBezTo>
                    <a:cubicBezTo>
                      <a:pt x="15302" y="9611"/>
                      <a:pt x="15316" y="9499"/>
                      <a:pt x="15330" y="9374"/>
                    </a:cubicBezTo>
                    <a:lnTo>
                      <a:pt x="15441" y="8746"/>
                    </a:lnTo>
                    <a:lnTo>
                      <a:pt x="15469" y="8662"/>
                    </a:lnTo>
                    <a:cubicBezTo>
                      <a:pt x="15413" y="8551"/>
                      <a:pt x="15330" y="8523"/>
                      <a:pt x="15218" y="8509"/>
                    </a:cubicBezTo>
                    <a:lnTo>
                      <a:pt x="14702" y="8397"/>
                    </a:lnTo>
                    <a:cubicBezTo>
                      <a:pt x="14604" y="8383"/>
                      <a:pt x="14493" y="8369"/>
                      <a:pt x="14409" y="8355"/>
                    </a:cubicBezTo>
                    <a:cubicBezTo>
                      <a:pt x="14409" y="8090"/>
                      <a:pt x="14423" y="7839"/>
                      <a:pt x="14409" y="7588"/>
                    </a:cubicBezTo>
                    <a:cubicBezTo>
                      <a:pt x="14395" y="7337"/>
                      <a:pt x="14367" y="7072"/>
                      <a:pt x="14353" y="6835"/>
                    </a:cubicBezTo>
                    <a:cubicBezTo>
                      <a:pt x="14632" y="6765"/>
                      <a:pt x="14911" y="6682"/>
                      <a:pt x="15176" y="6612"/>
                    </a:cubicBezTo>
                    <a:cubicBezTo>
                      <a:pt x="15274" y="6570"/>
                      <a:pt x="15358" y="6514"/>
                      <a:pt x="15399" y="6417"/>
                    </a:cubicBezTo>
                    <a:lnTo>
                      <a:pt x="15399" y="6263"/>
                    </a:lnTo>
                    <a:cubicBezTo>
                      <a:pt x="15385" y="6207"/>
                      <a:pt x="15358" y="6166"/>
                      <a:pt x="15358" y="6124"/>
                    </a:cubicBezTo>
                    <a:cubicBezTo>
                      <a:pt x="15316" y="5956"/>
                      <a:pt x="15274" y="5789"/>
                      <a:pt x="15218" y="5635"/>
                    </a:cubicBezTo>
                    <a:cubicBezTo>
                      <a:pt x="15204" y="5524"/>
                      <a:pt x="15176" y="5440"/>
                      <a:pt x="15134" y="5329"/>
                    </a:cubicBezTo>
                    <a:cubicBezTo>
                      <a:pt x="15112" y="5216"/>
                      <a:pt x="15026" y="5167"/>
                      <a:pt x="14920" y="5167"/>
                    </a:cubicBezTo>
                    <a:cubicBezTo>
                      <a:pt x="14895" y="5167"/>
                      <a:pt x="14868" y="5170"/>
                      <a:pt x="14841" y="5175"/>
                    </a:cubicBezTo>
                    <a:cubicBezTo>
                      <a:pt x="14576" y="5245"/>
                      <a:pt x="14297" y="5315"/>
                      <a:pt x="14046" y="5384"/>
                    </a:cubicBezTo>
                    <a:cubicBezTo>
                      <a:pt x="14027" y="5388"/>
                      <a:pt x="14011" y="5389"/>
                      <a:pt x="13998" y="5389"/>
                    </a:cubicBezTo>
                    <a:cubicBezTo>
                      <a:pt x="13956" y="5389"/>
                      <a:pt x="13945" y="5371"/>
                      <a:pt x="13935" y="5329"/>
                    </a:cubicBezTo>
                    <a:cubicBezTo>
                      <a:pt x="13809" y="5050"/>
                      <a:pt x="13670" y="4799"/>
                      <a:pt x="13530" y="4520"/>
                    </a:cubicBezTo>
                    <a:cubicBezTo>
                      <a:pt x="13461" y="4352"/>
                      <a:pt x="13363" y="4213"/>
                      <a:pt x="13251" y="4059"/>
                    </a:cubicBezTo>
                    <a:lnTo>
                      <a:pt x="13307" y="4003"/>
                    </a:lnTo>
                    <a:cubicBezTo>
                      <a:pt x="13516" y="3836"/>
                      <a:pt x="13726" y="3641"/>
                      <a:pt x="13935" y="3473"/>
                    </a:cubicBezTo>
                    <a:cubicBezTo>
                      <a:pt x="14046" y="3376"/>
                      <a:pt x="14060" y="3264"/>
                      <a:pt x="13977" y="3153"/>
                    </a:cubicBezTo>
                    <a:cubicBezTo>
                      <a:pt x="13907" y="3069"/>
                      <a:pt x="13837" y="2985"/>
                      <a:pt x="13767" y="2915"/>
                    </a:cubicBezTo>
                    <a:cubicBezTo>
                      <a:pt x="13628" y="2734"/>
                      <a:pt x="13461" y="2567"/>
                      <a:pt x="13307" y="2385"/>
                    </a:cubicBezTo>
                    <a:cubicBezTo>
                      <a:pt x="13264" y="2335"/>
                      <a:pt x="13205" y="2310"/>
                      <a:pt x="13143" y="2310"/>
                    </a:cubicBezTo>
                    <a:cubicBezTo>
                      <a:pt x="13086" y="2310"/>
                      <a:pt x="13026" y="2331"/>
                      <a:pt x="12972" y="2371"/>
                    </a:cubicBezTo>
                    <a:cubicBezTo>
                      <a:pt x="12805" y="2511"/>
                      <a:pt x="12624" y="2664"/>
                      <a:pt x="12456" y="2804"/>
                    </a:cubicBezTo>
                    <a:cubicBezTo>
                      <a:pt x="12400" y="2860"/>
                      <a:pt x="12345" y="2888"/>
                      <a:pt x="12275" y="2943"/>
                    </a:cubicBezTo>
                    <a:cubicBezTo>
                      <a:pt x="11912" y="2595"/>
                      <a:pt x="11508" y="2302"/>
                      <a:pt x="11075" y="2051"/>
                    </a:cubicBezTo>
                    <a:cubicBezTo>
                      <a:pt x="11089" y="2023"/>
                      <a:pt x="11089" y="2009"/>
                      <a:pt x="11117" y="1981"/>
                    </a:cubicBezTo>
                    <a:cubicBezTo>
                      <a:pt x="11215" y="1744"/>
                      <a:pt x="11326" y="1479"/>
                      <a:pt x="11424" y="1242"/>
                    </a:cubicBezTo>
                    <a:cubicBezTo>
                      <a:pt x="11494" y="1074"/>
                      <a:pt x="11466" y="977"/>
                      <a:pt x="11298" y="893"/>
                    </a:cubicBezTo>
                    <a:cubicBezTo>
                      <a:pt x="11145" y="795"/>
                      <a:pt x="10992" y="726"/>
                      <a:pt x="10824" y="656"/>
                    </a:cubicBezTo>
                    <a:cubicBezTo>
                      <a:pt x="10685" y="614"/>
                      <a:pt x="10559" y="544"/>
                      <a:pt x="10406" y="502"/>
                    </a:cubicBezTo>
                    <a:cubicBezTo>
                      <a:pt x="10366" y="488"/>
                      <a:pt x="10330" y="481"/>
                      <a:pt x="10298" y="481"/>
                    </a:cubicBezTo>
                    <a:cubicBezTo>
                      <a:pt x="10204" y="481"/>
                      <a:pt x="10137" y="538"/>
                      <a:pt x="10085" y="642"/>
                    </a:cubicBezTo>
                    <a:cubicBezTo>
                      <a:pt x="9973" y="893"/>
                      <a:pt x="9848" y="1130"/>
                      <a:pt x="9750" y="1381"/>
                    </a:cubicBezTo>
                    <a:cubicBezTo>
                      <a:pt x="9724" y="1425"/>
                      <a:pt x="9703" y="1447"/>
                      <a:pt x="9674" y="1447"/>
                    </a:cubicBezTo>
                    <a:cubicBezTo>
                      <a:pt x="9657" y="1447"/>
                      <a:pt x="9637" y="1439"/>
                      <a:pt x="9611" y="1423"/>
                    </a:cubicBezTo>
                    <a:cubicBezTo>
                      <a:pt x="9178" y="1283"/>
                      <a:pt x="8732" y="1214"/>
                      <a:pt x="8286" y="1186"/>
                    </a:cubicBezTo>
                    <a:cubicBezTo>
                      <a:pt x="8230" y="1186"/>
                      <a:pt x="8216" y="1172"/>
                      <a:pt x="8216" y="1102"/>
                    </a:cubicBezTo>
                    <a:cubicBezTo>
                      <a:pt x="8216" y="823"/>
                      <a:pt x="8202" y="544"/>
                      <a:pt x="8174" y="265"/>
                    </a:cubicBezTo>
                    <a:cubicBezTo>
                      <a:pt x="8174" y="126"/>
                      <a:pt x="8090" y="28"/>
                      <a:pt x="7937" y="14"/>
                    </a:cubicBezTo>
                    <a:cubicBezTo>
                      <a:pt x="7881" y="14"/>
                      <a:pt x="7825" y="14"/>
                      <a:pt x="77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41"/>
              <p:cNvSpPr/>
              <p:nvPr/>
            </p:nvSpPr>
            <p:spPr>
              <a:xfrm>
                <a:off x="2979830" y="1471411"/>
                <a:ext cx="232862" cy="234391"/>
              </a:xfrm>
              <a:custGeom>
                <a:avLst/>
                <a:gdLst/>
                <a:ahLst/>
                <a:cxnLst/>
                <a:rect l="l" t="t" r="r" b="b"/>
                <a:pathLst>
                  <a:path w="15470" h="15569" extrusionOk="0">
                    <a:moveTo>
                      <a:pt x="7795" y="4757"/>
                    </a:moveTo>
                    <a:cubicBezTo>
                      <a:pt x="9471" y="4757"/>
                      <a:pt x="10838" y="6118"/>
                      <a:pt x="10838" y="7825"/>
                    </a:cubicBezTo>
                    <a:cubicBezTo>
                      <a:pt x="10838" y="9513"/>
                      <a:pt x="9457" y="10894"/>
                      <a:pt x="7769" y="10894"/>
                    </a:cubicBezTo>
                    <a:cubicBezTo>
                      <a:pt x="6068" y="10894"/>
                      <a:pt x="4701" y="9513"/>
                      <a:pt x="4701" y="7825"/>
                    </a:cubicBezTo>
                    <a:cubicBezTo>
                      <a:pt x="4701" y="6138"/>
                      <a:pt x="6068" y="4757"/>
                      <a:pt x="7769" y="4757"/>
                    </a:cubicBezTo>
                    <a:cubicBezTo>
                      <a:pt x="7778" y="4757"/>
                      <a:pt x="7787" y="4757"/>
                      <a:pt x="7795" y="4757"/>
                    </a:cubicBezTo>
                    <a:close/>
                    <a:moveTo>
                      <a:pt x="7797" y="0"/>
                    </a:moveTo>
                    <a:lnTo>
                      <a:pt x="7100" y="14"/>
                    </a:lnTo>
                    <a:cubicBezTo>
                      <a:pt x="7058" y="14"/>
                      <a:pt x="7016" y="28"/>
                      <a:pt x="6974" y="28"/>
                    </a:cubicBezTo>
                    <a:cubicBezTo>
                      <a:pt x="6807" y="56"/>
                      <a:pt x="6737" y="140"/>
                      <a:pt x="6737" y="307"/>
                    </a:cubicBezTo>
                    <a:cubicBezTo>
                      <a:pt x="6737" y="586"/>
                      <a:pt x="6751" y="865"/>
                      <a:pt x="6751" y="1130"/>
                    </a:cubicBezTo>
                    <a:cubicBezTo>
                      <a:pt x="6751" y="1186"/>
                      <a:pt x="6751" y="1200"/>
                      <a:pt x="6682" y="1214"/>
                    </a:cubicBezTo>
                    <a:cubicBezTo>
                      <a:pt x="6221" y="1283"/>
                      <a:pt x="5789" y="1409"/>
                      <a:pt x="5356" y="1562"/>
                    </a:cubicBezTo>
                    <a:cubicBezTo>
                      <a:pt x="5335" y="1573"/>
                      <a:pt x="5317" y="1580"/>
                      <a:pt x="5302" y="1580"/>
                    </a:cubicBezTo>
                    <a:cubicBezTo>
                      <a:pt x="5277" y="1580"/>
                      <a:pt x="5256" y="1563"/>
                      <a:pt x="5231" y="1521"/>
                    </a:cubicBezTo>
                    <a:cubicBezTo>
                      <a:pt x="5105" y="1270"/>
                      <a:pt x="4966" y="1046"/>
                      <a:pt x="4854" y="795"/>
                    </a:cubicBezTo>
                    <a:cubicBezTo>
                      <a:pt x="4808" y="694"/>
                      <a:pt x="4732" y="654"/>
                      <a:pt x="4650" y="654"/>
                    </a:cubicBezTo>
                    <a:cubicBezTo>
                      <a:pt x="4607" y="654"/>
                      <a:pt x="4562" y="665"/>
                      <a:pt x="4519" y="684"/>
                    </a:cubicBezTo>
                    <a:cubicBezTo>
                      <a:pt x="4227" y="837"/>
                      <a:pt x="3920" y="977"/>
                      <a:pt x="3641" y="1144"/>
                    </a:cubicBezTo>
                    <a:cubicBezTo>
                      <a:pt x="3529" y="1214"/>
                      <a:pt x="3487" y="1339"/>
                      <a:pt x="3557" y="1479"/>
                    </a:cubicBezTo>
                    <a:cubicBezTo>
                      <a:pt x="3669" y="1688"/>
                      <a:pt x="3766" y="1897"/>
                      <a:pt x="3892" y="2106"/>
                    </a:cubicBezTo>
                    <a:cubicBezTo>
                      <a:pt x="3920" y="2162"/>
                      <a:pt x="3948" y="2232"/>
                      <a:pt x="3975" y="2288"/>
                    </a:cubicBezTo>
                    <a:cubicBezTo>
                      <a:pt x="3557" y="2581"/>
                      <a:pt x="3180" y="2888"/>
                      <a:pt x="2846" y="3264"/>
                    </a:cubicBezTo>
                    <a:lnTo>
                      <a:pt x="2106" y="2734"/>
                    </a:lnTo>
                    <a:cubicBezTo>
                      <a:pt x="2056" y="2697"/>
                      <a:pt x="2003" y="2676"/>
                      <a:pt x="1953" y="2676"/>
                    </a:cubicBezTo>
                    <a:cubicBezTo>
                      <a:pt x="1890" y="2676"/>
                      <a:pt x="1832" y="2707"/>
                      <a:pt x="1786" y="2776"/>
                    </a:cubicBezTo>
                    <a:cubicBezTo>
                      <a:pt x="1576" y="3027"/>
                      <a:pt x="1381" y="3306"/>
                      <a:pt x="1172" y="3585"/>
                    </a:cubicBezTo>
                    <a:cubicBezTo>
                      <a:pt x="1102" y="3697"/>
                      <a:pt x="1130" y="3822"/>
                      <a:pt x="1242" y="3906"/>
                    </a:cubicBezTo>
                    <a:cubicBezTo>
                      <a:pt x="1451" y="4073"/>
                      <a:pt x="1674" y="4241"/>
                      <a:pt x="1897" y="4394"/>
                    </a:cubicBezTo>
                    <a:cubicBezTo>
                      <a:pt x="1925" y="4408"/>
                      <a:pt x="1953" y="4422"/>
                      <a:pt x="1967" y="4450"/>
                    </a:cubicBezTo>
                    <a:cubicBezTo>
                      <a:pt x="1855" y="4673"/>
                      <a:pt x="1744" y="4896"/>
                      <a:pt x="1646" y="5119"/>
                    </a:cubicBezTo>
                    <a:cubicBezTo>
                      <a:pt x="1534" y="5356"/>
                      <a:pt x="1465" y="5594"/>
                      <a:pt x="1367" y="5817"/>
                    </a:cubicBezTo>
                    <a:lnTo>
                      <a:pt x="1297" y="5817"/>
                    </a:lnTo>
                    <a:cubicBezTo>
                      <a:pt x="1032" y="5775"/>
                      <a:pt x="753" y="5719"/>
                      <a:pt x="474" y="5677"/>
                    </a:cubicBezTo>
                    <a:cubicBezTo>
                      <a:pt x="452" y="5673"/>
                      <a:pt x="431" y="5671"/>
                      <a:pt x="411" y="5671"/>
                    </a:cubicBezTo>
                    <a:cubicBezTo>
                      <a:pt x="290" y="5671"/>
                      <a:pt x="205" y="5741"/>
                      <a:pt x="181" y="5873"/>
                    </a:cubicBezTo>
                    <a:cubicBezTo>
                      <a:pt x="140" y="5984"/>
                      <a:pt x="126" y="6096"/>
                      <a:pt x="112" y="6221"/>
                    </a:cubicBezTo>
                    <a:lnTo>
                      <a:pt x="0" y="6849"/>
                    </a:lnTo>
                    <a:lnTo>
                      <a:pt x="0" y="6961"/>
                    </a:lnTo>
                    <a:cubicBezTo>
                      <a:pt x="56" y="7058"/>
                      <a:pt x="126" y="7128"/>
                      <a:pt x="251" y="7142"/>
                    </a:cubicBezTo>
                    <a:cubicBezTo>
                      <a:pt x="405" y="7170"/>
                      <a:pt x="558" y="7198"/>
                      <a:pt x="712" y="7240"/>
                    </a:cubicBezTo>
                    <a:cubicBezTo>
                      <a:pt x="837" y="7253"/>
                      <a:pt x="977" y="7281"/>
                      <a:pt x="1088" y="7309"/>
                    </a:cubicBezTo>
                    <a:lnTo>
                      <a:pt x="1130" y="8816"/>
                    </a:lnTo>
                    <a:cubicBezTo>
                      <a:pt x="1130" y="8816"/>
                      <a:pt x="1102" y="8844"/>
                      <a:pt x="1088" y="8844"/>
                    </a:cubicBezTo>
                    <a:cubicBezTo>
                      <a:pt x="837" y="8913"/>
                      <a:pt x="600" y="8983"/>
                      <a:pt x="335" y="9053"/>
                    </a:cubicBezTo>
                    <a:cubicBezTo>
                      <a:pt x="209" y="9081"/>
                      <a:pt x="140" y="9137"/>
                      <a:pt x="84" y="9234"/>
                    </a:cubicBezTo>
                    <a:lnTo>
                      <a:pt x="84" y="9360"/>
                    </a:lnTo>
                    <a:cubicBezTo>
                      <a:pt x="84" y="9374"/>
                      <a:pt x="112" y="9402"/>
                      <a:pt x="112" y="9416"/>
                    </a:cubicBezTo>
                    <a:cubicBezTo>
                      <a:pt x="181" y="9708"/>
                      <a:pt x="265" y="9987"/>
                      <a:pt x="335" y="10280"/>
                    </a:cubicBezTo>
                    <a:cubicBezTo>
                      <a:pt x="377" y="10417"/>
                      <a:pt x="443" y="10482"/>
                      <a:pt x="550" y="10482"/>
                    </a:cubicBezTo>
                    <a:cubicBezTo>
                      <a:pt x="585" y="10482"/>
                      <a:pt x="625" y="10475"/>
                      <a:pt x="670" y="10462"/>
                    </a:cubicBezTo>
                    <a:cubicBezTo>
                      <a:pt x="767" y="10448"/>
                      <a:pt x="879" y="10406"/>
                      <a:pt x="977" y="10392"/>
                    </a:cubicBezTo>
                    <a:cubicBezTo>
                      <a:pt x="1158" y="10336"/>
                      <a:pt x="1339" y="10308"/>
                      <a:pt x="1534" y="10252"/>
                    </a:cubicBezTo>
                    <a:cubicBezTo>
                      <a:pt x="1730" y="10727"/>
                      <a:pt x="1953" y="11159"/>
                      <a:pt x="2232" y="11578"/>
                    </a:cubicBezTo>
                    <a:cubicBezTo>
                      <a:pt x="2009" y="11787"/>
                      <a:pt x="1786" y="11982"/>
                      <a:pt x="1548" y="12191"/>
                    </a:cubicBezTo>
                    <a:cubicBezTo>
                      <a:pt x="1451" y="12275"/>
                      <a:pt x="1437" y="12401"/>
                      <a:pt x="1521" y="12512"/>
                    </a:cubicBezTo>
                    <a:cubicBezTo>
                      <a:pt x="1548" y="12568"/>
                      <a:pt x="1590" y="12610"/>
                      <a:pt x="1618" y="12652"/>
                    </a:cubicBezTo>
                    <a:cubicBezTo>
                      <a:pt x="1799" y="12861"/>
                      <a:pt x="1967" y="13056"/>
                      <a:pt x="2148" y="13265"/>
                    </a:cubicBezTo>
                    <a:cubicBezTo>
                      <a:pt x="2213" y="13330"/>
                      <a:pt x="2270" y="13361"/>
                      <a:pt x="2329" y="13361"/>
                    </a:cubicBezTo>
                    <a:cubicBezTo>
                      <a:pt x="2385" y="13361"/>
                      <a:pt x="2443" y="13333"/>
                      <a:pt x="2511" y="13279"/>
                    </a:cubicBezTo>
                    <a:cubicBezTo>
                      <a:pt x="2595" y="13210"/>
                      <a:pt x="2664" y="13140"/>
                      <a:pt x="2762" y="13070"/>
                    </a:cubicBezTo>
                    <a:cubicBezTo>
                      <a:pt x="2901" y="12958"/>
                      <a:pt x="3055" y="12833"/>
                      <a:pt x="3194" y="12707"/>
                    </a:cubicBezTo>
                    <a:cubicBezTo>
                      <a:pt x="3390" y="12861"/>
                      <a:pt x="3571" y="13042"/>
                      <a:pt x="3780" y="13182"/>
                    </a:cubicBezTo>
                    <a:cubicBezTo>
                      <a:pt x="3975" y="13321"/>
                      <a:pt x="4199" y="13461"/>
                      <a:pt x="4408" y="13600"/>
                    </a:cubicBezTo>
                    <a:cubicBezTo>
                      <a:pt x="4408" y="13614"/>
                      <a:pt x="4394" y="13628"/>
                      <a:pt x="4394" y="13656"/>
                    </a:cubicBezTo>
                    <a:cubicBezTo>
                      <a:pt x="4296" y="13907"/>
                      <a:pt x="4171" y="14172"/>
                      <a:pt x="4059" y="14423"/>
                    </a:cubicBezTo>
                    <a:cubicBezTo>
                      <a:pt x="4017" y="14535"/>
                      <a:pt x="4031" y="14660"/>
                      <a:pt x="4171" y="14730"/>
                    </a:cubicBezTo>
                    <a:cubicBezTo>
                      <a:pt x="4478" y="14869"/>
                      <a:pt x="4784" y="15009"/>
                      <a:pt x="5091" y="15134"/>
                    </a:cubicBezTo>
                    <a:cubicBezTo>
                      <a:pt x="5127" y="15149"/>
                      <a:pt x="5162" y="15156"/>
                      <a:pt x="5194" y="15156"/>
                    </a:cubicBezTo>
                    <a:cubicBezTo>
                      <a:pt x="5286" y="15156"/>
                      <a:pt x="5360" y="15098"/>
                      <a:pt x="5412" y="14995"/>
                    </a:cubicBezTo>
                    <a:cubicBezTo>
                      <a:pt x="5482" y="14842"/>
                      <a:pt x="5552" y="14702"/>
                      <a:pt x="5594" y="14535"/>
                    </a:cubicBezTo>
                    <a:cubicBezTo>
                      <a:pt x="5649" y="14423"/>
                      <a:pt x="5719" y="14298"/>
                      <a:pt x="5775" y="14158"/>
                    </a:cubicBezTo>
                    <a:cubicBezTo>
                      <a:pt x="6221" y="14298"/>
                      <a:pt x="6695" y="14381"/>
                      <a:pt x="7170" y="14437"/>
                    </a:cubicBezTo>
                    <a:lnTo>
                      <a:pt x="7253" y="14437"/>
                    </a:lnTo>
                    <a:lnTo>
                      <a:pt x="7295" y="15330"/>
                    </a:lnTo>
                    <a:cubicBezTo>
                      <a:pt x="7308" y="15485"/>
                      <a:pt x="7369" y="15568"/>
                      <a:pt x="7501" y="15568"/>
                    </a:cubicBezTo>
                    <a:cubicBezTo>
                      <a:pt x="7511" y="15568"/>
                      <a:pt x="7521" y="15568"/>
                      <a:pt x="7532" y="15567"/>
                    </a:cubicBezTo>
                    <a:cubicBezTo>
                      <a:pt x="7867" y="15567"/>
                      <a:pt x="8202" y="15553"/>
                      <a:pt x="8523" y="15539"/>
                    </a:cubicBezTo>
                    <a:cubicBezTo>
                      <a:pt x="8565" y="15539"/>
                      <a:pt x="8592" y="15511"/>
                      <a:pt x="8620" y="15511"/>
                    </a:cubicBezTo>
                    <a:cubicBezTo>
                      <a:pt x="8690" y="15483"/>
                      <a:pt x="8732" y="15413"/>
                      <a:pt x="8732" y="15330"/>
                    </a:cubicBezTo>
                    <a:lnTo>
                      <a:pt x="8732" y="15274"/>
                    </a:lnTo>
                    <a:cubicBezTo>
                      <a:pt x="8732" y="15093"/>
                      <a:pt x="8718" y="14925"/>
                      <a:pt x="8718" y="14744"/>
                    </a:cubicBezTo>
                    <a:lnTo>
                      <a:pt x="8718" y="14451"/>
                    </a:lnTo>
                    <a:lnTo>
                      <a:pt x="8718" y="14381"/>
                    </a:lnTo>
                    <a:cubicBezTo>
                      <a:pt x="8802" y="14367"/>
                      <a:pt x="8871" y="14367"/>
                      <a:pt x="8941" y="14353"/>
                    </a:cubicBezTo>
                    <a:cubicBezTo>
                      <a:pt x="9360" y="14284"/>
                      <a:pt x="9764" y="14158"/>
                      <a:pt x="10169" y="14005"/>
                    </a:cubicBezTo>
                    <a:cubicBezTo>
                      <a:pt x="10183" y="14019"/>
                      <a:pt x="10183" y="14033"/>
                      <a:pt x="10197" y="14046"/>
                    </a:cubicBezTo>
                    <a:cubicBezTo>
                      <a:pt x="10322" y="14298"/>
                      <a:pt x="10462" y="14521"/>
                      <a:pt x="10587" y="14772"/>
                    </a:cubicBezTo>
                    <a:cubicBezTo>
                      <a:pt x="10650" y="14872"/>
                      <a:pt x="10724" y="14927"/>
                      <a:pt x="10829" y="14927"/>
                    </a:cubicBezTo>
                    <a:cubicBezTo>
                      <a:pt x="10841" y="14927"/>
                      <a:pt x="10853" y="14927"/>
                      <a:pt x="10866" y="14925"/>
                    </a:cubicBezTo>
                    <a:cubicBezTo>
                      <a:pt x="10894" y="14925"/>
                      <a:pt x="10922" y="14911"/>
                      <a:pt x="10950" y="14883"/>
                    </a:cubicBezTo>
                    <a:lnTo>
                      <a:pt x="11368" y="14674"/>
                    </a:lnTo>
                    <a:cubicBezTo>
                      <a:pt x="11508" y="14604"/>
                      <a:pt x="11661" y="14521"/>
                      <a:pt x="11787" y="14437"/>
                    </a:cubicBezTo>
                    <a:cubicBezTo>
                      <a:pt x="11926" y="14353"/>
                      <a:pt x="11940" y="14242"/>
                      <a:pt x="11870" y="14102"/>
                    </a:cubicBezTo>
                    <a:cubicBezTo>
                      <a:pt x="11842" y="14033"/>
                      <a:pt x="11801" y="13977"/>
                      <a:pt x="11787" y="13907"/>
                    </a:cubicBezTo>
                    <a:cubicBezTo>
                      <a:pt x="11689" y="13698"/>
                      <a:pt x="11577" y="13516"/>
                      <a:pt x="11480" y="13307"/>
                    </a:cubicBezTo>
                    <a:cubicBezTo>
                      <a:pt x="11689" y="13140"/>
                      <a:pt x="11870" y="12986"/>
                      <a:pt x="12066" y="12833"/>
                    </a:cubicBezTo>
                    <a:cubicBezTo>
                      <a:pt x="12149" y="12763"/>
                      <a:pt x="12247" y="12680"/>
                      <a:pt x="12331" y="12582"/>
                    </a:cubicBezTo>
                    <a:cubicBezTo>
                      <a:pt x="12414" y="12498"/>
                      <a:pt x="12526" y="12387"/>
                      <a:pt x="12624" y="12303"/>
                    </a:cubicBezTo>
                    <a:cubicBezTo>
                      <a:pt x="12638" y="12331"/>
                      <a:pt x="12679" y="12345"/>
                      <a:pt x="12693" y="12359"/>
                    </a:cubicBezTo>
                    <a:cubicBezTo>
                      <a:pt x="12903" y="12512"/>
                      <a:pt x="13126" y="12666"/>
                      <a:pt x="13335" y="12833"/>
                    </a:cubicBezTo>
                    <a:cubicBezTo>
                      <a:pt x="13391" y="12871"/>
                      <a:pt x="13448" y="12891"/>
                      <a:pt x="13502" y="12891"/>
                    </a:cubicBezTo>
                    <a:cubicBezTo>
                      <a:pt x="13568" y="12891"/>
                      <a:pt x="13630" y="12860"/>
                      <a:pt x="13684" y="12791"/>
                    </a:cubicBezTo>
                    <a:cubicBezTo>
                      <a:pt x="13726" y="12763"/>
                      <a:pt x="13740" y="12721"/>
                      <a:pt x="13781" y="12693"/>
                    </a:cubicBezTo>
                    <a:cubicBezTo>
                      <a:pt x="13949" y="12456"/>
                      <a:pt x="14130" y="12233"/>
                      <a:pt x="14284" y="11996"/>
                    </a:cubicBezTo>
                    <a:cubicBezTo>
                      <a:pt x="14353" y="11898"/>
                      <a:pt x="14339" y="11801"/>
                      <a:pt x="14270" y="11731"/>
                    </a:cubicBezTo>
                    <a:lnTo>
                      <a:pt x="14214" y="11675"/>
                    </a:lnTo>
                    <a:lnTo>
                      <a:pt x="14200" y="11661"/>
                    </a:lnTo>
                    <a:cubicBezTo>
                      <a:pt x="14088" y="11592"/>
                      <a:pt x="13991" y="11508"/>
                      <a:pt x="13879" y="11438"/>
                    </a:cubicBezTo>
                    <a:cubicBezTo>
                      <a:pt x="13767" y="11340"/>
                      <a:pt x="13656" y="11257"/>
                      <a:pt x="13530" y="11173"/>
                    </a:cubicBezTo>
                    <a:lnTo>
                      <a:pt x="13488" y="11117"/>
                    </a:lnTo>
                    <a:lnTo>
                      <a:pt x="13642" y="10810"/>
                    </a:lnTo>
                    <a:cubicBezTo>
                      <a:pt x="13670" y="10755"/>
                      <a:pt x="13698" y="10699"/>
                      <a:pt x="13712" y="10657"/>
                    </a:cubicBezTo>
                    <a:cubicBezTo>
                      <a:pt x="13851" y="10350"/>
                      <a:pt x="13977" y="10057"/>
                      <a:pt x="14074" y="9750"/>
                    </a:cubicBezTo>
                    <a:cubicBezTo>
                      <a:pt x="14325" y="9792"/>
                      <a:pt x="14549" y="9834"/>
                      <a:pt x="14772" y="9862"/>
                    </a:cubicBezTo>
                    <a:cubicBezTo>
                      <a:pt x="14841" y="9890"/>
                      <a:pt x="14897" y="9890"/>
                      <a:pt x="14967" y="9904"/>
                    </a:cubicBezTo>
                    <a:cubicBezTo>
                      <a:pt x="14981" y="9905"/>
                      <a:pt x="14994" y="9906"/>
                      <a:pt x="15007" y="9906"/>
                    </a:cubicBezTo>
                    <a:cubicBezTo>
                      <a:pt x="15125" y="9906"/>
                      <a:pt x="15210" y="9847"/>
                      <a:pt x="15260" y="9708"/>
                    </a:cubicBezTo>
                    <a:cubicBezTo>
                      <a:pt x="15302" y="9611"/>
                      <a:pt x="15316" y="9499"/>
                      <a:pt x="15330" y="9374"/>
                    </a:cubicBezTo>
                    <a:lnTo>
                      <a:pt x="15441" y="8746"/>
                    </a:lnTo>
                    <a:lnTo>
                      <a:pt x="15469" y="8662"/>
                    </a:lnTo>
                    <a:cubicBezTo>
                      <a:pt x="15413" y="8551"/>
                      <a:pt x="15330" y="8523"/>
                      <a:pt x="15218" y="8509"/>
                    </a:cubicBezTo>
                    <a:lnTo>
                      <a:pt x="14702" y="8397"/>
                    </a:lnTo>
                    <a:cubicBezTo>
                      <a:pt x="14604" y="8383"/>
                      <a:pt x="14493" y="8369"/>
                      <a:pt x="14409" y="8355"/>
                    </a:cubicBezTo>
                    <a:cubicBezTo>
                      <a:pt x="14409" y="8090"/>
                      <a:pt x="14423" y="7839"/>
                      <a:pt x="14409" y="7588"/>
                    </a:cubicBezTo>
                    <a:cubicBezTo>
                      <a:pt x="14395" y="7337"/>
                      <a:pt x="14367" y="7072"/>
                      <a:pt x="14353" y="6835"/>
                    </a:cubicBezTo>
                    <a:cubicBezTo>
                      <a:pt x="14632" y="6765"/>
                      <a:pt x="14911" y="6682"/>
                      <a:pt x="15176" y="6612"/>
                    </a:cubicBezTo>
                    <a:cubicBezTo>
                      <a:pt x="15274" y="6570"/>
                      <a:pt x="15358" y="6514"/>
                      <a:pt x="15399" y="6417"/>
                    </a:cubicBezTo>
                    <a:lnTo>
                      <a:pt x="15399" y="6263"/>
                    </a:lnTo>
                    <a:cubicBezTo>
                      <a:pt x="15385" y="6207"/>
                      <a:pt x="15358" y="6166"/>
                      <a:pt x="15358" y="6124"/>
                    </a:cubicBezTo>
                    <a:cubicBezTo>
                      <a:pt x="15316" y="5956"/>
                      <a:pt x="15274" y="5789"/>
                      <a:pt x="15218" y="5635"/>
                    </a:cubicBezTo>
                    <a:cubicBezTo>
                      <a:pt x="15204" y="5524"/>
                      <a:pt x="15176" y="5440"/>
                      <a:pt x="15134" y="5329"/>
                    </a:cubicBezTo>
                    <a:cubicBezTo>
                      <a:pt x="15112" y="5216"/>
                      <a:pt x="15026" y="5167"/>
                      <a:pt x="14920" y="5167"/>
                    </a:cubicBezTo>
                    <a:cubicBezTo>
                      <a:pt x="14895" y="5167"/>
                      <a:pt x="14868" y="5170"/>
                      <a:pt x="14841" y="5175"/>
                    </a:cubicBezTo>
                    <a:cubicBezTo>
                      <a:pt x="14576" y="5245"/>
                      <a:pt x="14297" y="5315"/>
                      <a:pt x="14046" y="5384"/>
                    </a:cubicBezTo>
                    <a:cubicBezTo>
                      <a:pt x="14027" y="5388"/>
                      <a:pt x="14011" y="5389"/>
                      <a:pt x="13998" y="5389"/>
                    </a:cubicBezTo>
                    <a:cubicBezTo>
                      <a:pt x="13956" y="5389"/>
                      <a:pt x="13945" y="5371"/>
                      <a:pt x="13935" y="5329"/>
                    </a:cubicBezTo>
                    <a:cubicBezTo>
                      <a:pt x="13809" y="5050"/>
                      <a:pt x="13670" y="4799"/>
                      <a:pt x="13530" y="4520"/>
                    </a:cubicBezTo>
                    <a:cubicBezTo>
                      <a:pt x="13461" y="4352"/>
                      <a:pt x="13363" y="4213"/>
                      <a:pt x="13251" y="4059"/>
                    </a:cubicBezTo>
                    <a:lnTo>
                      <a:pt x="13307" y="4003"/>
                    </a:lnTo>
                    <a:cubicBezTo>
                      <a:pt x="13516" y="3836"/>
                      <a:pt x="13726" y="3641"/>
                      <a:pt x="13935" y="3473"/>
                    </a:cubicBezTo>
                    <a:cubicBezTo>
                      <a:pt x="14046" y="3376"/>
                      <a:pt x="14060" y="3264"/>
                      <a:pt x="13977" y="3153"/>
                    </a:cubicBezTo>
                    <a:cubicBezTo>
                      <a:pt x="13907" y="3069"/>
                      <a:pt x="13837" y="2985"/>
                      <a:pt x="13767" y="2915"/>
                    </a:cubicBezTo>
                    <a:cubicBezTo>
                      <a:pt x="13628" y="2734"/>
                      <a:pt x="13461" y="2567"/>
                      <a:pt x="13307" y="2385"/>
                    </a:cubicBezTo>
                    <a:cubicBezTo>
                      <a:pt x="13264" y="2335"/>
                      <a:pt x="13205" y="2310"/>
                      <a:pt x="13143" y="2310"/>
                    </a:cubicBezTo>
                    <a:cubicBezTo>
                      <a:pt x="13086" y="2310"/>
                      <a:pt x="13026" y="2331"/>
                      <a:pt x="12972" y="2371"/>
                    </a:cubicBezTo>
                    <a:cubicBezTo>
                      <a:pt x="12805" y="2511"/>
                      <a:pt x="12624" y="2664"/>
                      <a:pt x="12456" y="2804"/>
                    </a:cubicBezTo>
                    <a:cubicBezTo>
                      <a:pt x="12400" y="2860"/>
                      <a:pt x="12345" y="2888"/>
                      <a:pt x="12275" y="2943"/>
                    </a:cubicBezTo>
                    <a:cubicBezTo>
                      <a:pt x="11912" y="2595"/>
                      <a:pt x="11508" y="2302"/>
                      <a:pt x="11075" y="2051"/>
                    </a:cubicBezTo>
                    <a:cubicBezTo>
                      <a:pt x="11089" y="2023"/>
                      <a:pt x="11089" y="2009"/>
                      <a:pt x="11117" y="1981"/>
                    </a:cubicBezTo>
                    <a:cubicBezTo>
                      <a:pt x="11215" y="1744"/>
                      <a:pt x="11326" y="1479"/>
                      <a:pt x="11424" y="1242"/>
                    </a:cubicBezTo>
                    <a:cubicBezTo>
                      <a:pt x="11494" y="1074"/>
                      <a:pt x="11466" y="977"/>
                      <a:pt x="11298" y="893"/>
                    </a:cubicBezTo>
                    <a:cubicBezTo>
                      <a:pt x="11145" y="795"/>
                      <a:pt x="10992" y="726"/>
                      <a:pt x="10824" y="656"/>
                    </a:cubicBezTo>
                    <a:cubicBezTo>
                      <a:pt x="10685" y="614"/>
                      <a:pt x="10559" y="544"/>
                      <a:pt x="10406" y="502"/>
                    </a:cubicBezTo>
                    <a:cubicBezTo>
                      <a:pt x="10366" y="488"/>
                      <a:pt x="10330" y="481"/>
                      <a:pt x="10298" y="481"/>
                    </a:cubicBezTo>
                    <a:cubicBezTo>
                      <a:pt x="10204" y="481"/>
                      <a:pt x="10137" y="538"/>
                      <a:pt x="10085" y="642"/>
                    </a:cubicBezTo>
                    <a:cubicBezTo>
                      <a:pt x="9973" y="893"/>
                      <a:pt x="9848" y="1130"/>
                      <a:pt x="9750" y="1381"/>
                    </a:cubicBezTo>
                    <a:cubicBezTo>
                      <a:pt x="9724" y="1425"/>
                      <a:pt x="9703" y="1447"/>
                      <a:pt x="9674" y="1447"/>
                    </a:cubicBezTo>
                    <a:cubicBezTo>
                      <a:pt x="9657" y="1447"/>
                      <a:pt x="9637" y="1439"/>
                      <a:pt x="9611" y="1423"/>
                    </a:cubicBezTo>
                    <a:cubicBezTo>
                      <a:pt x="9178" y="1283"/>
                      <a:pt x="8732" y="1214"/>
                      <a:pt x="8286" y="1186"/>
                    </a:cubicBezTo>
                    <a:cubicBezTo>
                      <a:pt x="8230" y="1186"/>
                      <a:pt x="8216" y="1172"/>
                      <a:pt x="8216" y="1102"/>
                    </a:cubicBezTo>
                    <a:cubicBezTo>
                      <a:pt x="8216" y="823"/>
                      <a:pt x="8202" y="544"/>
                      <a:pt x="8174" y="265"/>
                    </a:cubicBezTo>
                    <a:cubicBezTo>
                      <a:pt x="8174" y="126"/>
                      <a:pt x="8090" y="28"/>
                      <a:pt x="7937" y="14"/>
                    </a:cubicBezTo>
                    <a:cubicBezTo>
                      <a:pt x="7881" y="14"/>
                      <a:pt x="7825" y="14"/>
                      <a:pt x="77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41"/>
              <p:cNvSpPr/>
              <p:nvPr/>
            </p:nvSpPr>
            <p:spPr>
              <a:xfrm>
                <a:off x="2602699" y="1365002"/>
                <a:ext cx="332658" cy="340791"/>
              </a:xfrm>
              <a:custGeom>
                <a:avLst/>
                <a:gdLst/>
                <a:ahLst/>
                <a:cxnLst/>
                <a:rect l="l" t="t" r="r" b="b"/>
                <a:pathLst>
                  <a:path w="16249" h="16628" extrusionOk="0">
                    <a:moveTo>
                      <a:pt x="7966" y="3660"/>
                    </a:moveTo>
                    <a:cubicBezTo>
                      <a:pt x="10449" y="3660"/>
                      <a:pt x="12533" y="5584"/>
                      <a:pt x="12586" y="8056"/>
                    </a:cubicBezTo>
                    <a:cubicBezTo>
                      <a:pt x="12586" y="8273"/>
                      <a:pt x="12586" y="8490"/>
                      <a:pt x="12559" y="8734"/>
                    </a:cubicBezTo>
                    <a:cubicBezTo>
                      <a:pt x="12451" y="9521"/>
                      <a:pt x="12152" y="10307"/>
                      <a:pt x="11718" y="10958"/>
                    </a:cubicBezTo>
                    <a:cubicBezTo>
                      <a:pt x="11718" y="10985"/>
                      <a:pt x="11691" y="10985"/>
                      <a:pt x="11691" y="11040"/>
                    </a:cubicBezTo>
                    <a:cubicBezTo>
                      <a:pt x="11610" y="11121"/>
                      <a:pt x="11529" y="11202"/>
                      <a:pt x="11474" y="11257"/>
                    </a:cubicBezTo>
                    <a:cubicBezTo>
                      <a:pt x="11013" y="11799"/>
                      <a:pt x="10362" y="12233"/>
                      <a:pt x="9684" y="12532"/>
                    </a:cubicBezTo>
                    <a:lnTo>
                      <a:pt x="9386" y="12613"/>
                    </a:lnTo>
                    <a:cubicBezTo>
                      <a:pt x="9033" y="12721"/>
                      <a:pt x="8653" y="12803"/>
                      <a:pt x="8301" y="12830"/>
                    </a:cubicBezTo>
                    <a:lnTo>
                      <a:pt x="7813" y="12830"/>
                    </a:lnTo>
                    <a:cubicBezTo>
                      <a:pt x="5480" y="12694"/>
                      <a:pt x="3527" y="10823"/>
                      <a:pt x="3446" y="8409"/>
                    </a:cubicBezTo>
                    <a:cubicBezTo>
                      <a:pt x="3337" y="5886"/>
                      <a:pt x="5290" y="3771"/>
                      <a:pt x="7813" y="3662"/>
                    </a:cubicBezTo>
                    <a:cubicBezTo>
                      <a:pt x="7864" y="3660"/>
                      <a:pt x="7915" y="3660"/>
                      <a:pt x="7966" y="3660"/>
                    </a:cubicBezTo>
                    <a:close/>
                    <a:moveTo>
                      <a:pt x="8138" y="0"/>
                    </a:moveTo>
                    <a:lnTo>
                      <a:pt x="7406" y="55"/>
                    </a:lnTo>
                    <a:cubicBezTo>
                      <a:pt x="7379" y="55"/>
                      <a:pt x="7324" y="82"/>
                      <a:pt x="7270" y="82"/>
                    </a:cubicBezTo>
                    <a:cubicBezTo>
                      <a:pt x="7107" y="109"/>
                      <a:pt x="6999" y="190"/>
                      <a:pt x="7026" y="380"/>
                    </a:cubicBezTo>
                    <a:cubicBezTo>
                      <a:pt x="7026" y="678"/>
                      <a:pt x="7026" y="950"/>
                      <a:pt x="7053" y="1275"/>
                    </a:cubicBezTo>
                    <a:cubicBezTo>
                      <a:pt x="7053" y="1329"/>
                      <a:pt x="7053" y="1329"/>
                      <a:pt x="6999" y="1329"/>
                    </a:cubicBezTo>
                    <a:cubicBezTo>
                      <a:pt x="6511" y="1411"/>
                      <a:pt x="6050" y="1546"/>
                      <a:pt x="5616" y="1709"/>
                    </a:cubicBezTo>
                    <a:cubicBezTo>
                      <a:pt x="5592" y="1717"/>
                      <a:pt x="5573" y="1720"/>
                      <a:pt x="5557" y="1720"/>
                    </a:cubicBezTo>
                    <a:cubicBezTo>
                      <a:pt x="5518" y="1720"/>
                      <a:pt x="5499" y="1701"/>
                      <a:pt x="5480" y="1682"/>
                    </a:cubicBezTo>
                    <a:cubicBezTo>
                      <a:pt x="5344" y="1438"/>
                      <a:pt x="5209" y="1167"/>
                      <a:pt x="5073" y="923"/>
                    </a:cubicBezTo>
                    <a:cubicBezTo>
                      <a:pt x="5016" y="809"/>
                      <a:pt x="4920" y="762"/>
                      <a:pt x="4830" y="762"/>
                    </a:cubicBezTo>
                    <a:cubicBezTo>
                      <a:pt x="4791" y="762"/>
                      <a:pt x="4753" y="771"/>
                      <a:pt x="4721" y="787"/>
                    </a:cubicBezTo>
                    <a:cubicBezTo>
                      <a:pt x="4422" y="950"/>
                      <a:pt x="4124" y="1085"/>
                      <a:pt x="3798" y="1275"/>
                    </a:cubicBezTo>
                    <a:cubicBezTo>
                      <a:pt x="3663" y="1329"/>
                      <a:pt x="3636" y="1465"/>
                      <a:pt x="3717" y="1601"/>
                    </a:cubicBezTo>
                    <a:cubicBezTo>
                      <a:pt x="3798" y="1845"/>
                      <a:pt x="3934" y="2035"/>
                      <a:pt x="4042" y="2279"/>
                    </a:cubicBezTo>
                    <a:cubicBezTo>
                      <a:pt x="4070" y="2360"/>
                      <a:pt x="4124" y="2414"/>
                      <a:pt x="4151" y="2441"/>
                    </a:cubicBezTo>
                    <a:cubicBezTo>
                      <a:pt x="3717" y="2767"/>
                      <a:pt x="3310" y="3092"/>
                      <a:pt x="2957" y="3499"/>
                    </a:cubicBezTo>
                    <a:cubicBezTo>
                      <a:pt x="2686" y="3309"/>
                      <a:pt x="2442" y="3120"/>
                      <a:pt x="2171" y="2957"/>
                    </a:cubicBezTo>
                    <a:cubicBezTo>
                      <a:pt x="2107" y="2906"/>
                      <a:pt x="2043" y="2879"/>
                      <a:pt x="1987" y="2879"/>
                    </a:cubicBezTo>
                    <a:cubicBezTo>
                      <a:pt x="1925" y="2879"/>
                      <a:pt x="1874" y="2912"/>
                      <a:pt x="1845" y="2984"/>
                    </a:cubicBezTo>
                    <a:cubicBezTo>
                      <a:pt x="1628" y="3255"/>
                      <a:pt x="1411" y="3581"/>
                      <a:pt x="1194" y="3852"/>
                    </a:cubicBezTo>
                    <a:cubicBezTo>
                      <a:pt x="1140" y="3933"/>
                      <a:pt x="1167" y="4069"/>
                      <a:pt x="1276" y="4177"/>
                    </a:cubicBezTo>
                    <a:cubicBezTo>
                      <a:pt x="1493" y="4340"/>
                      <a:pt x="1737" y="4530"/>
                      <a:pt x="1954" y="4693"/>
                    </a:cubicBezTo>
                    <a:lnTo>
                      <a:pt x="2008" y="4747"/>
                    </a:lnTo>
                    <a:cubicBezTo>
                      <a:pt x="1873" y="4991"/>
                      <a:pt x="1764" y="5235"/>
                      <a:pt x="1683" y="5479"/>
                    </a:cubicBezTo>
                    <a:cubicBezTo>
                      <a:pt x="1574" y="5696"/>
                      <a:pt x="1466" y="5940"/>
                      <a:pt x="1411" y="6212"/>
                    </a:cubicBezTo>
                    <a:lnTo>
                      <a:pt x="1330" y="6212"/>
                    </a:lnTo>
                    <a:cubicBezTo>
                      <a:pt x="1059" y="6157"/>
                      <a:pt x="760" y="6103"/>
                      <a:pt x="489" y="6049"/>
                    </a:cubicBezTo>
                    <a:cubicBezTo>
                      <a:pt x="463" y="6045"/>
                      <a:pt x="438" y="6042"/>
                      <a:pt x="414" y="6042"/>
                    </a:cubicBezTo>
                    <a:cubicBezTo>
                      <a:pt x="293" y="6042"/>
                      <a:pt x="214" y="6102"/>
                      <a:pt x="191" y="6239"/>
                    </a:cubicBezTo>
                    <a:cubicBezTo>
                      <a:pt x="137" y="6374"/>
                      <a:pt x="109" y="6483"/>
                      <a:pt x="109" y="6619"/>
                    </a:cubicBezTo>
                    <a:cubicBezTo>
                      <a:pt x="82" y="6836"/>
                      <a:pt x="55" y="7053"/>
                      <a:pt x="1" y="7270"/>
                    </a:cubicBezTo>
                    <a:lnTo>
                      <a:pt x="1" y="7378"/>
                    </a:lnTo>
                    <a:cubicBezTo>
                      <a:pt x="55" y="7514"/>
                      <a:pt x="137" y="7541"/>
                      <a:pt x="272" y="7568"/>
                    </a:cubicBezTo>
                    <a:cubicBezTo>
                      <a:pt x="462" y="7595"/>
                      <a:pt x="625" y="7649"/>
                      <a:pt x="760" y="7676"/>
                    </a:cubicBezTo>
                    <a:cubicBezTo>
                      <a:pt x="896" y="7704"/>
                      <a:pt x="1032" y="7731"/>
                      <a:pt x="1140" y="7731"/>
                    </a:cubicBezTo>
                    <a:lnTo>
                      <a:pt x="1194" y="9331"/>
                    </a:lnTo>
                    <a:cubicBezTo>
                      <a:pt x="1194" y="9331"/>
                      <a:pt x="1167" y="9331"/>
                      <a:pt x="1140" y="9358"/>
                    </a:cubicBezTo>
                    <a:cubicBezTo>
                      <a:pt x="869" y="9439"/>
                      <a:pt x="625" y="9494"/>
                      <a:pt x="354" y="9575"/>
                    </a:cubicBezTo>
                    <a:cubicBezTo>
                      <a:pt x="218" y="9602"/>
                      <a:pt x="137" y="9684"/>
                      <a:pt x="109" y="9765"/>
                    </a:cubicBezTo>
                    <a:lnTo>
                      <a:pt x="109" y="9901"/>
                    </a:lnTo>
                    <a:cubicBezTo>
                      <a:pt x="109" y="9901"/>
                      <a:pt x="109" y="9955"/>
                      <a:pt x="137" y="9982"/>
                    </a:cubicBezTo>
                    <a:cubicBezTo>
                      <a:pt x="218" y="10280"/>
                      <a:pt x="326" y="10579"/>
                      <a:pt x="381" y="10904"/>
                    </a:cubicBezTo>
                    <a:cubicBezTo>
                      <a:pt x="449" y="11040"/>
                      <a:pt x="517" y="11101"/>
                      <a:pt x="649" y="11101"/>
                    </a:cubicBezTo>
                    <a:cubicBezTo>
                      <a:pt x="675" y="11101"/>
                      <a:pt x="702" y="11098"/>
                      <a:pt x="733" y="11094"/>
                    </a:cubicBezTo>
                    <a:cubicBezTo>
                      <a:pt x="815" y="11067"/>
                      <a:pt x="923" y="11040"/>
                      <a:pt x="1059" y="11040"/>
                    </a:cubicBezTo>
                    <a:cubicBezTo>
                      <a:pt x="1276" y="10985"/>
                      <a:pt x="1439" y="10931"/>
                      <a:pt x="1628" y="10904"/>
                    </a:cubicBezTo>
                    <a:cubicBezTo>
                      <a:pt x="1845" y="11392"/>
                      <a:pt x="2090" y="11853"/>
                      <a:pt x="2388" y="12287"/>
                    </a:cubicBezTo>
                    <a:cubicBezTo>
                      <a:pt x="2144" y="12477"/>
                      <a:pt x="1900" y="12721"/>
                      <a:pt x="1683" y="12938"/>
                    </a:cubicBezTo>
                    <a:cubicBezTo>
                      <a:pt x="1574" y="13020"/>
                      <a:pt x="1547" y="13155"/>
                      <a:pt x="1628" y="13264"/>
                    </a:cubicBezTo>
                    <a:cubicBezTo>
                      <a:pt x="1683" y="13291"/>
                      <a:pt x="1710" y="13372"/>
                      <a:pt x="1737" y="13399"/>
                    </a:cubicBezTo>
                    <a:cubicBezTo>
                      <a:pt x="1900" y="13616"/>
                      <a:pt x="2117" y="13833"/>
                      <a:pt x="2279" y="14050"/>
                    </a:cubicBezTo>
                    <a:cubicBezTo>
                      <a:pt x="2351" y="14122"/>
                      <a:pt x="2415" y="14156"/>
                      <a:pt x="2479" y="14156"/>
                    </a:cubicBezTo>
                    <a:cubicBezTo>
                      <a:pt x="2537" y="14156"/>
                      <a:pt x="2595" y="14129"/>
                      <a:pt x="2659" y="14078"/>
                    </a:cubicBezTo>
                    <a:cubicBezTo>
                      <a:pt x="2713" y="14023"/>
                      <a:pt x="2822" y="13942"/>
                      <a:pt x="2903" y="13888"/>
                    </a:cubicBezTo>
                    <a:cubicBezTo>
                      <a:pt x="3066" y="13752"/>
                      <a:pt x="3202" y="13616"/>
                      <a:pt x="3364" y="13508"/>
                    </a:cubicBezTo>
                    <a:lnTo>
                      <a:pt x="3988" y="14023"/>
                    </a:lnTo>
                    <a:cubicBezTo>
                      <a:pt x="4178" y="14186"/>
                      <a:pt x="4422" y="14322"/>
                      <a:pt x="4612" y="14457"/>
                    </a:cubicBezTo>
                    <a:cubicBezTo>
                      <a:pt x="4612" y="14457"/>
                      <a:pt x="4612" y="14484"/>
                      <a:pt x="4585" y="14512"/>
                    </a:cubicBezTo>
                    <a:cubicBezTo>
                      <a:pt x="4476" y="14783"/>
                      <a:pt x="4341" y="15054"/>
                      <a:pt x="4259" y="15325"/>
                    </a:cubicBezTo>
                    <a:cubicBezTo>
                      <a:pt x="4178" y="15461"/>
                      <a:pt x="4205" y="15597"/>
                      <a:pt x="4341" y="15678"/>
                    </a:cubicBezTo>
                    <a:cubicBezTo>
                      <a:pt x="4693" y="15814"/>
                      <a:pt x="4992" y="15976"/>
                      <a:pt x="5344" y="16112"/>
                    </a:cubicBezTo>
                    <a:cubicBezTo>
                      <a:pt x="5382" y="16134"/>
                      <a:pt x="5419" y="16144"/>
                      <a:pt x="5455" y="16144"/>
                    </a:cubicBezTo>
                    <a:cubicBezTo>
                      <a:pt x="5548" y="16144"/>
                      <a:pt x="5631" y="16075"/>
                      <a:pt x="5670" y="15976"/>
                    </a:cubicBezTo>
                    <a:cubicBezTo>
                      <a:pt x="5751" y="15814"/>
                      <a:pt x="5805" y="15678"/>
                      <a:pt x="5887" y="15515"/>
                    </a:cubicBezTo>
                    <a:cubicBezTo>
                      <a:pt x="5941" y="15380"/>
                      <a:pt x="6022" y="15244"/>
                      <a:pt x="6050" y="15108"/>
                    </a:cubicBezTo>
                    <a:cubicBezTo>
                      <a:pt x="6511" y="15244"/>
                      <a:pt x="6999" y="15325"/>
                      <a:pt x="7514" y="15407"/>
                    </a:cubicBezTo>
                    <a:lnTo>
                      <a:pt x="7596" y="15407"/>
                    </a:lnTo>
                    <a:lnTo>
                      <a:pt x="7650" y="16356"/>
                    </a:lnTo>
                    <a:cubicBezTo>
                      <a:pt x="7650" y="16519"/>
                      <a:pt x="7704" y="16627"/>
                      <a:pt x="7921" y="16627"/>
                    </a:cubicBezTo>
                    <a:cubicBezTo>
                      <a:pt x="8247" y="16627"/>
                      <a:pt x="8626" y="16600"/>
                      <a:pt x="8952" y="16600"/>
                    </a:cubicBezTo>
                    <a:cubicBezTo>
                      <a:pt x="9006" y="16600"/>
                      <a:pt x="9033" y="16600"/>
                      <a:pt x="9060" y="16546"/>
                    </a:cubicBezTo>
                    <a:cubicBezTo>
                      <a:pt x="9142" y="16519"/>
                      <a:pt x="9196" y="16464"/>
                      <a:pt x="9196" y="16356"/>
                    </a:cubicBezTo>
                    <a:lnTo>
                      <a:pt x="9196" y="16329"/>
                    </a:lnTo>
                    <a:cubicBezTo>
                      <a:pt x="9196" y="16139"/>
                      <a:pt x="9196" y="15949"/>
                      <a:pt x="9169" y="15786"/>
                    </a:cubicBezTo>
                    <a:lnTo>
                      <a:pt x="9169" y="15461"/>
                    </a:lnTo>
                    <a:lnTo>
                      <a:pt x="9169" y="15407"/>
                    </a:lnTo>
                    <a:cubicBezTo>
                      <a:pt x="9223" y="15407"/>
                      <a:pt x="9332" y="15380"/>
                      <a:pt x="9413" y="15380"/>
                    </a:cubicBezTo>
                    <a:cubicBezTo>
                      <a:pt x="9847" y="15298"/>
                      <a:pt x="10254" y="15163"/>
                      <a:pt x="10688" y="15000"/>
                    </a:cubicBezTo>
                    <a:cubicBezTo>
                      <a:pt x="10688" y="15027"/>
                      <a:pt x="10715" y="15027"/>
                      <a:pt x="10715" y="15054"/>
                    </a:cubicBezTo>
                    <a:cubicBezTo>
                      <a:pt x="10851" y="15298"/>
                      <a:pt x="10986" y="15569"/>
                      <a:pt x="11122" y="15814"/>
                    </a:cubicBezTo>
                    <a:cubicBezTo>
                      <a:pt x="11190" y="15927"/>
                      <a:pt x="11276" y="15983"/>
                      <a:pt x="11382" y="15983"/>
                    </a:cubicBezTo>
                    <a:cubicBezTo>
                      <a:pt x="11403" y="15983"/>
                      <a:pt x="11425" y="15981"/>
                      <a:pt x="11447" y="15976"/>
                    </a:cubicBezTo>
                    <a:cubicBezTo>
                      <a:pt x="11474" y="15976"/>
                      <a:pt x="11501" y="15976"/>
                      <a:pt x="11529" y="15949"/>
                    </a:cubicBezTo>
                    <a:cubicBezTo>
                      <a:pt x="11664" y="15868"/>
                      <a:pt x="11854" y="15814"/>
                      <a:pt x="11990" y="15732"/>
                    </a:cubicBezTo>
                    <a:cubicBezTo>
                      <a:pt x="12125" y="15678"/>
                      <a:pt x="12288" y="15569"/>
                      <a:pt x="12424" y="15461"/>
                    </a:cubicBezTo>
                    <a:cubicBezTo>
                      <a:pt x="12559" y="15352"/>
                      <a:pt x="12586" y="15271"/>
                      <a:pt x="12532" y="15081"/>
                    </a:cubicBezTo>
                    <a:lnTo>
                      <a:pt x="12424" y="14891"/>
                    </a:lnTo>
                    <a:cubicBezTo>
                      <a:pt x="12315" y="14674"/>
                      <a:pt x="12180" y="14457"/>
                      <a:pt x="12071" y="14240"/>
                    </a:cubicBezTo>
                    <a:lnTo>
                      <a:pt x="12695" y="13725"/>
                    </a:lnTo>
                    <a:cubicBezTo>
                      <a:pt x="12803" y="13671"/>
                      <a:pt x="12885" y="13562"/>
                      <a:pt x="12966" y="13508"/>
                    </a:cubicBezTo>
                    <a:lnTo>
                      <a:pt x="13265" y="13210"/>
                    </a:lnTo>
                    <a:cubicBezTo>
                      <a:pt x="13292" y="13210"/>
                      <a:pt x="13292" y="13237"/>
                      <a:pt x="13346" y="13237"/>
                    </a:cubicBezTo>
                    <a:cubicBezTo>
                      <a:pt x="13563" y="13399"/>
                      <a:pt x="13807" y="13562"/>
                      <a:pt x="14024" y="13752"/>
                    </a:cubicBezTo>
                    <a:cubicBezTo>
                      <a:pt x="14083" y="13788"/>
                      <a:pt x="14142" y="13808"/>
                      <a:pt x="14197" y="13808"/>
                    </a:cubicBezTo>
                    <a:cubicBezTo>
                      <a:pt x="14268" y="13808"/>
                      <a:pt x="14331" y="13774"/>
                      <a:pt x="14377" y="13698"/>
                    </a:cubicBezTo>
                    <a:lnTo>
                      <a:pt x="14485" y="13589"/>
                    </a:lnTo>
                    <a:cubicBezTo>
                      <a:pt x="14648" y="13372"/>
                      <a:pt x="14865" y="13128"/>
                      <a:pt x="15028" y="12857"/>
                    </a:cubicBezTo>
                    <a:cubicBezTo>
                      <a:pt x="15109" y="12749"/>
                      <a:pt x="15109" y="12640"/>
                      <a:pt x="15028" y="12586"/>
                    </a:cubicBezTo>
                    <a:cubicBezTo>
                      <a:pt x="15000" y="12586"/>
                      <a:pt x="15000" y="12559"/>
                      <a:pt x="14973" y="12532"/>
                    </a:cubicBezTo>
                    <a:cubicBezTo>
                      <a:pt x="14865" y="12450"/>
                      <a:pt x="14756" y="12342"/>
                      <a:pt x="14621" y="12287"/>
                    </a:cubicBezTo>
                    <a:cubicBezTo>
                      <a:pt x="14485" y="12179"/>
                      <a:pt x="14377" y="12125"/>
                      <a:pt x="14241" y="12016"/>
                    </a:cubicBezTo>
                    <a:cubicBezTo>
                      <a:pt x="14214" y="12016"/>
                      <a:pt x="14214" y="11962"/>
                      <a:pt x="14187" y="11935"/>
                    </a:cubicBezTo>
                    <a:cubicBezTo>
                      <a:pt x="14241" y="11853"/>
                      <a:pt x="14322" y="11745"/>
                      <a:pt x="14349" y="11636"/>
                    </a:cubicBezTo>
                    <a:cubicBezTo>
                      <a:pt x="14377" y="11582"/>
                      <a:pt x="14431" y="11528"/>
                      <a:pt x="14431" y="11474"/>
                    </a:cubicBezTo>
                    <a:cubicBezTo>
                      <a:pt x="14566" y="11175"/>
                      <a:pt x="14702" y="10823"/>
                      <a:pt x="14783" y="10524"/>
                    </a:cubicBezTo>
                    <a:cubicBezTo>
                      <a:pt x="15028" y="10552"/>
                      <a:pt x="15299" y="10633"/>
                      <a:pt x="15543" y="10660"/>
                    </a:cubicBezTo>
                    <a:cubicBezTo>
                      <a:pt x="15597" y="10660"/>
                      <a:pt x="15679" y="10687"/>
                      <a:pt x="15733" y="10687"/>
                    </a:cubicBezTo>
                    <a:cubicBezTo>
                      <a:pt x="15764" y="10692"/>
                      <a:pt x="15792" y="10694"/>
                      <a:pt x="15817" y="10694"/>
                    </a:cubicBezTo>
                    <a:cubicBezTo>
                      <a:pt x="15948" y="10694"/>
                      <a:pt x="16013" y="10634"/>
                      <a:pt x="16058" y="10497"/>
                    </a:cubicBezTo>
                    <a:cubicBezTo>
                      <a:pt x="16085" y="10389"/>
                      <a:pt x="16113" y="10253"/>
                      <a:pt x="16113" y="10145"/>
                    </a:cubicBezTo>
                    <a:cubicBezTo>
                      <a:pt x="16140" y="9928"/>
                      <a:pt x="16194" y="9711"/>
                      <a:pt x="16248" y="9494"/>
                    </a:cubicBezTo>
                    <a:lnTo>
                      <a:pt x="16248" y="9331"/>
                    </a:lnTo>
                    <a:cubicBezTo>
                      <a:pt x="16194" y="9222"/>
                      <a:pt x="16113" y="9168"/>
                      <a:pt x="15977" y="9168"/>
                    </a:cubicBezTo>
                    <a:cubicBezTo>
                      <a:pt x="15787" y="9141"/>
                      <a:pt x="15597" y="9087"/>
                      <a:pt x="15434" y="9060"/>
                    </a:cubicBezTo>
                    <a:cubicBezTo>
                      <a:pt x="15326" y="9033"/>
                      <a:pt x="15190" y="9033"/>
                      <a:pt x="15136" y="9005"/>
                    </a:cubicBezTo>
                    <a:lnTo>
                      <a:pt x="15136" y="8192"/>
                    </a:lnTo>
                    <a:cubicBezTo>
                      <a:pt x="15136" y="7920"/>
                      <a:pt x="15109" y="7676"/>
                      <a:pt x="15055" y="7405"/>
                    </a:cubicBezTo>
                    <a:cubicBezTo>
                      <a:pt x="15380" y="7324"/>
                      <a:pt x="15651" y="7242"/>
                      <a:pt x="15950" y="7161"/>
                    </a:cubicBezTo>
                    <a:cubicBezTo>
                      <a:pt x="15950" y="6890"/>
                      <a:pt x="16004" y="6863"/>
                      <a:pt x="16058" y="6727"/>
                    </a:cubicBezTo>
                    <a:lnTo>
                      <a:pt x="16058" y="6564"/>
                    </a:lnTo>
                    <a:cubicBezTo>
                      <a:pt x="16058" y="6510"/>
                      <a:pt x="16031" y="6456"/>
                      <a:pt x="16031" y="6429"/>
                    </a:cubicBezTo>
                    <a:cubicBezTo>
                      <a:pt x="15977" y="6239"/>
                      <a:pt x="15923" y="6076"/>
                      <a:pt x="15896" y="5913"/>
                    </a:cubicBezTo>
                    <a:lnTo>
                      <a:pt x="15787" y="5615"/>
                    </a:lnTo>
                    <a:cubicBezTo>
                      <a:pt x="15766" y="5464"/>
                      <a:pt x="15676" y="5416"/>
                      <a:pt x="15558" y="5416"/>
                    </a:cubicBezTo>
                    <a:cubicBezTo>
                      <a:pt x="15528" y="5416"/>
                      <a:pt x="15495" y="5419"/>
                      <a:pt x="15462" y="5425"/>
                    </a:cubicBezTo>
                    <a:cubicBezTo>
                      <a:pt x="15217" y="5506"/>
                      <a:pt x="14892" y="5561"/>
                      <a:pt x="14621" y="5642"/>
                    </a:cubicBezTo>
                    <a:cubicBezTo>
                      <a:pt x="14607" y="5649"/>
                      <a:pt x="14595" y="5652"/>
                      <a:pt x="14585" y="5652"/>
                    </a:cubicBezTo>
                    <a:cubicBezTo>
                      <a:pt x="14555" y="5652"/>
                      <a:pt x="14539" y="5622"/>
                      <a:pt x="14539" y="5561"/>
                    </a:cubicBezTo>
                    <a:cubicBezTo>
                      <a:pt x="14377" y="5262"/>
                      <a:pt x="14268" y="4991"/>
                      <a:pt x="14105" y="4720"/>
                    </a:cubicBezTo>
                    <a:cubicBezTo>
                      <a:pt x="14051" y="4557"/>
                      <a:pt x="13943" y="4422"/>
                      <a:pt x="13861" y="4259"/>
                    </a:cubicBezTo>
                    <a:lnTo>
                      <a:pt x="13916" y="4177"/>
                    </a:lnTo>
                    <a:cubicBezTo>
                      <a:pt x="14160" y="3988"/>
                      <a:pt x="14349" y="3798"/>
                      <a:pt x="14566" y="3608"/>
                    </a:cubicBezTo>
                    <a:cubicBezTo>
                      <a:pt x="14675" y="3499"/>
                      <a:pt x="14702" y="3364"/>
                      <a:pt x="14594" y="3255"/>
                    </a:cubicBezTo>
                    <a:cubicBezTo>
                      <a:pt x="14539" y="3174"/>
                      <a:pt x="14458" y="3092"/>
                      <a:pt x="14404" y="2984"/>
                    </a:cubicBezTo>
                    <a:cubicBezTo>
                      <a:pt x="14214" y="2821"/>
                      <a:pt x="14078" y="2631"/>
                      <a:pt x="13916" y="2441"/>
                    </a:cubicBezTo>
                    <a:cubicBezTo>
                      <a:pt x="13861" y="2401"/>
                      <a:pt x="13800" y="2380"/>
                      <a:pt x="13743" y="2380"/>
                    </a:cubicBezTo>
                    <a:cubicBezTo>
                      <a:pt x="13685" y="2380"/>
                      <a:pt x="13631" y="2401"/>
                      <a:pt x="13590" y="2441"/>
                    </a:cubicBezTo>
                    <a:cubicBezTo>
                      <a:pt x="13400" y="2631"/>
                      <a:pt x="13210" y="2767"/>
                      <a:pt x="13048" y="2930"/>
                    </a:cubicBezTo>
                    <a:cubicBezTo>
                      <a:pt x="12966" y="2957"/>
                      <a:pt x="12939" y="3038"/>
                      <a:pt x="12858" y="3092"/>
                    </a:cubicBezTo>
                    <a:cubicBezTo>
                      <a:pt x="12451" y="2713"/>
                      <a:pt x="12044" y="2414"/>
                      <a:pt x="11583" y="2143"/>
                    </a:cubicBezTo>
                    <a:cubicBezTo>
                      <a:pt x="11583" y="2116"/>
                      <a:pt x="11610" y="2089"/>
                      <a:pt x="11610" y="2089"/>
                    </a:cubicBezTo>
                    <a:cubicBezTo>
                      <a:pt x="11718" y="1818"/>
                      <a:pt x="11854" y="1546"/>
                      <a:pt x="11963" y="1302"/>
                    </a:cubicBezTo>
                    <a:cubicBezTo>
                      <a:pt x="12017" y="1140"/>
                      <a:pt x="11990" y="1031"/>
                      <a:pt x="11800" y="923"/>
                    </a:cubicBezTo>
                    <a:cubicBezTo>
                      <a:pt x="11637" y="868"/>
                      <a:pt x="11474" y="760"/>
                      <a:pt x="11312" y="678"/>
                    </a:cubicBezTo>
                    <a:cubicBezTo>
                      <a:pt x="11176" y="624"/>
                      <a:pt x="11040" y="543"/>
                      <a:pt x="10851" y="516"/>
                    </a:cubicBezTo>
                    <a:cubicBezTo>
                      <a:pt x="10808" y="502"/>
                      <a:pt x="10772" y="495"/>
                      <a:pt x="10739" y="495"/>
                    </a:cubicBezTo>
                    <a:cubicBezTo>
                      <a:pt x="10646" y="495"/>
                      <a:pt x="10585" y="551"/>
                      <a:pt x="10525" y="651"/>
                    </a:cubicBezTo>
                    <a:cubicBezTo>
                      <a:pt x="10417" y="923"/>
                      <a:pt x="10281" y="1167"/>
                      <a:pt x="10172" y="1438"/>
                    </a:cubicBezTo>
                    <a:cubicBezTo>
                      <a:pt x="10153" y="1476"/>
                      <a:pt x="10134" y="1515"/>
                      <a:pt x="10096" y="1515"/>
                    </a:cubicBezTo>
                    <a:cubicBezTo>
                      <a:pt x="10080" y="1515"/>
                      <a:pt x="10061" y="1508"/>
                      <a:pt x="10037" y="1492"/>
                    </a:cubicBezTo>
                    <a:cubicBezTo>
                      <a:pt x="9603" y="1357"/>
                      <a:pt x="9142" y="1275"/>
                      <a:pt x="8653" y="1221"/>
                    </a:cubicBezTo>
                    <a:cubicBezTo>
                      <a:pt x="8599" y="1221"/>
                      <a:pt x="8599" y="1194"/>
                      <a:pt x="8599" y="1167"/>
                    </a:cubicBezTo>
                    <a:cubicBezTo>
                      <a:pt x="8599" y="868"/>
                      <a:pt x="8572" y="597"/>
                      <a:pt x="8572" y="272"/>
                    </a:cubicBezTo>
                    <a:cubicBezTo>
                      <a:pt x="8572" y="109"/>
                      <a:pt x="8464" y="55"/>
                      <a:pt x="8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6" name="Google Shape;306;p41"/>
              <p:cNvGrpSpPr/>
              <p:nvPr/>
            </p:nvGrpSpPr>
            <p:grpSpPr>
              <a:xfrm>
                <a:off x="2250610" y="1710231"/>
                <a:ext cx="583201" cy="597389"/>
                <a:chOff x="6518672" y="2803010"/>
                <a:chExt cx="869281" cy="890429"/>
              </a:xfrm>
            </p:grpSpPr>
            <p:sp>
              <p:nvSpPr>
                <p:cNvPr id="307" name="Google Shape;307;p41"/>
                <p:cNvSpPr/>
                <p:nvPr/>
              </p:nvSpPr>
              <p:spPr>
                <a:xfrm>
                  <a:off x="6518672" y="2803010"/>
                  <a:ext cx="869281" cy="890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9" h="16628" extrusionOk="0">
                      <a:moveTo>
                        <a:pt x="7966" y="3660"/>
                      </a:moveTo>
                      <a:cubicBezTo>
                        <a:pt x="10449" y="3660"/>
                        <a:pt x="12533" y="5584"/>
                        <a:pt x="12586" y="8056"/>
                      </a:cubicBezTo>
                      <a:cubicBezTo>
                        <a:pt x="12586" y="8273"/>
                        <a:pt x="12586" y="8490"/>
                        <a:pt x="12559" y="8734"/>
                      </a:cubicBezTo>
                      <a:cubicBezTo>
                        <a:pt x="12451" y="9521"/>
                        <a:pt x="12152" y="10307"/>
                        <a:pt x="11718" y="10958"/>
                      </a:cubicBezTo>
                      <a:cubicBezTo>
                        <a:pt x="11718" y="10985"/>
                        <a:pt x="11691" y="10985"/>
                        <a:pt x="11691" y="11040"/>
                      </a:cubicBezTo>
                      <a:cubicBezTo>
                        <a:pt x="11610" y="11121"/>
                        <a:pt x="11529" y="11202"/>
                        <a:pt x="11474" y="11257"/>
                      </a:cubicBezTo>
                      <a:cubicBezTo>
                        <a:pt x="11013" y="11799"/>
                        <a:pt x="10362" y="12233"/>
                        <a:pt x="9684" y="12532"/>
                      </a:cubicBezTo>
                      <a:lnTo>
                        <a:pt x="9386" y="12613"/>
                      </a:lnTo>
                      <a:cubicBezTo>
                        <a:pt x="9033" y="12721"/>
                        <a:pt x="8653" y="12803"/>
                        <a:pt x="8301" y="12830"/>
                      </a:cubicBezTo>
                      <a:lnTo>
                        <a:pt x="7813" y="12830"/>
                      </a:lnTo>
                      <a:cubicBezTo>
                        <a:pt x="5480" y="12694"/>
                        <a:pt x="3527" y="10823"/>
                        <a:pt x="3446" y="8409"/>
                      </a:cubicBezTo>
                      <a:cubicBezTo>
                        <a:pt x="3337" y="5886"/>
                        <a:pt x="5290" y="3771"/>
                        <a:pt x="7813" y="3662"/>
                      </a:cubicBezTo>
                      <a:cubicBezTo>
                        <a:pt x="7864" y="3660"/>
                        <a:pt x="7915" y="3660"/>
                        <a:pt x="7966" y="3660"/>
                      </a:cubicBezTo>
                      <a:close/>
                      <a:moveTo>
                        <a:pt x="8138" y="0"/>
                      </a:moveTo>
                      <a:lnTo>
                        <a:pt x="7406" y="55"/>
                      </a:lnTo>
                      <a:cubicBezTo>
                        <a:pt x="7379" y="55"/>
                        <a:pt x="7324" y="82"/>
                        <a:pt x="7270" y="82"/>
                      </a:cubicBezTo>
                      <a:cubicBezTo>
                        <a:pt x="7107" y="109"/>
                        <a:pt x="6999" y="190"/>
                        <a:pt x="7026" y="380"/>
                      </a:cubicBezTo>
                      <a:cubicBezTo>
                        <a:pt x="7026" y="678"/>
                        <a:pt x="7026" y="950"/>
                        <a:pt x="7053" y="1275"/>
                      </a:cubicBezTo>
                      <a:cubicBezTo>
                        <a:pt x="7053" y="1329"/>
                        <a:pt x="7053" y="1329"/>
                        <a:pt x="6999" y="1329"/>
                      </a:cubicBezTo>
                      <a:cubicBezTo>
                        <a:pt x="6511" y="1411"/>
                        <a:pt x="6050" y="1546"/>
                        <a:pt x="5616" y="1709"/>
                      </a:cubicBezTo>
                      <a:cubicBezTo>
                        <a:pt x="5592" y="1717"/>
                        <a:pt x="5573" y="1720"/>
                        <a:pt x="5557" y="1720"/>
                      </a:cubicBezTo>
                      <a:cubicBezTo>
                        <a:pt x="5518" y="1720"/>
                        <a:pt x="5499" y="1701"/>
                        <a:pt x="5480" y="1682"/>
                      </a:cubicBezTo>
                      <a:cubicBezTo>
                        <a:pt x="5344" y="1438"/>
                        <a:pt x="5209" y="1167"/>
                        <a:pt x="5073" y="923"/>
                      </a:cubicBezTo>
                      <a:cubicBezTo>
                        <a:pt x="5016" y="809"/>
                        <a:pt x="4920" y="762"/>
                        <a:pt x="4830" y="762"/>
                      </a:cubicBezTo>
                      <a:cubicBezTo>
                        <a:pt x="4791" y="762"/>
                        <a:pt x="4753" y="771"/>
                        <a:pt x="4721" y="787"/>
                      </a:cubicBezTo>
                      <a:cubicBezTo>
                        <a:pt x="4422" y="950"/>
                        <a:pt x="4124" y="1085"/>
                        <a:pt x="3798" y="1275"/>
                      </a:cubicBezTo>
                      <a:cubicBezTo>
                        <a:pt x="3663" y="1329"/>
                        <a:pt x="3636" y="1465"/>
                        <a:pt x="3717" y="1601"/>
                      </a:cubicBezTo>
                      <a:cubicBezTo>
                        <a:pt x="3798" y="1845"/>
                        <a:pt x="3934" y="2035"/>
                        <a:pt x="4042" y="2279"/>
                      </a:cubicBezTo>
                      <a:cubicBezTo>
                        <a:pt x="4070" y="2360"/>
                        <a:pt x="4124" y="2414"/>
                        <a:pt x="4151" y="2441"/>
                      </a:cubicBezTo>
                      <a:cubicBezTo>
                        <a:pt x="3717" y="2767"/>
                        <a:pt x="3310" y="3092"/>
                        <a:pt x="2957" y="3499"/>
                      </a:cubicBezTo>
                      <a:cubicBezTo>
                        <a:pt x="2686" y="3309"/>
                        <a:pt x="2442" y="3120"/>
                        <a:pt x="2171" y="2957"/>
                      </a:cubicBezTo>
                      <a:cubicBezTo>
                        <a:pt x="2107" y="2906"/>
                        <a:pt x="2043" y="2879"/>
                        <a:pt x="1987" y="2879"/>
                      </a:cubicBezTo>
                      <a:cubicBezTo>
                        <a:pt x="1925" y="2879"/>
                        <a:pt x="1874" y="2912"/>
                        <a:pt x="1845" y="2984"/>
                      </a:cubicBezTo>
                      <a:cubicBezTo>
                        <a:pt x="1628" y="3255"/>
                        <a:pt x="1411" y="3581"/>
                        <a:pt x="1194" y="3852"/>
                      </a:cubicBezTo>
                      <a:cubicBezTo>
                        <a:pt x="1140" y="3933"/>
                        <a:pt x="1167" y="4069"/>
                        <a:pt x="1276" y="4177"/>
                      </a:cubicBezTo>
                      <a:cubicBezTo>
                        <a:pt x="1493" y="4340"/>
                        <a:pt x="1737" y="4530"/>
                        <a:pt x="1954" y="4693"/>
                      </a:cubicBezTo>
                      <a:lnTo>
                        <a:pt x="2008" y="4747"/>
                      </a:lnTo>
                      <a:cubicBezTo>
                        <a:pt x="1873" y="4991"/>
                        <a:pt x="1764" y="5235"/>
                        <a:pt x="1683" y="5479"/>
                      </a:cubicBezTo>
                      <a:cubicBezTo>
                        <a:pt x="1574" y="5696"/>
                        <a:pt x="1466" y="5940"/>
                        <a:pt x="1411" y="6212"/>
                      </a:cubicBezTo>
                      <a:lnTo>
                        <a:pt x="1330" y="6212"/>
                      </a:lnTo>
                      <a:cubicBezTo>
                        <a:pt x="1059" y="6157"/>
                        <a:pt x="760" y="6103"/>
                        <a:pt x="489" y="6049"/>
                      </a:cubicBezTo>
                      <a:cubicBezTo>
                        <a:pt x="463" y="6045"/>
                        <a:pt x="438" y="6042"/>
                        <a:pt x="414" y="6042"/>
                      </a:cubicBezTo>
                      <a:cubicBezTo>
                        <a:pt x="293" y="6042"/>
                        <a:pt x="214" y="6102"/>
                        <a:pt x="191" y="6239"/>
                      </a:cubicBezTo>
                      <a:cubicBezTo>
                        <a:pt x="137" y="6374"/>
                        <a:pt x="109" y="6483"/>
                        <a:pt x="109" y="6619"/>
                      </a:cubicBezTo>
                      <a:cubicBezTo>
                        <a:pt x="82" y="6836"/>
                        <a:pt x="55" y="7053"/>
                        <a:pt x="1" y="7270"/>
                      </a:cubicBezTo>
                      <a:lnTo>
                        <a:pt x="1" y="7378"/>
                      </a:lnTo>
                      <a:cubicBezTo>
                        <a:pt x="55" y="7514"/>
                        <a:pt x="137" y="7541"/>
                        <a:pt x="272" y="7568"/>
                      </a:cubicBezTo>
                      <a:cubicBezTo>
                        <a:pt x="462" y="7595"/>
                        <a:pt x="625" y="7649"/>
                        <a:pt x="760" y="7676"/>
                      </a:cubicBezTo>
                      <a:cubicBezTo>
                        <a:pt x="896" y="7704"/>
                        <a:pt x="1032" y="7731"/>
                        <a:pt x="1140" y="7731"/>
                      </a:cubicBezTo>
                      <a:lnTo>
                        <a:pt x="1194" y="9331"/>
                      </a:lnTo>
                      <a:cubicBezTo>
                        <a:pt x="1194" y="9331"/>
                        <a:pt x="1167" y="9331"/>
                        <a:pt x="1140" y="9358"/>
                      </a:cubicBezTo>
                      <a:cubicBezTo>
                        <a:pt x="869" y="9439"/>
                        <a:pt x="625" y="9494"/>
                        <a:pt x="354" y="9575"/>
                      </a:cubicBezTo>
                      <a:cubicBezTo>
                        <a:pt x="218" y="9602"/>
                        <a:pt x="137" y="9684"/>
                        <a:pt x="109" y="9765"/>
                      </a:cubicBezTo>
                      <a:lnTo>
                        <a:pt x="109" y="9901"/>
                      </a:lnTo>
                      <a:cubicBezTo>
                        <a:pt x="109" y="9901"/>
                        <a:pt x="109" y="9955"/>
                        <a:pt x="137" y="9982"/>
                      </a:cubicBezTo>
                      <a:cubicBezTo>
                        <a:pt x="218" y="10280"/>
                        <a:pt x="326" y="10579"/>
                        <a:pt x="381" y="10904"/>
                      </a:cubicBezTo>
                      <a:cubicBezTo>
                        <a:pt x="449" y="11040"/>
                        <a:pt x="517" y="11101"/>
                        <a:pt x="649" y="11101"/>
                      </a:cubicBezTo>
                      <a:cubicBezTo>
                        <a:pt x="675" y="11101"/>
                        <a:pt x="702" y="11098"/>
                        <a:pt x="733" y="11094"/>
                      </a:cubicBezTo>
                      <a:cubicBezTo>
                        <a:pt x="815" y="11067"/>
                        <a:pt x="923" y="11040"/>
                        <a:pt x="1059" y="11040"/>
                      </a:cubicBezTo>
                      <a:cubicBezTo>
                        <a:pt x="1276" y="10985"/>
                        <a:pt x="1439" y="10931"/>
                        <a:pt x="1628" y="10904"/>
                      </a:cubicBezTo>
                      <a:cubicBezTo>
                        <a:pt x="1845" y="11392"/>
                        <a:pt x="2090" y="11853"/>
                        <a:pt x="2388" y="12287"/>
                      </a:cubicBezTo>
                      <a:cubicBezTo>
                        <a:pt x="2144" y="12477"/>
                        <a:pt x="1900" y="12721"/>
                        <a:pt x="1683" y="12938"/>
                      </a:cubicBezTo>
                      <a:cubicBezTo>
                        <a:pt x="1574" y="13020"/>
                        <a:pt x="1547" y="13155"/>
                        <a:pt x="1628" y="13264"/>
                      </a:cubicBezTo>
                      <a:cubicBezTo>
                        <a:pt x="1683" y="13291"/>
                        <a:pt x="1710" y="13372"/>
                        <a:pt x="1737" y="13399"/>
                      </a:cubicBezTo>
                      <a:cubicBezTo>
                        <a:pt x="1900" y="13616"/>
                        <a:pt x="2117" y="13833"/>
                        <a:pt x="2279" y="14050"/>
                      </a:cubicBezTo>
                      <a:cubicBezTo>
                        <a:pt x="2351" y="14122"/>
                        <a:pt x="2415" y="14156"/>
                        <a:pt x="2479" y="14156"/>
                      </a:cubicBezTo>
                      <a:cubicBezTo>
                        <a:pt x="2537" y="14156"/>
                        <a:pt x="2595" y="14129"/>
                        <a:pt x="2659" y="14078"/>
                      </a:cubicBezTo>
                      <a:cubicBezTo>
                        <a:pt x="2713" y="14023"/>
                        <a:pt x="2822" y="13942"/>
                        <a:pt x="2903" y="13888"/>
                      </a:cubicBezTo>
                      <a:cubicBezTo>
                        <a:pt x="3066" y="13752"/>
                        <a:pt x="3202" y="13616"/>
                        <a:pt x="3364" y="13508"/>
                      </a:cubicBezTo>
                      <a:lnTo>
                        <a:pt x="3988" y="14023"/>
                      </a:lnTo>
                      <a:cubicBezTo>
                        <a:pt x="4178" y="14186"/>
                        <a:pt x="4422" y="14322"/>
                        <a:pt x="4612" y="14457"/>
                      </a:cubicBezTo>
                      <a:cubicBezTo>
                        <a:pt x="4612" y="14457"/>
                        <a:pt x="4612" y="14484"/>
                        <a:pt x="4585" y="14512"/>
                      </a:cubicBezTo>
                      <a:cubicBezTo>
                        <a:pt x="4476" y="14783"/>
                        <a:pt x="4341" y="15054"/>
                        <a:pt x="4259" y="15325"/>
                      </a:cubicBezTo>
                      <a:cubicBezTo>
                        <a:pt x="4178" y="15461"/>
                        <a:pt x="4205" y="15597"/>
                        <a:pt x="4341" y="15678"/>
                      </a:cubicBezTo>
                      <a:cubicBezTo>
                        <a:pt x="4693" y="15814"/>
                        <a:pt x="4992" y="15976"/>
                        <a:pt x="5344" y="16112"/>
                      </a:cubicBezTo>
                      <a:cubicBezTo>
                        <a:pt x="5382" y="16134"/>
                        <a:pt x="5419" y="16144"/>
                        <a:pt x="5455" y="16144"/>
                      </a:cubicBezTo>
                      <a:cubicBezTo>
                        <a:pt x="5548" y="16144"/>
                        <a:pt x="5631" y="16075"/>
                        <a:pt x="5670" y="15976"/>
                      </a:cubicBezTo>
                      <a:cubicBezTo>
                        <a:pt x="5751" y="15814"/>
                        <a:pt x="5805" y="15678"/>
                        <a:pt x="5887" y="15515"/>
                      </a:cubicBezTo>
                      <a:cubicBezTo>
                        <a:pt x="5941" y="15380"/>
                        <a:pt x="6022" y="15244"/>
                        <a:pt x="6050" y="15108"/>
                      </a:cubicBezTo>
                      <a:cubicBezTo>
                        <a:pt x="6511" y="15244"/>
                        <a:pt x="6999" y="15325"/>
                        <a:pt x="7514" y="15407"/>
                      </a:cubicBezTo>
                      <a:lnTo>
                        <a:pt x="7596" y="15407"/>
                      </a:lnTo>
                      <a:lnTo>
                        <a:pt x="7650" y="16356"/>
                      </a:lnTo>
                      <a:cubicBezTo>
                        <a:pt x="7650" y="16519"/>
                        <a:pt x="7704" y="16627"/>
                        <a:pt x="7921" y="16627"/>
                      </a:cubicBezTo>
                      <a:cubicBezTo>
                        <a:pt x="8247" y="16627"/>
                        <a:pt x="8626" y="16600"/>
                        <a:pt x="8952" y="16600"/>
                      </a:cubicBezTo>
                      <a:cubicBezTo>
                        <a:pt x="9006" y="16600"/>
                        <a:pt x="9033" y="16600"/>
                        <a:pt x="9060" y="16546"/>
                      </a:cubicBezTo>
                      <a:cubicBezTo>
                        <a:pt x="9142" y="16519"/>
                        <a:pt x="9196" y="16464"/>
                        <a:pt x="9196" y="16356"/>
                      </a:cubicBezTo>
                      <a:lnTo>
                        <a:pt x="9196" y="16329"/>
                      </a:lnTo>
                      <a:cubicBezTo>
                        <a:pt x="9196" y="16139"/>
                        <a:pt x="9196" y="15949"/>
                        <a:pt x="9169" y="15786"/>
                      </a:cubicBezTo>
                      <a:lnTo>
                        <a:pt x="9169" y="15461"/>
                      </a:lnTo>
                      <a:lnTo>
                        <a:pt x="9169" y="15407"/>
                      </a:lnTo>
                      <a:cubicBezTo>
                        <a:pt x="9223" y="15407"/>
                        <a:pt x="9332" y="15380"/>
                        <a:pt x="9413" y="15380"/>
                      </a:cubicBezTo>
                      <a:cubicBezTo>
                        <a:pt x="9847" y="15298"/>
                        <a:pt x="10254" y="15163"/>
                        <a:pt x="10688" y="15000"/>
                      </a:cubicBezTo>
                      <a:cubicBezTo>
                        <a:pt x="10688" y="15027"/>
                        <a:pt x="10715" y="15027"/>
                        <a:pt x="10715" y="15054"/>
                      </a:cubicBezTo>
                      <a:cubicBezTo>
                        <a:pt x="10851" y="15298"/>
                        <a:pt x="10986" y="15569"/>
                        <a:pt x="11122" y="15814"/>
                      </a:cubicBezTo>
                      <a:cubicBezTo>
                        <a:pt x="11190" y="15927"/>
                        <a:pt x="11276" y="15983"/>
                        <a:pt x="11382" y="15983"/>
                      </a:cubicBezTo>
                      <a:cubicBezTo>
                        <a:pt x="11403" y="15983"/>
                        <a:pt x="11425" y="15981"/>
                        <a:pt x="11447" y="15976"/>
                      </a:cubicBezTo>
                      <a:cubicBezTo>
                        <a:pt x="11474" y="15976"/>
                        <a:pt x="11501" y="15976"/>
                        <a:pt x="11529" y="15949"/>
                      </a:cubicBezTo>
                      <a:cubicBezTo>
                        <a:pt x="11664" y="15868"/>
                        <a:pt x="11854" y="15814"/>
                        <a:pt x="11990" y="15732"/>
                      </a:cubicBezTo>
                      <a:cubicBezTo>
                        <a:pt x="12125" y="15678"/>
                        <a:pt x="12288" y="15569"/>
                        <a:pt x="12424" y="15461"/>
                      </a:cubicBezTo>
                      <a:cubicBezTo>
                        <a:pt x="12559" y="15352"/>
                        <a:pt x="12586" y="15271"/>
                        <a:pt x="12532" y="15081"/>
                      </a:cubicBezTo>
                      <a:lnTo>
                        <a:pt x="12424" y="14891"/>
                      </a:lnTo>
                      <a:cubicBezTo>
                        <a:pt x="12315" y="14674"/>
                        <a:pt x="12180" y="14457"/>
                        <a:pt x="12071" y="14240"/>
                      </a:cubicBezTo>
                      <a:lnTo>
                        <a:pt x="12695" y="13725"/>
                      </a:lnTo>
                      <a:cubicBezTo>
                        <a:pt x="12803" y="13671"/>
                        <a:pt x="12885" y="13562"/>
                        <a:pt x="12966" y="13508"/>
                      </a:cubicBezTo>
                      <a:lnTo>
                        <a:pt x="13265" y="13210"/>
                      </a:lnTo>
                      <a:cubicBezTo>
                        <a:pt x="13292" y="13210"/>
                        <a:pt x="13292" y="13237"/>
                        <a:pt x="13346" y="13237"/>
                      </a:cubicBezTo>
                      <a:cubicBezTo>
                        <a:pt x="13563" y="13399"/>
                        <a:pt x="13807" y="13562"/>
                        <a:pt x="14024" y="13752"/>
                      </a:cubicBezTo>
                      <a:cubicBezTo>
                        <a:pt x="14083" y="13788"/>
                        <a:pt x="14142" y="13808"/>
                        <a:pt x="14197" y="13808"/>
                      </a:cubicBezTo>
                      <a:cubicBezTo>
                        <a:pt x="14268" y="13808"/>
                        <a:pt x="14331" y="13774"/>
                        <a:pt x="14377" y="13698"/>
                      </a:cubicBezTo>
                      <a:lnTo>
                        <a:pt x="14485" y="13589"/>
                      </a:lnTo>
                      <a:cubicBezTo>
                        <a:pt x="14648" y="13372"/>
                        <a:pt x="14865" y="13128"/>
                        <a:pt x="15028" y="12857"/>
                      </a:cubicBezTo>
                      <a:cubicBezTo>
                        <a:pt x="15109" y="12749"/>
                        <a:pt x="15109" y="12640"/>
                        <a:pt x="15028" y="12586"/>
                      </a:cubicBezTo>
                      <a:cubicBezTo>
                        <a:pt x="15000" y="12586"/>
                        <a:pt x="15000" y="12559"/>
                        <a:pt x="14973" y="12532"/>
                      </a:cubicBezTo>
                      <a:cubicBezTo>
                        <a:pt x="14865" y="12450"/>
                        <a:pt x="14756" y="12342"/>
                        <a:pt x="14621" y="12287"/>
                      </a:cubicBezTo>
                      <a:cubicBezTo>
                        <a:pt x="14485" y="12179"/>
                        <a:pt x="14377" y="12125"/>
                        <a:pt x="14241" y="12016"/>
                      </a:cubicBezTo>
                      <a:cubicBezTo>
                        <a:pt x="14214" y="12016"/>
                        <a:pt x="14214" y="11962"/>
                        <a:pt x="14187" y="11935"/>
                      </a:cubicBezTo>
                      <a:cubicBezTo>
                        <a:pt x="14241" y="11853"/>
                        <a:pt x="14322" y="11745"/>
                        <a:pt x="14349" y="11636"/>
                      </a:cubicBezTo>
                      <a:cubicBezTo>
                        <a:pt x="14377" y="11582"/>
                        <a:pt x="14431" y="11528"/>
                        <a:pt x="14431" y="11474"/>
                      </a:cubicBezTo>
                      <a:cubicBezTo>
                        <a:pt x="14566" y="11175"/>
                        <a:pt x="14702" y="10823"/>
                        <a:pt x="14783" y="10524"/>
                      </a:cubicBezTo>
                      <a:cubicBezTo>
                        <a:pt x="15028" y="10552"/>
                        <a:pt x="15299" y="10633"/>
                        <a:pt x="15543" y="10660"/>
                      </a:cubicBezTo>
                      <a:cubicBezTo>
                        <a:pt x="15597" y="10660"/>
                        <a:pt x="15679" y="10687"/>
                        <a:pt x="15733" y="10687"/>
                      </a:cubicBezTo>
                      <a:cubicBezTo>
                        <a:pt x="15764" y="10692"/>
                        <a:pt x="15792" y="10694"/>
                        <a:pt x="15817" y="10694"/>
                      </a:cubicBezTo>
                      <a:cubicBezTo>
                        <a:pt x="15948" y="10694"/>
                        <a:pt x="16013" y="10634"/>
                        <a:pt x="16058" y="10497"/>
                      </a:cubicBezTo>
                      <a:cubicBezTo>
                        <a:pt x="16085" y="10389"/>
                        <a:pt x="16113" y="10253"/>
                        <a:pt x="16113" y="10145"/>
                      </a:cubicBezTo>
                      <a:cubicBezTo>
                        <a:pt x="16140" y="9928"/>
                        <a:pt x="16194" y="9711"/>
                        <a:pt x="16248" y="9494"/>
                      </a:cubicBezTo>
                      <a:lnTo>
                        <a:pt x="16248" y="9331"/>
                      </a:lnTo>
                      <a:cubicBezTo>
                        <a:pt x="16194" y="9222"/>
                        <a:pt x="16113" y="9168"/>
                        <a:pt x="15977" y="9168"/>
                      </a:cubicBezTo>
                      <a:cubicBezTo>
                        <a:pt x="15787" y="9141"/>
                        <a:pt x="15597" y="9087"/>
                        <a:pt x="15434" y="9060"/>
                      </a:cubicBezTo>
                      <a:cubicBezTo>
                        <a:pt x="15326" y="9033"/>
                        <a:pt x="15190" y="9033"/>
                        <a:pt x="15136" y="9005"/>
                      </a:cubicBezTo>
                      <a:lnTo>
                        <a:pt x="15136" y="8192"/>
                      </a:lnTo>
                      <a:cubicBezTo>
                        <a:pt x="15136" y="7920"/>
                        <a:pt x="15109" y="7676"/>
                        <a:pt x="15055" y="7405"/>
                      </a:cubicBezTo>
                      <a:cubicBezTo>
                        <a:pt x="15380" y="7324"/>
                        <a:pt x="15651" y="7242"/>
                        <a:pt x="15950" y="7161"/>
                      </a:cubicBezTo>
                      <a:cubicBezTo>
                        <a:pt x="15950" y="6890"/>
                        <a:pt x="16004" y="6863"/>
                        <a:pt x="16058" y="6727"/>
                      </a:cubicBezTo>
                      <a:lnTo>
                        <a:pt x="16058" y="6564"/>
                      </a:lnTo>
                      <a:cubicBezTo>
                        <a:pt x="16058" y="6510"/>
                        <a:pt x="16031" y="6456"/>
                        <a:pt x="16031" y="6429"/>
                      </a:cubicBezTo>
                      <a:cubicBezTo>
                        <a:pt x="15977" y="6239"/>
                        <a:pt x="15923" y="6076"/>
                        <a:pt x="15896" y="5913"/>
                      </a:cubicBezTo>
                      <a:lnTo>
                        <a:pt x="15787" y="5615"/>
                      </a:lnTo>
                      <a:cubicBezTo>
                        <a:pt x="15766" y="5464"/>
                        <a:pt x="15676" y="5416"/>
                        <a:pt x="15558" y="5416"/>
                      </a:cubicBezTo>
                      <a:cubicBezTo>
                        <a:pt x="15528" y="5416"/>
                        <a:pt x="15495" y="5419"/>
                        <a:pt x="15462" y="5425"/>
                      </a:cubicBezTo>
                      <a:cubicBezTo>
                        <a:pt x="15217" y="5506"/>
                        <a:pt x="14892" y="5561"/>
                        <a:pt x="14621" y="5642"/>
                      </a:cubicBezTo>
                      <a:cubicBezTo>
                        <a:pt x="14607" y="5649"/>
                        <a:pt x="14595" y="5652"/>
                        <a:pt x="14585" y="5652"/>
                      </a:cubicBezTo>
                      <a:cubicBezTo>
                        <a:pt x="14555" y="5652"/>
                        <a:pt x="14539" y="5622"/>
                        <a:pt x="14539" y="5561"/>
                      </a:cubicBezTo>
                      <a:cubicBezTo>
                        <a:pt x="14377" y="5262"/>
                        <a:pt x="14268" y="4991"/>
                        <a:pt x="14105" y="4720"/>
                      </a:cubicBezTo>
                      <a:cubicBezTo>
                        <a:pt x="14051" y="4557"/>
                        <a:pt x="13943" y="4422"/>
                        <a:pt x="13861" y="4259"/>
                      </a:cubicBezTo>
                      <a:lnTo>
                        <a:pt x="13916" y="4177"/>
                      </a:lnTo>
                      <a:cubicBezTo>
                        <a:pt x="14160" y="3988"/>
                        <a:pt x="14349" y="3798"/>
                        <a:pt x="14566" y="3608"/>
                      </a:cubicBezTo>
                      <a:cubicBezTo>
                        <a:pt x="14675" y="3499"/>
                        <a:pt x="14702" y="3364"/>
                        <a:pt x="14594" y="3255"/>
                      </a:cubicBezTo>
                      <a:cubicBezTo>
                        <a:pt x="14539" y="3174"/>
                        <a:pt x="14458" y="3092"/>
                        <a:pt x="14404" y="2984"/>
                      </a:cubicBezTo>
                      <a:cubicBezTo>
                        <a:pt x="14214" y="2821"/>
                        <a:pt x="14078" y="2631"/>
                        <a:pt x="13916" y="2441"/>
                      </a:cubicBezTo>
                      <a:cubicBezTo>
                        <a:pt x="13861" y="2401"/>
                        <a:pt x="13800" y="2380"/>
                        <a:pt x="13743" y="2380"/>
                      </a:cubicBezTo>
                      <a:cubicBezTo>
                        <a:pt x="13685" y="2380"/>
                        <a:pt x="13631" y="2401"/>
                        <a:pt x="13590" y="2441"/>
                      </a:cubicBezTo>
                      <a:cubicBezTo>
                        <a:pt x="13400" y="2631"/>
                        <a:pt x="13210" y="2767"/>
                        <a:pt x="13048" y="2930"/>
                      </a:cubicBezTo>
                      <a:cubicBezTo>
                        <a:pt x="12966" y="2957"/>
                        <a:pt x="12939" y="3038"/>
                        <a:pt x="12858" y="3092"/>
                      </a:cubicBezTo>
                      <a:cubicBezTo>
                        <a:pt x="12451" y="2713"/>
                        <a:pt x="12044" y="2414"/>
                        <a:pt x="11583" y="2143"/>
                      </a:cubicBezTo>
                      <a:cubicBezTo>
                        <a:pt x="11583" y="2116"/>
                        <a:pt x="11610" y="2089"/>
                        <a:pt x="11610" y="2089"/>
                      </a:cubicBezTo>
                      <a:cubicBezTo>
                        <a:pt x="11718" y="1818"/>
                        <a:pt x="11854" y="1546"/>
                        <a:pt x="11963" y="1302"/>
                      </a:cubicBezTo>
                      <a:cubicBezTo>
                        <a:pt x="12017" y="1140"/>
                        <a:pt x="11990" y="1031"/>
                        <a:pt x="11800" y="923"/>
                      </a:cubicBezTo>
                      <a:cubicBezTo>
                        <a:pt x="11637" y="868"/>
                        <a:pt x="11474" y="760"/>
                        <a:pt x="11312" y="678"/>
                      </a:cubicBezTo>
                      <a:cubicBezTo>
                        <a:pt x="11176" y="624"/>
                        <a:pt x="11040" y="543"/>
                        <a:pt x="10851" y="516"/>
                      </a:cubicBezTo>
                      <a:cubicBezTo>
                        <a:pt x="10808" y="502"/>
                        <a:pt x="10772" y="495"/>
                        <a:pt x="10739" y="495"/>
                      </a:cubicBezTo>
                      <a:cubicBezTo>
                        <a:pt x="10646" y="495"/>
                        <a:pt x="10585" y="551"/>
                        <a:pt x="10525" y="651"/>
                      </a:cubicBezTo>
                      <a:cubicBezTo>
                        <a:pt x="10417" y="923"/>
                        <a:pt x="10281" y="1167"/>
                        <a:pt x="10172" y="1438"/>
                      </a:cubicBezTo>
                      <a:cubicBezTo>
                        <a:pt x="10153" y="1476"/>
                        <a:pt x="10134" y="1515"/>
                        <a:pt x="10096" y="1515"/>
                      </a:cubicBezTo>
                      <a:cubicBezTo>
                        <a:pt x="10080" y="1515"/>
                        <a:pt x="10061" y="1508"/>
                        <a:pt x="10037" y="1492"/>
                      </a:cubicBezTo>
                      <a:cubicBezTo>
                        <a:pt x="9603" y="1357"/>
                        <a:pt x="9142" y="1275"/>
                        <a:pt x="8653" y="1221"/>
                      </a:cubicBezTo>
                      <a:cubicBezTo>
                        <a:pt x="8599" y="1221"/>
                        <a:pt x="8599" y="1194"/>
                        <a:pt x="8599" y="1167"/>
                      </a:cubicBezTo>
                      <a:cubicBezTo>
                        <a:pt x="8599" y="868"/>
                        <a:pt x="8572" y="597"/>
                        <a:pt x="8572" y="272"/>
                      </a:cubicBezTo>
                      <a:cubicBezTo>
                        <a:pt x="8572" y="109"/>
                        <a:pt x="8464" y="55"/>
                        <a:pt x="832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Google Shape;308;p41"/>
                <p:cNvSpPr/>
                <p:nvPr/>
              </p:nvSpPr>
              <p:spPr>
                <a:xfrm>
                  <a:off x="6826344" y="3129770"/>
                  <a:ext cx="235122" cy="232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5" h="4341" extrusionOk="0">
                      <a:moveTo>
                        <a:pt x="2167" y="1"/>
                      </a:moveTo>
                      <a:cubicBezTo>
                        <a:pt x="2150" y="1"/>
                        <a:pt x="2133" y="1"/>
                        <a:pt x="2116" y="1"/>
                      </a:cubicBezTo>
                      <a:cubicBezTo>
                        <a:pt x="895" y="55"/>
                        <a:pt x="0" y="1059"/>
                        <a:pt x="27" y="2252"/>
                      </a:cubicBezTo>
                      <a:cubicBezTo>
                        <a:pt x="54" y="3446"/>
                        <a:pt x="1085" y="4341"/>
                        <a:pt x="2252" y="4341"/>
                      </a:cubicBezTo>
                      <a:cubicBezTo>
                        <a:pt x="3472" y="4314"/>
                        <a:pt x="4394" y="3310"/>
                        <a:pt x="4367" y="2117"/>
                      </a:cubicBezTo>
                      <a:cubicBezTo>
                        <a:pt x="4340" y="914"/>
                        <a:pt x="3339" y="1"/>
                        <a:pt x="216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09" name="Google Shape;309;p41"/>
              <p:cNvSpPr/>
              <p:nvPr/>
            </p:nvSpPr>
            <p:spPr>
              <a:xfrm>
                <a:off x="2266002" y="1388335"/>
                <a:ext cx="292228" cy="294137"/>
              </a:xfrm>
              <a:custGeom>
                <a:avLst/>
                <a:gdLst/>
                <a:ahLst/>
                <a:cxnLst/>
                <a:rect l="l" t="t" r="r" b="b"/>
                <a:pathLst>
                  <a:path w="15470" h="15569" extrusionOk="0">
                    <a:moveTo>
                      <a:pt x="7795" y="4757"/>
                    </a:moveTo>
                    <a:cubicBezTo>
                      <a:pt x="9471" y="4757"/>
                      <a:pt x="10838" y="6118"/>
                      <a:pt x="10838" y="7825"/>
                    </a:cubicBezTo>
                    <a:cubicBezTo>
                      <a:pt x="10838" y="9513"/>
                      <a:pt x="9457" y="10894"/>
                      <a:pt x="7769" y="10894"/>
                    </a:cubicBezTo>
                    <a:cubicBezTo>
                      <a:pt x="6068" y="10894"/>
                      <a:pt x="4701" y="9513"/>
                      <a:pt x="4701" y="7825"/>
                    </a:cubicBezTo>
                    <a:cubicBezTo>
                      <a:pt x="4701" y="6138"/>
                      <a:pt x="6068" y="4757"/>
                      <a:pt x="7769" y="4757"/>
                    </a:cubicBezTo>
                    <a:cubicBezTo>
                      <a:pt x="7778" y="4757"/>
                      <a:pt x="7787" y="4757"/>
                      <a:pt x="7795" y="4757"/>
                    </a:cubicBezTo>
                    <a:close/>
                    <a:moveTo>
                      <a:pt x="7797" y="0"/>
                    </a:moveTo>
                    <a:lnTo>
                      <a:pt x="7100" y="14"/>
                    </a:lnTo>
                    <a:cubicBezTo>
                      <a:pt x="7058" y="14"/>
                      <a:pt x="7016" y="28"/>
                      <a:pt x="6974" y="28"/>
                    </a:cubicBezTo>
                    <a:cubicBezTo>
                      <a:pt x="6807" y="56"/>
                      <a:pt x="6737" y="140"/>
                      <a:pt x="6737" y="307"/>
                    </a:cubicBezTo>
                    <a:cubicBezTo>
                      <a:pt x="6737" y="586"/>
                      <a:pt x="6751" y="865"/>
                      <a:pt x="6751" y="1130"/>
                    </a:cubicBezTo>
                    <a:cubicBezTo>
                      <a:pt x="6751" y="1186"/>
                      <a:pt x="6751" y="1200"/>
                      <a:pt x="6682" y="1214"/>
                    </a:cubicBezTo>
                    <a:cubicBezTo>
                      <a:pt x="6221" y="1283"/>
                      <a:pt x="5789" y="1409"/>
                      <a:pt x="5356" y="1562"/>
                    </a:cubicBezTo>
                    <a:cubicBezTo>
                      <a:pt x="5335" y="1573"/>
                      <a:pt x="5317" y="1580"/>
                      <a:pt x="5302" y="1580"/>
                    </a:cubicBezTo>
                    <a:cubicBezTo>
                      <a:pt x="5277" y="1580"/>
                      <a:pt x="5256" y="1563"/>
                      <a:pt x="5231" y="1521"/>
                    </a:cubicBezTo>
                    <a:cubicBezTo>
                      <a:pt x="5105" y="1270"/>
                      <a:pt x="4966" y="1046"/>
                      <a:pt x="4854" y="795"/>
                    </a:cubicBezTo>
                    <a:cubicBezTo>
                      <a:pt x="4808" y="694"/>
                      <a:pt x="4732" y="654"/>
                      <a:pt x="4650" y="654"/>
                    </a:cubicBezTo>
                    <a:cubicBezTo>
                      <a:pt x="4607" y="654"/>
                      <a:pt x="4562" y="665"/>
                      <a:pt x="4519" y="684"/>
                    </a:cubicBezTo>
                    <a:cubicBezTo>
                      <a:pt x="4227" y="837"/>
                      <a:pt x="3920" y="977"/>
                      <a:pt x="3641" y="1144"/>
                    </a:cubicBezTo>
                    <a:cubicBezTo>
                      <a:pt x="3529" y="1214"/>
                      <a:pt x="3487" y="1339"/>
                      <a:pt x="3557" y="1479"/>
                    </a:cubicBezTo>
                    <a:cubicBezTo>
                      <a:pt x="3669" y="1688"/>
                      <a:pt x="3766" y="1897"/>
                      <a:pt x="3892" y="2106"/>
                    </a:cubicBezTo>
                    <a:cubicBezTo>
                      <a:pt x="3920" y="2162"/>
                      <a:pt x="3948" y="2232"/>
                      <a:pt x="3975" y="2288"/>
                    </a:cubicBezTo>
                    <a:cubicBezTo>
                      <a:pt x="3557" y="2581"/>
                      <a:pt x="3180" y="2888"/>
                      <a:pt x="2846" y="3264"/>
                    </a:cubicBezTo>
                    <a:lnTo>
                      <a:pt x="2106" y="2734"/>
                    </a:lnTo>
                    <a:cubicBezTo>
                      <a:pt x="2056" y="2697"/>
                      <a:pt x="2003" y="2676"/>
                      <a:pt x="1953" y="2676"/>
                    </a:cubicBezTo>
                    <a:cubicBezTo>
                      <a:pt x="1890" y="2676"/>
                      <a:pt x="1832" y="2707"/>
                      <a:pt x="1786" y="2776"/>
                    </a:cubicBezTo>
                    <a:cubicBezTo>
                      <a:pt x="1576" y="3027"/>
                      <a:pt x="1381" y="3306"/>
                      <a:pt x="1172" y="3585"/>
                    </a:cubicBezTo>
                    <a:cubicBezTo>
                      <a:pt x="1102" y="3697"/>
                      <a:pt x="1130" y="3822"/>
                      <a:pt x="1242" y="3906"/>
                    </a:cubicBezTo>
                    <a:cubicBezTo>
                      <a:pt x="1451" y="4073"/>
                      <a:pt x="1674" y="4241"/>
                      <a:pt x="1897" y="4394"/>
                    </a:cubicBezTo>
                    <a:cubicBezTo>
                      <a:pt x="1925" y="4408"/>
                      <a:pt x="1953" y="4422"/>
                      <a:pt x="1967" y="4450"/>
                    </a:cubicBezTo>
                    <a:cubicBezTo>
                      <a:pt x="1855" y="4673"/>
                      <a:pt x="1744" y="4896"/>
                      <a:pt x="1646" y="5119"/>
                    </a:cubicBezTo>
                    <a:cubicBezTo>
                      <a:pt x="1534" y="5356"/>
                      <a:pt x="1465" y="5594"/>
                      <a:pt x="1367" y="5817"/>
                    </a:cubicBezTo>
                    <a:lnTo>
                      <a:pt x="1297" y="5817"/>
                    </a:lnTo>
                    <a:cubicBezTo>
                      <a:pt x="1032" y="5775"/>
                      <a:pt x="753" y="5719"/>
                      <a:pt x="474" y="5677"/>
                    </a:cubicBezTo>
                    <a:cubicBezTo>
                      <a:pt x="452" y="5673"/>
                      <a:pt x="431" y="5671"/>
                      <a:pt x="411" y="5671"/>
                    </a:cubicBezTo>
                    <a:cubicBezTo>
                      <a:pt x="290" y="5671"/>
                      <a:pt x="205" y="5741"/>
                      <a:pt x="181" y="5873"/>
                    </a:cubicBezTo>
                    <a:cubicBezTo>
                      <a:pt x="140" y="5984"/>
                      <a:pt x="126" y="6096"/>
                      <a:pt x="112" y="6221"/>
                    </a:cubicBezTo>
                    <a:lnTo>
                      <a:pt x="0" y="6849"/>
                    </a:lnTo>
                    <a:lnTo>
                      <a:pt x="0" y="6961"/>
                    </a:lnTo>
                    <a:cubicBezTo>
                      <a:pt x="56" y="7058"/>
                      <a:pt x="126" y="7128"/>
                      <a:pt x="251" y="7142"/>
                    </a:cubicBezTo>
                    <a:cubicBezTo>
                      <a:pt x="405" y="7170"/>
                      <a:pt x="558" y="7198"/>
                      <a:pt x="712" y="7240"/>
                    </a:cubicBezTo>
                    <a:cubicBezTo>
                      <a:pt x="837" y="7253"/>
                      <a:pt x="977" y="7281"/>
                      <a:pt x="1088" y="7309"/>
                    </a:cubicBezTo>
                    <a:lnTo>
                      <a:pt x="1130" y="8816"/>
                    </a:lnTo>
                    <a:cubicBezTo>
                      <a:pt x="1130" y="8816"/>
                      <a:pt x="1102" y="8844"/>
                      <a:pt x="1088" y="8844"/>
                    </a:cubicBezTo>
                    <a:cubicBezTo>
                      <a:pt x="837" y="8913"/>
                      <a:pt x="600" y="8983"/>
                      <a:pt x="335" y="9053"/>
                    </a:cubicBezTo>
                    <a:cubicBezTo>
                      <a:pt x="209" y="9081"/>
                      <a:pt x="140" y="9137"/>
                      <a:pt x="84" y="9234"/>
                    </a:cubicBezTo>
                    <a:lnTo>
                      <a:pt x="84" y="9360"/>
                    </a:lnTo>
                    <a:cubicBezTo>
                      <a:pt x="84" y="9374"/>
                      <a:pt x="112" y="9402"/>
                      <a:pt x="112" y="9416"/>
                    </a:cubicBezTo>
                    <a:cubicBezTo>
                      <a:pt x="181" y="9708"/>
                      <a:pt x="265" y="9987"/>
                      <a:pt x="335" y="10280"/>
                    </a:cubicBezTo>
                    <a:cubicBezTo>
                      <a:pt x="377" y="10417"/>
                      <a:pt x="443" y="10482"/>
                      <a:pt x="550" y="10482"/>
                    </a:cubicBezTo>
                    <a:cubicBezTo>
                      <a:pt x="585" y="10482"/>
                      <a:pt x="625" y="10475"/>
                      <a:pt x="670" y="10462"/>
                    </a:cubicBezTo>
                    <a:cubicBezTo>
                      <a:pt x="767" y="10448"/>
                      <a:pt x="879" y="10406"/>
                      <a:pt x="977" y="10392"/>
                    </a:cubicBezTo>
                    <a:cubicBezTo>
                      <a:pt x="1158" y="10336"/>
                      <a:pt x="1339" y="10308"/>
                      <a:pt x="1534" y="10252"/>
                    </a:cubicBezTo>
                    <a:cubicBezTo>
                      <a:pt x="1730" y="10727"/>
                      <a:pt x="1953" y="11159"/>
                      <a:pt x="2232" y="11578"/>
                    </a:cubicBezTo>
                    <a:cubicBezTo>
                      <a:pt x="2009" y="11787"/>
                      <a:pt x="1786" y="11982"/>
                      <a:pt x="1548" y="12191"/>
                    </a:cubicBezTo>
                    <a:cubicBezTo>
                      <a:pt x="1451" y="12275"/>
                      <a:pt x="1437" y="12401"/>
                      <a:pt x="1521" y="12512"/>
                    </a:cubicBezTo>
                    <a:cubicBezTo>
                      <a:pt x="1548" y="12568"/>
                      <a:pt x="1590" y="12610"/>
                      <a:pt x="1618" y="12652"/>
                    </a:cubicBezTo>
                    <a:cubicBezTo>
                      <a:pt x="1799" y="12861"/>
                      <a:pt x="1967" y="13056"/>
                      <a:pt x="2148" y="13265"/>
                    </a:cubicBezTo>
                    <a:cubicBezTo>
                      <a:pt x="2213" y="13330"/>
                      <a:pt x="2270" y="13361"/>
                      <a:pt x="2329" y="13361"/>
                    </a:cubicBezTo>
                    <a:cubicBezTo>
                      <a:pt x="2385" y="13361"/>
                      <a:pt x="2443" y="13333"/>
                      <a:pt x="2511" y="13279"/>
                    </a:cubicBezTo>
                    <a:cubicBezTo>
                      <a:pt x="2595" y="13210"/>
                      <a:pt x="2664" y="13140"/>
                      <a:pt x="2762" y="13070"/>
                    </a:cubicBezTo>
                    <a:cubicBezTo>
                      <a:pt x="2901" y="12958"/>
                      <a:pt x="3055" y="12833"/>
                      <a:pt x="3194" y="12707"/>
                    </a:cubicBezTo>
                    <a:cubicBezTo>
                      <a:pt x="3390" y="12861"/>
                      <a:pt x="3571" y="13042"/>
                      <a:pt x="3780" y="13182"/>
                    </a:cubicBezTo>
                    <a:cubicBezTo>
                      <a:pt x="3975" y="13321"/>
                      <a:pt x="4199" y="13461"/>
                      <a:pt x="4408" y="13600"/>
                    </a:cubicBezTo>
                    <a:cubicBezTo>
                      <a:pt x="4408" y="13614"/>
                      <a:pt x="4394" y="13628"/>
                      <a:pt x="4394" y="13656"/>
                    </a:cubicBezTo>
                    <a:cubicBezTo>
                      <a:pt x="4296" y="13907"/>
                      <a:pt x="4171" y="14172"/>
                      <a:pt x="4059" y="14423"/>
                    </a:cubicBezTo>
                    <a:cubicBezTo>
                      <a:pt x="4017" y="14535"/>
                      <a:pt x="4031" y="14660"/>
                      <a:pt x="4171" y="14730"/>
                    </a:cubicBezTo>
                    <a:cubicBezTo>
                      <a:pt x="4478" y="14869"/>
                      <a:pt x="4784" y="15009"/>
                      <a:pt x="5091" y="15134"/>
                    </a:cubicBezTo>
                    <a:cubicBezTo>
                      <a:pt x="5127" y="15149"/>
                      <a:pt x="5162" y="15156"/>
                      <a:pt x="5194" y="15156"/>
                    </a:cubicBezTo>
                    <a:cubicBezTo>
                      <a:pt x="5286" y="15156"/>
                      <a:pt x="5360" y="15098"/>
                      <a:pt x="5412" y="14995"/>
                    </a:cubicBezTo>
                    <a:cubicBezTo>
                      <a:pt x="5482" y="14842"/>
                      <a:pt x="5552" y="14702"/>
                      <a:pt x="5594" y="14535"/>
                    </a:cubicBezTo>
                    <a:cubicBezTo>
                      <a:pt x="5649" y="14423"/>
                      <a:pt x="5719" y="14298"/>
                      <a:pt x="5775" y="14158"/>
                    </a:cubicBezTo>
                    <a:cubicBezTo>
                      <a:pt x="6221" y="14298"/>
                      <a:pt x="6695" y="14381"/>
                      <a:pt x="7170" y="14437"/>
                    </a:cubicBezTo>
                    <a:lnTo>
                      <a:pt x="7253" y="14437"/>
                    </a:lnTo>
                    <a:lnTo>
                      <a:pt x="7295" y="15330"/>
                    </a:lnTo>
                    <a:cubicBezTo>
                      <a:pt x="7308" y="15485"/>
                      <a:pt x="7369" y="15568"/>
                      <a:pt x="7501" y="15568"/>
                    </a:cubicBezTo>
                    <a:cubicBezTo>
                      <a:pt x="7511" y="15568"/>
                      <a:pt x="7521" y="15568"/>
                      <a:pt x="7532" y="15567"/>
                    </a:cubicBezTo>
                    <a:cubicBezTo>
                      <a:pt x="7867" y="15567"/>
                      <a:pt x="8202" y="15553"/>
                      <a:pt x="8523" y="15539"/>
                    </a:cubicBezTo>
                    <a:cubicBezTo>
                      <a:pt x="8565" y="15539"/>
                      <a:pt x="8592" y="15511"/>
                      <a:pt x="8620" y="15511"/>
                    </a:cubicBezTo>
                    <a:cubicBezTo>
                      <a:pt x="8690" y="15483"/>
                      <a:pt x="8732" y="15413"/>
                      <a:pt x="8732" y="15330"/>
                    </a:cubicBezTo>
                    <a:lnTo>
                      <a:pt x="8732" y="15274"/>
                    </a:lnTo>
                    <a:cubicBezTo>
                      <a:pt x="8732" y="15093"/>
                      <a:pt x="8718" y="14925"/>
                      <a:pt x="8718" y="14744"/>
                    </a:cubicBezTo>
                    <a:lnTo>
                      <a:pt x="8718" y="14451"/>
                    </a:lnTo>
                    <a:lnTo>
                      <a:pt x="8718" y="14381"/>
                    </a:lnTo>
                    <a:cubicBezTo>
                      <a:pt x="8802" y="14367"/>
                      <a:pt x="8871" y="14367"/>
                      <a:pt x="8941" y="14353"/>
                    </a:cubicBezTo>
                    <a:cubicBezTo>
                      <a:pt x="9360" y="14284"/>
                      <a:pt x="9764" y="14158"/>
                      <a:pt x="10169" y="14005"/>
                    </a:cubicBezTo>
                    <a:cubicBezTo>
                      <a:pt x="10183" y="14019"/>
                      <a:pt x="10183" y="14033"/>
                      <a:pt x="10197" y="14046"/>
                    </a:cubicBezTo>
                    <a:cubicBezTo>
                      <a:pt x="10322" y="14298"/>
                      <a:pt x="10462" y="14521"/>
                      <a:pt x="10587" y="14772"/>
                    </a:cubicBezTo>
                    <a:cubicBezTo>
                      <a:pt x="10650" y="14872"/>
                      <a:pt x="10724" y="14927"/>
                      <a:pt x="10829" y="14927"/>
                    </a:cubicBezTo>
                    <a:cubicBezTo>
                      <a:pt x="10841" y="14927"/>
                      <a:pt x="10853" y="14927"/>
                      <a:pt x="10866" y="14925"/>
                    </a:cubicBezTo>
                    <a:cubicBezTo>
                      <a:pt x="10894" y="14925"/>
                      <a:pt x="10922" y="14911"/>
                      <a:pt x="10950" y="14883"/>
                    </a:cubicBezTo>
                    <a:lnTo>
                      <a:pt x="11368" y="14674"/>
                    </a:lnTo>
                    <a:cubicBezTo>
                      <a:pt x="11508" y="14604"/>
                      <a:pt x="11661" y="14521"/>
                      <a:pt x="11787" y="14437"/>
                    </a:cubicBezTo>
                    <a:cubicBezTo>
                      <a:pt x="11926" y="14353"/>
                      <a:pt x="11940" y="14242"/>
                      <a:pt x="11870" y="14102"/>
                    </a:cubicBezTo>
                    <a:cubicBezTo>
                      <a:pt x="11842" y="14033"/>
                      <a:pt x="11801" y="13977"/>
                      <a:pt x="11787" y="13907"/>
                    </a:cubicBezTo>
                    <a:cubicBezTo>
                      <a:pt x="11689" y="13698"/>
                      <a:pt x="11577" y="13516"/>
                      <a:pt x="11480" y="13307"/>
                    </a:cubicBezTo>
                    <a:cubicBezTo>
                      <a:pt x="11689" y="13140"/>
                      <a:pt x="11870" y="12986"/>
                      <a:pt x="12066" y="12833"/>
                    </a:cubicBezTo>
                    <a:cubicBezTo>
                      <a:pt x="12149" y="12763"/>
                      <a:pt x="12247" y="12680"/>
                      <a:pt x="12331" y="12582"/>
                    </a:cubicBezTo>
                    <a:cubicBezTo>
                      <a:pt x="12414" y="12498"/>
                      <a:pt x="12526" y="12387"/>
                      <a:pt x="12624" y="12303"/>
                    </a:cubicBezTo>
                    <a:cubicBezTo>
                      <a:pt x="12638" y="12331"/>
                      <a:pt x="12679" y="12345"/>
                      <a:pt x="12693" y="12359"/>
                    </a:cubicBezTo>
                    <a:cubicBezTo>
                      <a:pt x="12903" y="12512"/>
                      <a:pt x="13126" y="12666"/>
                      <a:pt x="13335" y="12833"/>
                    </a:cubicBezTo>
                    <a:cubicBezTo>
                      <a:pt x="13391" y="12871"/>
                      <a:pt x="13448" y="12891"/>
                      <a:pt x="13502" y="12891"/>
                    </a:cubicBezTo>
                    <a:cubicBezTo>
                      <a:pt x="13568" y="12891"/>
                      <a:pt x="13630" y="12860"/>
                      <a:pt x="13684" y="12791"/>
                    </a:cubicBezTo>
                    <a:cubicBezTo>
                      <a:pt x="13726" y="12763"/>
                      <a:pt x="13740" y="12721"/>
                      <a:pt x="13781" y="12693"/>
                    </a:cubicBezTo>
                    <a:cubicBezTo>
                      <a:pt x="13949" y="12456"/>
                      <a:pt x="14130" y="12233"/>
                      <a:pt x="14284" y="11996"/>
                    </a:cubicBezTo>
                    <a:cubicBezTo>
                      <a:pt x="14353" y="11898"/>
                      <a:pt x="14339" y="11801"/>
                      <a:pt x="14270" y="11731"/>
                    </a:cubicBezTo>
                    <a:lnTo>
                      <a:pt x="14214" y="11675"/>
                    </a:lnTo>
                    <a:lnTo>
                      <a:pt x="14200" y="11661"/>
                    </a:lnTo>
                    <a:cubicBezTo>
                      <a:pt x="14088" y="11592"/>
                      <a:pt x="13991" y="11508"/>
                      <a:pt x="13879" y="11438"/>
                    </a:cubicBezTo>
                    <a:cubicBezTo>
                      <a:pt x="13767" y="11340"/>
                      <a:pt x="13656" y="11257"/>
                      <a:pt x="13530" y="11173"/>
                    </a:cubicBezTo>
                    <a:lnTo>
                      <a:pt x="13488" y="11117"/>
                    </a:lnTo>
                    <a:lnTo>
                      <a:pt x="13642" y="10810"/>
                    </a:lnTo>
                    <a:cubicBezTo>
                      <a:pt x="13670" y="10755"/>
                      <a:pt x="13698" y="10699"/>
                      <a:pt x="13712" y="10657"/>
                    </a:cubicBezTo>
                    <a:cubicBezTo>
                      <a:pt x="13851" y="10350"/>
                      <a:pt x="13977" y="10057"/>
                      <a:pt x="14074" y="9750"/>
                    </a:cubicBezTo>
                    <a:cubicBezTo>
                      <a:pt x="14325" y="9792"/>
                      <a:pt x="14549" y="9834"/>
                      <a:pt x="14772" y="9862"/>
                    </a:cubicBezTo>
                    <a:cubicBezTo>
                      <a:pt x="14841" y="9890"/>
                      <a:pt x="14897" y="9890"/>
                      <a:pt x="14967" y="9904"/>
                    </a:cubicBezTo>
                    <a:cubicBezTo>
                      <a:pt x="14981" y="9905"/>
                      <a:pt x="14994" y="9906"/>
                      <a:pt x="15007" y="9906"/>
                    </a:cubicBezTo>
                    <a:cubicBezTo>
                      <a:pt x="15125" y="9906"/>
                      <a:pt x="15210" y="9847"/>
                      <a:pt x="15260" y="9708"/>
                    </a:cubicBezTo>
                    <a:cubicBezTo>
                      <a:pt x="15302" y="9611"/>
                      <a:pt x="15316" y="9499"/>
                      <a:pt x="15330" y="9374"/>
                    </a:cubicBezTo>
                    <a:lnTo>
                      <a:pt x="15441" y="8746"/>
                    </a:lnTo>
                    <a:lnTo>
                      <a:pt x="15469" y="8662"/>
                    </a:lnTo>
                    <a:cubicBezTo>
                      <a:pt x="15413" y="8551"/>
                      <a:pt x="15330" y="8523"/>
                      <a:pt x="15218" y="8509"/>
                    </a:cubicBezTo>
                    <a:lnTo>
                      <a:pt x="14702" y="8397"/>
                    </a:lnTo>
                    <a:cubicBezTo>
                      <a:pt x="14604" y="8383"/>
                      <a:pt x="14493" y="8369"/>
                      <a:pt x="14409" y="8355"/>
                    </a:cubicBezTo>
                    <a:cubicBezTo>
                      <a:pt x="14409" y="8090"/>
                      <a:pt x="14423" y="7839"/>
                      <a:pt x="14409" y="7588"/>
                    </a:cubicBezTo>
                    <a:cubicBezTo>
                      <a:pt x="14395" y="7337"/>
                      <a:pt x="14367" y="7072"/>
                      <a:pt x="14353" y="6835"/>
                    </a:cubicBezTo>
                    <a:cubicBezTo>
                      <a:pt x="14632" y="6765"/>
                      <a:pt x="14911" y="6682"/>
                      <a:pt x="15176" y="6612"/>
                    </a:cubicBezTo>
                    <a:cubicBezTo>
                      <a:pt x="15274" y="6570"/>
                      <a:pt x="15358" y="6514"/>
                      <a:pt x="15399" y="6417"/>
                    </a:cubicBezTo>
                    <a:lnTo>
                      <a:pt x="15399" y="6263"/>
                    </a:lnTo>
                    <a:cubicBezTo>
                      <a:pt x="15385" y="6207"/>
                      <a:pt x="15358" y="6166"/>
                      <a:pt x="15358" y="6124"/>
                    </a:cubicBezTo>
                    <a:cubicBezTo>
                      <a:pt x="15316" y="5956"/>
                      <a:pt x="15274" y="5789"/>
                      <a:pt x="15218" y="5635"/>
                    </a:cubicBezTo>
                    <a:cubicBezTo>
                      <a:pt x="15204" y="5524"/>
                      <a:pt x="15176" y="5440"/>
                      <a:pt x="15134" y="5329"/>
                    </a:cubicBezTo>
                    <a:cubicBezTo>
                      <a:pt x="15112" y="5216"/>
                      <a:pt x="15026" y="5167"/>
                      <a:pt x="14920" y="5167"/>
                    </a:cubicBezTo>
                    <a:cubicBezTo>
                      <a:pt x="14895" y="5167"/>
                      <a:pt x="14868" y="5170"/>
                      <a:pt x="14841" y="5175"/>
                    </a:cubicBezTo>
                    <a:cubicBezTo>
                      <a:pt x="14576" y="5245"/>
                      <a:pt x="14297" y="5315"/>
                      <a:pt x="14046" y="5384"/>
                    </a:cubicBezTo>
                    <a:cubicBezTo>
                      <a:pt x="14027" y="5388"/>
                      <a:pt x="14011" y="5389"/>
                      <a:pt x="13998" y="5389"/>
                    </a:cubicBezTo>
                    <a:cubicBezTo>
                      <a:pt x="13956" y="5389"/>
                      <a:pt x="13945" y="5371"/>
                      <a:pt x="13935" y="5329"/>
                    </a:cubicBezTo>
                    <a:cubicBezTo>
                      <a:pt x="13809" y="5050"/>
                      <a:pt x="13670" y="4799"/>
                      <a:pt x="13530" y="4520"/>
                    </a:cubicBezTo>
                    <a:cubicBezTo>
                      <a:pt x="13461" y="4352"/>
                      <a:pt x="13363" y="4213"/>
                      <a:pt x="13251" y="4059"/>
                    </a:cubicBezTo>
                    <a:lnTo>
                      <a:pt x="13307" y="4003"/>
                    </a:lnTo>
                    <a:cubicBezTo>
                      <a:pt x="13516" y="3836"/>
                      <a:pt x="13726" y="3641"/>
                      <a:pt x="13935" y="3473"/>
                    </a:cubicBezTo>
                    <a:cubicBezTo>
                      <a:pt x="14046" y="3376"/>
                      <a:pt x="14060" y="3264"/>
                      <a:pt x="13977" y="3153"/>
                    </a:cubicBezTo>
                    <a:cubicBezTo>
                      <a:pt x="13907" y="3069"/>
                      <a:pt x="13837" y="2985"/>
                      <a:pt x="13767" y="2915"/>
                    </a:cubicBezTo>
                    <a:cubicBezTo>
                      <a:pt x="13628" y="2734"/>
                      <a:pt x="13461" y="2567"/>
                      <a:pt x="13307" y="2385"/>
                    </a:cubicBezTo>
                    <a:cubicBezTo>
                      <a:pt x="13264" y="2335"/>
                      <a:pt x="13205" y="2310"/>
                      <a:pt x="13143" y="2310"/>
                    </a:cubicBezTo>
                    <a:cubicBezTo>
                      <a:pt x="13086" y="2310"/>
                      <a:pt x="13026" y="2331"/>
                      <a:pt x="12972" y="2371"/>
                    </a:cubicBezTo>
                    <a:cubicBezTo>
                      <a:pt x="12805" y="2511"/>
                      <a:pt x="12624" y="2664"/>
                      <a:pt x="12456" y="2804"/>
                    </a:cubicBezTo>
                    <a:cubicBezTo>
                      <a:pt x="12400" y="2860"/>
                      <a:pt x="12345" y="2888"/>
                      <a:pt x="12275" y="2943"/>
                    </a:cubicBezTo>
                    <a:cubicBezTo>
                      <a:pt x="11912" y="2595"/>
                      <a:pt x="11508" y="2302"/>
                      <a:pt x="11075" y="2051"/>
                    </a:cubicBezTo>
                    <a:cubicBezTo>
                      <a:pt x="11089" y="2023"/>
                      <a:pt x="11089" y="2009"/>
                      <a:pt x="11117" y="1981"/>
                    </a:cubicBezTo>
                    <a:cubicBezTo>
                      <a:pt x="11215" y="1744"/>
                      <a:pt x="11326" y="1479"/>
                      <a:pt x="11424" y="1242"/>
                    </a:cubicBezTo>
                    <a:cubicBezTo>
                      <a:pt x="11494" y="1074"/>
                      <a:pt x="11466" y="977"/>
                      <a:pt x="11298" y="893"/>
                    </a:cubicBezTo>
                    <a:cubicBezTo>
                      <a:pt x="11145" y="795"/>
                      <a:pt x="10992" y="726"/>
                      <a:pt x="10824" y="656"/>
                    </a:cubicBezTo>
                    <a:cubicBezTo>
                      <a:pt x="10685" y="614"/>
                      <a:pt x="10559" y="544"/>
                      <a:pt x="10406" y="502"/>
                    </a:cubicBezTo>
                    <a:cubicBezTo>
                      <a:pt x="10366" y="488"/>
                      <a:pt x="10330" y="481"/>
                      <a:pt x="10298" y="481"/>
                    </a:cubicBezTo>
                    <a:cubicBezTo>
                      <a:pt x="10204" y="481"/>
                      <a:pt x="10137" y="538"/>
                      <a:pt x="10085" y="642"/>
                    </a:cubicBezTo>
                    <a:cubicBezTo>
                      <a:pt x="9973" y="893"/>
                      <a:pt x="9848" y="1130"/>
                      <a:pt x="9750" y="1381"/>
                    </a:cubicBezTo>
                    <a:cubicBezTo>
                      <a:pt x="9724" y="1425"/>
                      <a:pt x="9703" y="1447"/>
                      <a:pt x="9674" y="1447"/>
                    </a:cubicBezTo>
                    <a:cubicBezTo>
                      <a:pt x="9657" y="1447"/>
                      <a:pt x="9637" y="1439"/>
                      <a:pt x="9611" y="1423"/>
                    </a:cubicBezTo>
                    <a:cubicBezTo>
                      <a:pt x="9178" y="1283"/>
                      <a:pt x="8732" y="1214"/>
                      <a:pt x="8286" y="1186"/>
                    </a:cubicBezTo>
                    <a:cubicBezTo>
                      <a:pt x="8230" y="1186"/>
                      <a:pt x="8216" y="1172"/>
                      <a:pt x="8216" y="1102"/>
                    </a:cubicBezTo>
                    <a:cubicBezTo>
                      <a:pt x="8216" y="823"/>
                      <a:pt x="8202" y="544"/>
                      <a:pt x="8174" y="265"/>
                    </a:cubicBezTo>
                    <a:cubicBezTo>
                      <a:pt x="8174" y="126"/>
                      <a:pt x="8090" y="28"/>
                      <a:pt x="7937" y="14"/>
                    </a:cubicBezTo>
                    <a:cubicBezTo>
                      <a:pt x="7881" y="14"/>
                      <a:pt x="7825" y="14"/>
                      <a:pt x="77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41"/>
              <p:cNvSpPr/>
              <p:nvPr/>
            </p:nvSpPr>
            <p:spPr>
              <a:xfrm>
                <a:off x="1932474" y="1535140"/>
                <a:ext cx="332658" cy="340791"/>
              </a:xfrm>
              <a:custGeom>
                <a:avLst/>
                <a:gdLst/>
                <a:ahLst/>
                <a:cxnLst/>
                <a:rect l="l" t="t" r="r" b="b"/>
                <a:pathLst>
                  <a:path w="16249" h="16628" extrusionOk="0">
                    <a:moveTo>
                      <a:pt x="7966" y="3660"/>
                    </a:moveTo>
                    <a:cubicBezTo>
                      <a:pt x="10449" y="3660"/>
                      <a:pt x="12533" y="5584"/>
                      <a:pt x="12586" y="8056"/>
                    </a:cubicBezTo>
                    <a:cubicBezTo>
                      <a:pt x="12586" y="8273"/>
                      <a:pt x="12586" y="8490"/>
                      <a:pt x="12559" y="8734"/>
                    </a:cubicBezTo>
                    <a:cubicBezTo>
                      <a:pt x="12451" y="9521"/>
                      <a:pt x="12152" y="10307"/>
                      <a:pt x="11718" y="10958"/>
                    </a:cubicBezTo>
                    <a:cubicBezTo>
                      <a:pt x="11718" y="10985"/>
                      <a:pt x="11691" y="10985"/>
                      <a:pt x="11691" y="11040"/>
                    </a:cubicBezTo>
                    <a:cubicBezTo>
                      <a:pt x="11610" y="11121"/>
                      <a:pt x="11529" y="11202"/>
                      <a:pt x="11474" y="11257"/>
                    </a:cubicBezTo>
                    <a:cubicBezTo>
                      <a:pt x="11013" y="11799"/>
                      <a:pt x="10362" y="12233"/>
                      <a:pt x="9684" y="12532"/>
                    </a:cubicBezTo>
                    <a:lnTo>
                      <a:pt x="9386" y="12613"/>
                    </a:lnTo>
                    <a:cubicBezTo>
                      <a:pt x="9033" y="12721"/>
                      <a:pt x="8653" y="12803"/>
                      <a:pt x="8301" y="12830"/>
                    </a:cubicBezTo>
                    <a:lnTo>
                      <a:pt x="7813" y="12830"/>
                    </a:lnTo>
                    <a:cubicBezTo>
                      <a:pt x="5480" y="12694"/>
                      <a:pt x="3527" y="10823"/>
                      <a:pt x="3446" y="8409"/>
                    </a:cubicBezTo>
                    <a:cubicBezTo>
                      <a:pt x="3337" y="5886"/>
                      <a:pt x="5290" y="3771"/>
                      <a:pt x="7813" y="3662"/>
                    </a:cubicBezTo>
                    <a:cubicBezTo>
                      <a:pt x="7864" y="3660"/>
                      <a:pt x="7915" y="3660"/>
                      <a:pt x="7966" y="3660"/>
                    </a:cubicBezTo>
                    <a:close/>
                    <a:moveTo>
                      <a:pt x="8138" y="0"/>
                    </a:moveTo>
                    <a:lnTo>
                      <a:pt x="7406" y="55"/>
                    </a:lnTo>
                    <a:cubicBezTo>
                      <a:pt x="7379" y="55"/>
                      <a:pt x="7324" y="82"/>
                      <a:pt x="7270" y="82"/>
                    </a:cubicBezTo>
                    <a:cubicBezTo>
                      <a:pt x="7107" y="109"/>
                      <a:pt x="6999" y="190"/>
                      <a:pt x="7026" y="380"/>
                    </a:cubicBezTo>
                    <a:cubicBezTo>
                      <a:pt x="7026" y="678"/>
                      <a:pt x="7026" y="950"/>
                      <a:pt x="7053" y="1275"/>
                    </a:cubicBezTo>
                    <a:cubicBezTo>
                      <a:pt x="7053" y="1329"/>
                      <a:pt x="7053" y="1329"/>
                      <a:pt x="6999" y="1329"/>
                    </a:cubicBezTo>
                    <a:cubicBezTo>
                      <a:pt x="6511" y="1411"/>
                      <a:pt x="6050" y="1546"/>
                      <a:pt x="5616" y="1709"/>
                    </a:cubicBezTo>
                    <a:cubicBezTo>
                      <a:pt x="5592" y="1717"/>
                      <a:pt x="5573" y="1720"/>
                      <a:pt x="5557" y="1720"/>
                    </a:cubicBezTo>
                    <a:cubicBezTo>
                      <a:pt x="5518" y="1720"/>
                      <a:pt x="5499" y="1701"/>
                      <a:pt x="5480" y="1682"/>
                    </a:cubicBezTo>
                    <a:cubicBezTo>
                      <a:pt x="5344" y="1438"/>
                      <a:pt x="5209" y="1167"/>
                      <a:pt x="5073" y="923"/>
                    </a:cubicBezTo>
                    <a:cubicBezTo>
                      <a:pt x="5016" y="809"/>
                      <a:pt x="4920" y="762"/>
                      <a:pt x="4830" y="762"/>
                    </a:cubicBezTo>
                    <a:cubicBezTo>
                      <a:pt x="4791" y="762"/>
                      <a:pt x="4753" y="771"/>
                      <a:pt x="4721" y="787"/>
                    </a:cubicBezTo>
                    <a:cubicBezTo>
                      <a:pt x="4422" y="950"/>
                      <a:pt x="4124" y="1085"/>
                      <a:pt x="3798" y="1275"/>
                    </a:cubicBezTo>
                    <a:cubicBezTo>
                      <a:pt x="3663" y="1329"/>
                      <a:pt x="3636" y="1465"/>
                      <a:pt x="3717" y="1601"/>
                    </a:cubicBezTo>
                    <a:cubicBezTo>
                      <a:pt x="3798" y="1845"/>
                      <a:pt x="3934" y="2035"/>
                      <a:pt x="4042" y="2279"/>
                    </a:cubicBezTo>
                    <a:cubicBezTo>
                      <a:pt x="4070" y="2360"/>
                      <a:pt x="4124" y="2414"/>
                      <a:pt x="4151" y="2441"/>
                    </a:cubicBezTo>
                    <a:cubicBezTo>
                      <a:pt x="3717" y="2767"/>
                      <a:pt x="3310" y="3092"/>
                      <a:pt x="2957" y="3499"/>
                    </a:cubicBezTo>
                    <a:cubicBezTo>
                      <a:pt x="2686" y="3309"/>
                      <a:pt x="2442" y="3120"/>
                      <a:pt x="2171" y="2957"/>
                    </a:cubicBezTo>
                    <a:cubicBezTo>
                      <a:pt x="2107" y="2906"/>
                      <a:pt x="2043" y="2879"/>
                      <a:pt x="1987" y="2879"/>
                    </a:cubicBezTo>
                    <a:cubicBezTo>
                      <a:pt x="1925" y="2879"/>
                      <a:pt x="1874" y="2912"/>
                      <a:pt x="1845" y="2984"/>
                    </a:cubicBezTo>
                    <a:cubicBezTo>
                      <a:pt x="1628" y="3255"/>
                      <a:pt x="1411" y="3581"/>
                      <a:pt x="1194" y="3852"/>
                    </a:cubicBezTo>
                    <a:cubicBezTo>
                      <a:pt x="1140" y="3933"/>
                      <a:pt x="1167" y="4069"/>
                      <a:pt x="1276" y="4177"/>
                    </a:cubicBezTo>
                    <a:cubicBezTo>
                      <a:pt x="1493" y="4340"/>
                      <a:pt x="1737" y="4530"/>
                      <a:pt x="1954" y="4693"/>
                    </a:cubicBezTo>
                    <a:lnTo>
                      <a:pt x="2008" y="4747"/>
                    </a:lnTo>
                    <a:cubicBezTo>
                      <a:pt x="1873" y="4991"/>
                      <a:pt x="1764" y="5235"/>
                      <a:pt x="1683" y="5479"/>
                    </a:cubicBezTo>
                    <a:cubicBezTo>
                      <a:pt x="1574" y="5696"/>
                      <a:pt x="1466" y="5940"/>
                      <a:pt x="1411" y="6212"/>
                    </a:cubicBezTo>
                    <a:lnTo>
                      <a:pt x="1330" y="6212"/>
                    </a:lnTo>
                    <a:cubicBezTo>
                      <a:pt x="1059" y="6157"/>
                      <a:pt x="760" y="6103"/>
                      <a:pt x="489" y="6049"/>
                    </a:cubicBezTo>
                    <a:cubicBezTo>
                      <a:pt x="463" y="6045"/>
                      <a:pt x="438" y="6042"/>
                      <a:pt x="414" y="6042"/>
                    </a:cubicBezTo>
                    <a:cubicBezTo>
                      <a:pt x="293" y="6042"/>
                      <a:pt x="214" y="6102"/>
                      <a:pt x="191" y="6239"/>
                    </a:cubicBezTo>
                    <a:cubicBezTo>
                      <a:pt x="137" y="6374"/>
                      <a:pt x="109" y="6483"/>
                      <a:pt x="109" y="6619"/>
                    </a:cubicBezTo>
                    <a:cubicBezTo>
                      <a:pt x="82" y="6836"/>
                      <a:pt x="55" y="7053"/>
                      <a:pt x="1" y="7270"/>
                    </a:cubicBezTo>
                    <a:lnTo>
                      <a:pt x="1" y="7378"/>
                    </a:lnTo>
                    <a:cubicBezTo>
                      <a:pt x="55" y="7514"/>
                      <a:pt x="137" y="7541"/>
                      <a:pt x="272" y="7568"/>
                    </a:cubicBezTo>
                    <a:cubicBezTo>
                      <a:pt x="462" y="7595"/>
                      <a:pt x="625" y="7649"/>
                      <a:pt x="760" y="7676"/>
                    </a:cubicBezTo>
                    <a:cubicBezTo>
                      <a:pt x="896" y="7704"/>
                      <a:pt x="1032" y="7731"/>
                      <a:pt x="1140" y="7731"/>
                    </a:cubicBezTo>
                    <a:lnTo>
                      <a:pt x="1194" y="9331"/>
                    </a:lnTo>
                    <a:cubicBezTo>
                      <a:pt x="1194" y="9331"/>
                      <a:pt x="1167" y="9331"/>
                      <a:pt x="1140" y="9358"/>
                    </a:cubicBezTo>
                    <a:cubicBezTo>
                      <a:pt x="869" y="9439"/>
                      <a:pt x="625" y="9494"/>
                      <a:pt x="354" y="9575"/>
                    </a:cubicBezTo>
                    <a:cubicBezTo>
                      <a:pt x="218" y="9602"/>
                      <a:pt x="137" y="9684"/>
                      <a:pt x="109" y="9765"/>
                    </a:cubicBezTo>
                    <a:lnTo>
                      <a:pt x="109" y="9901"/>
                    </a:lnTo>
                    <a:cubicBezTo>
                      <a:pt x="109" y="9901"/>
                      <a:pt x="109" y="9955"/>
                      <a:pt x="137" y="9982"/>
                    </a:cubicBezTo>
                    <a:cubicBezTo>
                      <a:pt x="218" y="10280"/>
                      <a:pt x="326" y="10579"/>
                      <a:pt x="381" y="10904"/>
                    </a:cubicBezTo>
                    <a:cubicBezTo>
                      <a:pt x="449" y="11040"/>
                      <a:pt x="517" y="11101"/>
                      <a:pt x="649" y="11101"/>
                    </a:cubicBezTo>
                    <a:cubicBezTo>
                      <a:pt x="675" y="11101"/>
                      <a:pt x="702" y="11098"/>
                      <a:pt x="733" y="11094"/>
                    </a:cubicBezTo>
                    <a:cubicBezTo>
                      <a:pt x="815" y="11067"/>
                      <a:pt x="923" y="11040"/>
                      <a:pt x="1059" y="11040"/>
                    </a:cubicBezTo>
                    <a:cubicBezTo>
                      <a:pt x="1276" y="10985"/>
                      <a:pt x="1439" y="10931"/>
                      <a:pt x="1628" y="10904"/>
                    </a:cubicBezTo>
                    <a:cubicBezTo>
                      <a:pt x="1845" y="11392"/>
                      <a:pt x="2090" y="11853"/>
                      <a:pt x="2388" y="12287"/>
                    </a:cubicBezTo>
                    <a:cubicBezTo>
                      <a:pt x="2144" y="12477"/>
                      <a:pt x="1900" y="12721"/>
                      <a:pt x="1683" y="12938"/>
                    </a:cubicBezTo>
                    <a:cubicBezTo>
                      <a:pt x="1574" y="13020"/>
                      <a:pt x="1547" y="13155"/>
                      <a:pt x="1628" y="13264"/>
                    </a:cubicBezTo>
                    <a:cubicBezTo>
                      <a:pt x="1683" y="13291"/>
                      <a:pt x="1710" y="13372"/>
                      <a:pt x="1737" y="13399"/>
                    </a:cubicBezTo>
                    <a:cubicBezTo>
                      <a:pt x="1900" y="13616"/>
                      <a:pt x="2117" y="13833"/>
                      <a:pt x="2279" y="14050"/>
                    </a:cubicBezTo>
                    <a:cubicBezTo>
                      <a:pt x="2351" y="14122"/>
                      <a:pt x="2415" y="14156"/>
                      <a:pt x="2479" y="14156"/>
                    </a:cubicBezTo>
                    <a:cubicBezTo>
                      <a:pt x="2537" y="14156"/>
                      <a:pt x="2595" y="14129"/>
                      <a:pt x="2659" y="14078"/>
                    </a:cubicBezTo>
                    <a:cubicBezTo>
                      <a:pt x="2713" y="14023"/>
                      <a:pt x="2822" y="13942"/>
                      <a:pt x="2903" y="13888"/>
                    </a:cubicBezTo>
                    <a:cubicBezTo>
                      <a:pt x="3066" y="13752"/>
                      <a:pt x="3202" y="13616"/>
                      <a:pt x="3364" y="13508"/>
                    </a:cubicBezTo>
                    <a:lnTo>
                      <a:pt x="3988" y="14023"/>
                    </a:lnTo>
                    <a:cubicBezTo>
                      <a:pt x="4178" y="14186"/>
                      <a:pt x="4422" y="14322"/>
                      <a:pt x="4612" y="14457"/>
                    </a:cubicBezTo>
                    <a:cubicBezTo>
                      <a:pt x="4612" y="14457"/>
                      <a:pt x="4612" y="14484"/>
                      <a:pt x="4585" y="14512"/>
                    </a:cubicBezTo>
                    <a:cubicBezTo>
                      <a:pt x="4476" y="14783"/>
                      <a:pt x="4341" y="15054"/>
                      <a:pt x="4259" y="15325"/>
                    </a:cubicBezTo>
                    <a:cubicBezTo>
                      <a:pt x="4178" y="15461"/>
                      <a:pt x="4205" y="15597"/>
                      <a:pt x="4341" y="15678"/>
                    </a:cubicBezTo>
                    <a:cubicBezTo>
                      <a:pt x="4693" y="15814"/>
                      <a:pt x="4992" y="15976"/>
                      <a:pt x="5344" y="16112"/>
                    </a:cubicBezTo>
                    <a:cubicBezTo>
                      <a:pt x="5382" y="16134"/>
                      <a:pt x="5419" y="16144"/>
                      <a:pt x="5455" y="16144"/>
                    </a:cubicBezTo>
                    <a:cubicBezTo>
                      <a:pt x="5548" y="16144"/>
                      <a:pt x="5631" y="16075"/>
                      <a:pt x="5670" y="15976"/>
                    </a:cubicBezTo>
                    <a:cubicBezTo>
                      <a:pt x="5751" y="15814"/>
                      <a:pt x="5805" y="15678"/>
                      <a:pt x="5887" y="15515"/>
                    </a:cubicBezTo>
                    <a:cubicBezTo>
                      <a:pt x="5941" y="15380"/>
                      <a:pt x="6022" y="15244"/>
                      <a:pt x="6050" y="15108"/>
                    </a:cubicBezTo>
                    <a:cubicBezTo>
                      <a:pt x="6511" y="15244"/>
                      <a:pt x="6999" y="15325"/>
                      <a:pt x="7514" y="15407"/>
                    </a:cubicBezTo>
                    <a:lnTo>
                      <a:pt x="7596" y="15407"/>
                    </a:lnTo>
                    <a:lnTo>
                      <a:pt x="7650" y="16356"/>
                    </a:lnTo>
                    <a:cubicBezTo>
                      <a:pt x="7650" y="16519"/>
                      <a:pt x="7704" y="16627"/>
                      <a:pt x="7921" y="16627"/>
                    </a:cubicBezTo>
                    <a:cubicBezTo>
                      <a:pt x="8247" y="16627"/>
                      <a:pt x="8626" y="16600"/>
                      <a:pt x="8952" y="16600"/>
                    </a:cubicBezTo>
                    <a:cubicBezTo>
                      <a:pt x="9006" y="16600"/>
                      <a:pt x="9033" y="16600"/>
                      <a:pt x="9060" y="16546"/>
                    </a:cubicBezTo>
                    <a:cubicBezTo>
                      <a:pt x="9142" y="16519"/>
                      <a:pt x="9196" y="16464"/>
                      <a:pt x="9196" y="16356"/>
                    </a:cubicBezTo>
                    <a:lnTo>
                      <a:pt x="9196" y="16329"/>
                    </a:lnTo>
                    <a:cubicBezTo>
                      <a:pt x="9196" y="16139"/>
                      <a:pt x="9196" y="15949"/>
                      <a:pt x="9169" y="15786"/>
                    </a:cubicBezTo>
                    <a:lnTo>
                      <a:pt x="9169" y="15461"/>
                    </a:lnTo>
                    <a:lnTo>
                      <a:pt x="9169" y="15407"/>
                    </a:lnTo>
                    <a:cubicBezTo>
                      <a:pt x="9223" y="15407"/>
                      <a:pt x="9332" y="15380"/>
                      <a:pt x="9413" y="15380"/>
                    </a:cubicBezTo>
                    <a:cubicBezTo>
                      <a:pt x="9847" y="15298"/>
                      <a:pt x="10254" y="15163"/>
                      <a:pt x="10688" y="15000"/>
                    </a:cubicBezTo>
                    <a:cubicBezTo>
                      <a:pt x="10688" y="15027"/>
                      <a:pt x="10715" y="15027"/>
                      <a:pt x="10715" y="15054"/>
                    </a:cubicBezTo>
                    <a:cubicBezTo>
                      <a:pt x="10851" y="15298"/>
                      <a:pt x="10986" y="15569"/>
                      <a:pt x="11122" y="15814"/>
                    </a:cubicBezTo>
                    <a:cubicBezTo>
                      <a:pt x="11190" y="15927"/>
                      <a:pt x="11276" y="15983"/>
                      <a:pt x="11382" y="15983"/>
                    </a:cubicBezTo>
                    <a:cubicBezTo>
                      <a:pt x="11403" y="15983"/>
                      <a:pt x="11425" y="15981"/>
                      <a:pt x="11447" y="15976"/>
                    </a:cubicBezTo>
                    <a:cubicBezTo>
                      <a:pt x="11474" y="15976"/>
                      <a:pt x="11501" y="15976"/>
                      <a:pt x="11529" y="15949"/>
                    </a:cubicBezTo>
                    <a:cubicBezTo>
                      <a:pt x="11664" y="15868"/>
                      <a:pt x="11854" y="15814"/>
                      <a:pt x="11990" y="15732"/>
                    </a:cubicBezTo>
                    <a:cubicBezTo>
                      <a:pt x="12125" y="15678"/>
                      <a:pt x="12288" y="15569"/>
                      <a:pt x="12424" y="15461"/>
                    </a:cubicBezTo>
                    <a:cubicBezTo>
                      <a:pt x="12559" y="15352"/>
                      <a:pt x="12586" y="15271"/>
                      <a:pt x="12532" y="15081"/>
                    </a:cubicBezTo>
                    <a:lnTo>
                      <a:pt x="12424" y="14891"/>
                    </a:lnTo>
                    <a:cubicBezTo>
                      <a:pt x="12315" y="14674"/>
                      <a:pt x="12180" y="14457"/>
                      <a:pt x="12071" y="14240"/>
                    </a:cubicBezTo>
                    <a:lnTo>
                      <a:pt x="12695" y="13725"/>
                    </a:lnTo>
                    <a:cubicBezTo>
                      <a:pt x="12803" y="13671"/>
                      <a:pt x="12885" y="13562"/>
                      <a:pt x="12966" y="13508"/>
                    </a:cubicBezTo>
                    <a:lnTo>
                      <a:pt x="13265" y="13210"/>
                    </a:lnTo>
                    <a:cubicBezTo>
                      <a:pt x="13292" y="13210"/>
                      <a:pt x="13292" y="13237"/>
                      <a:pt x="13346" y="13237"/>
                    </a:cubicBezTo>
                    <a:cubicBezTo>
                      <a:pt x="13563" y="13399"/>
                      <a:pt x="13807" y="13562"/>
                      <a:pt x="14024" y="13752"/>
                    </a:cubicBezTo>
                    <a:cubicBezTo>
                      <a:pt x="14083" y="13788"/>
                      <a:pt x="14142" y="13808"/>
                      <a:pt x="14197" y="13808"/>
                    </a:cubicBezTo>
                    <a:cubicBezTo>
                      <a:pt x="14268" y="13808"/>
                      <a:pt x="14331" y="13774"/>
                      <a:pt x="14377" y="13698"/>
                    </a:cubicBezTo>
                    <a:lnTo>
                      <a:pt x="14485" y="13589"/>
                    </a:lnTo>
                    <a:cubicBezTo>
                      <a:pt x="14648" y="13372"/>
                      <a:pt x="14865" y="13128"/>
                      <a:pt x="15028" y="12857"/>
                    </a:cubicBezTo>
                    <a:cubicBezTo>
                      <a:pt x="15109" y="12749"/>
                      <a:pt x="15109" y="12640"/>
                      <a:pt x="15028" y="12586"/>
                    </a:cubicBezTo>
                    <a:cubicBezTo>
                      <a:pt x="15000" y="12586"/>
                      <a:pt x="15000" y="12559"/>
                      <a:pt x="14973" y="12532"/>
                    </a:cubicBezTo>
                    <a:cubicBezTo>
                      <a:pt x="14865" y="12450"/>
                      <a:pt x="14756" y="12342"/>
                      <a:pt x="14621" y="12287"/>
                    </a:cubicBezTo>
                    <a:cubicBezTo>
                      <a:pt x="14485" y="12179"/>
                      <a:pt x="14377" y="12125"/>
                      <a:pt x="14241" y="12016"/>
                    </a:cubicBezTo>
                    <a:cubicBezTo>
                      <a:pt x="14214" y="12016"/>
                      <a:pt x="14214" y="11962"/>
                      <a:pt x="14187" y="11935"/>
                    </a:cubicBezTo>
                    <a:cubicBezTo>
                      <a:pt x="14241" y="11853"/>
                      <a:pt x="14322" y="11745"/>
                      <a:pt x="14349" y="11636"/>
                    </a:cubicBezTo>
                    <a:cubicBezTo>
                      <a:pt x="14377" y="11582"/>
                      <a:pt x="14431" y="11528"/>
                      <a:pt x="14431" y="11474"/>
                    </a:cubicBezTo>
                    <a:cubicBezTo>
                      <a:pt x="14566" y="11175"/>
                      <a:pt x="14702" y="10823"/>
                      <a:pt x="14783" y="10524"/>
                    </a:cubicBezTo>
                    <a:cubicBezTo>
                      <a:pt x="15028" y="10552"/>
                      <a:pt x="15299" y="10633"/>
                      <a:pt x="15543" y="10660"/>
                    </a:cubicBezTo>
                    <a:cubicBezTo>
                      <a:pt x="15597" y="10660"/>
                      <a:pt x="15679" y="10687"/>
                      <a:pt x="15733" y="10687"/>
                    </a:cubicBezTo>
                    <a:cubicBezTo>
                      <a:pt x="15764" y="10692"/>
                      <a:pt x="15792" y="10694"/>
                      <a:pt x="15817" y="10694"/>
                    </a:cubicBezTo>
                    <a:cubicBezTo>
                      <a:pt x="15948" y="10694"/>
                      <a:pt x="16013" y="10634"/>
                      <a:pt x="16058" y="10497"/>
                    </a:cubicBezTo>
                    <a:cubicBezTo>
                      <a:pt x="16085" y="10389"/>
                      <a:pt x="16113" y="10253"/>
                      <a:pt x="16113" y="10145"/>
                    </a:cubicBezTo>
                    <a:cubicBezTo>
                      <a:pt x="16140" y="9928"/>
                      <a:pt x="16194" y="9711"/>
                      <a:pt x="16248" y="9494"/>
                    </a:cubicBezTo>
                    <a:lnTo>
                      <a:pt x="16248" y="9331"/>
                    </a:lnTo>
                    <a:cubicBezTo>
                      <a:pt x="16194" y="9222"/>
                      <a:pt x="16113" y="9168"/>
                      <a:pt x="15977" y="9168"/>
                    </a:cubicBezTo>
                    <a:cubicBezTo>
                      <a:pt x="15787" y="9141"/>
                      <a:pt x="15597" y="9087"/>
                      <a:pt x="15434" y="9060"/>
                    </a:cubicBezTo>
                    <a:cubicBezTo>
                      <a:pt x="15326" y="9033"/>
                      <a:pt x="15190" y="9033"/>
                      <a:pt x="15136" y="9005"/>
                    </a:cubicBezTo>
                    <a:lnTo>
                      <a:pt x="15136" y="8192"/>
                    </a:lnTo>
                    <a:cubicBezTo>
                      <a:pt x="15136" y="7920"/>
                      <a:pt x="15109" y="7676"/>
                      <a:pt x="15055" y="7405"/>
                    </a:cubicBezTo>
                    <a:cubicBezTo>
                      <a:pt x="15380" y="7324"/>
                      <a:pt x="15651" y="7242"/>
                      <a:pt x="15950" y="7161"/>
                    </a:cubicBezTo>
                    <a:cubicBezTo>
                      <a:pt x="15950" y="6890"/>
                      <a:pt x="16004" y="6863"/>
                      <a:pt x="16058" y="6727"/>
                    </a:cubicBezTo>
                    <a:lnTo>
                      <a:pt x="16058" y="6564"/>
                    </a:lnTo>
                    <a:cubicBezTo>
                      <a:pt x="16058" y="6510"/>
                      <a:pt x="16031" y="6456"/>
                      <a:pt x="16031" y="6429"/>
                    </a:cubicBezTo>
                    <a:cubicBezTo>
                      <a:pt x="15977" y="6239"/>
                      <a:pt x="15923" y="6076"/>
                      <a:pt x="15896" y="5913"/>
                    </a:cubicBezTo>
                    <a:lnTo>
                      <a:pt x="15787" y="5615"/>
                    </a:lnTo>
                    <a:cubicBezTo>
                      <a:pt x="15766" y="5464"/>
                      <a:pt x="15676" y="5416"/>
                      <a:pt x="15558" y="5416"/>
                    </a:cubicBezTo>
                    <a:cubicBezTo>
                      <a:pt x="15528" y="5416"/>
                      <a:pt x="15495" y="5419"/>
                      <a:pt x="15462" y="5425"/>
                    </a:cubicBezTo>
                    <a:cubicBezTo>
                      <a:pt x="15217" y="5506"/>
                      <a:pt x="14892" y="5561"/>
                      <a:pt x="14621" y="5642"/>
                    </a:cubicBezTo>
                    <a:cubicBezTo>
                      <a:pt x="14607" y="5649"/>
                      <a:pt x="14595" y="5652"/>
                      <a:pt x="14585" y="5652"/>
                    </a:cubicBezTo>
                    <a:cubicBezTo>
                      <a:pt x="14555" y="5652"/>
                      <a:pt x="14539" y="5622"/>
                      <a:pt x="14539" y="5561"/>
                    </a:cubicBezTo>
                    <a:cubicBezTo>
                      <a:pt x="14377" y="5262"/>
                      <a:pt x="14268" y="4991"/>
                      <a:pt x="14105" y="4720"/>
                    </a:cubicBezTo>
                    <a:cubicBezTo>
                      <a:pt x="14051" y="4557"/>
                      <a:pt x="13943" y="4422"/>
                      <a:pt x="13861" y="4259"/>
                    </a:cubicBezTo>
                    <a:lnTo>
                      <a:pt x="13916" y="4177"/>
                    </a:lnTo>
                    <a:cubicBezTo>
                      <a:pt x="14160" y="3988"/>
                      <a:pt x="14349" y="3798"/>
                      <a:pt x="14566" y="3608"/>
                    </a:cubicBezTo>
                    <a:cubicBezTo>
                      <a:pt x="14675" y="3499"/>
                      <a:pt x="14702" y="3364"/>
                      <a:pt x="14594" y="3255"/>
                    </a:cubicBezTo>
                    <a:cubicBezTo>
                      <a:pt x="14539" y="3174"/>
                      <a:pt x="14458" y="3092"/>
                      <a:pt x="14404" y="2984"/>
                    </a:cubicBezTo>
                    <a:cubicBezTo>
                      <a:pt x="14214" y="2821"/>
                      <a:pt x="14078" y="2631"/>
                      <a:pt x="13916" y="2441"/>
                    </a:cubicBezTo>
                    <a:cubicBezTo>
                      <a:pt x="13861" y="2401"/>
                      <a:pt x="13800" y="2380"/>
                      <a:pt x="13743" y="2380"/>
                    </a:cubicBezTo>
                    <a:cubicBezTo>
                      <a:pt x="13685" y="2380"/>
                      <a:pt x="13631" y="2401"/>
                      <a:pt x="13590" y="2441"/>
                    </a:cubicBezTo>
                    <a:cubicBezTo>
                      <a:pt x="13400" y="2631"/>
                      <a:pt x="13210" y="2767"/>
                      <a:pt x="13048" y="2930"/>
                    </a:cubicBezTo>
                    <a:cubicBezTo>
                      <a:pt x="12966" y="2957"/>
                      <a:pt x="12939" y="3038"/>
                      <a:pt x="12858" y="3092"/>
                    </a:cubicBezTo>
                    <a:cubicBezTo>
                      <a:pt x="12451" y="2713"/>
                      <a:pt x="12044" y="2414"/>
                      <a:pt x="11583" y="2143"/>
                    </a:cubicBezTo>
                    <a:cubicBezTo>
                      <a:pt x="11583" y="2116"/>
                      <a:pt x="11610" y="2089"/>
                      <a:pt x="11610" y="2089"/>
                    </a:cubicBezTo>
                    <a:cubicBezTo>
                      <a:pt x="11718" y="1818"/>
                      <a:pt x="11854" y="1546"/>
                      <a:pt x="11963" y="1302"/>
                    </a:cubicBezTo>
                    <a:cubicBezTo>
                      <a:pt x="12017" y="1140"/>
                      <a:pt x="11990" y="1031"/>
                      <a:pt x="11800" y="923"/>
                    </a:cubicBezTo>
                    <a:cubicBezTo>
                      <a:pt x="11637" y="868"/>
                      <a:pt x="11474" y="760"/>
                      <a:pt x="11312" y="678"/>
                    </a:cubicBezTo>
                    <a:cubicBezTo>
                      <a:pt x="11176" y="624"/>
                      <a:pt x="11040" y="543"/>
                      <a:pt x="10851" y="516"/>
                    </a:cubicBezTo>
                    <a:cubicBezTo>
                      <a:pt x="10808" y="502"/>
                      <a:pt x="10772" y="495"/>
                      <a:pt x="10739" y="495"/>
                    </a:cubicBezTo>
                    <a:cubicBezTo>
                      <a:pt x="10646" y="495"/>
                      <a:pt x="10585" y="551"/>
                      <a:pt x="10525" y="651"/>
                    </a:cubicBezTo>
                    <a:cubicBezTo>
                      <a:pt x="10417" y="923"/>
                      <a:pt x="10281" y="1167"/>
                      <a:pt x="10172" y="1438"/>
                    </a:cubicBezTo>
                    <a:cubicBezTo>
                      <a:pt x="10153" y="1476"/>
                      <a:pt x="10134" y="1515"/>
                      <a:pt x="10096" y="1515"/>
                    </a:cubicBezTo>
                    <a:cubicBezTo>
                      <a:pt x="10080" y="1515"/>
                      <a:pt x="10061" y="1508"/>
                      <a:pt x="10037" y="1492"/>
                    </a:cubicBezTo>
                    <a:cubicBezTo>
                      <a:pt x="9603" y="1357"/>
                      <a:pt x="9142" y="1275"/>
                      <a:pt x="8653" y="1221"/>
                    </a:cubicBezTo>
                    <a:cubicBezTo>
                      <a:pt x="8599" y="1221"/>
                      <a:pt x="8599" y="1194"/>
                      <a:pt x="8599" y="1167"/>
                    </a:cubicBezTo>
                    <a:cubicBezTo>
                      <a:pt x="8599" y="868"/>
                      <a:pt x="8572" y="597"/>
                      <a:pt x="8572" y="272"/>
                    </a:cubicBezTo>
                    <a:cubicBezTo>
                      <a:pt x="8572" y="109"/>
                      <a:pt x="8464" y="55"/>
                      <a:pt x="8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41"/>
              <p:cNvSpPr/>
              <p:nvPr/>
            </p:nvSpPr>
            <p:spPr>
              <a:xfrm>
                <a:off x="1689050" y="1759093"/>
                <a:ext cx="232862" cy="234430"/>
              </a:xfrm>
              <a:custGeom>
                <a:avLst/>
                <a:gdLst/>
                <a:ahLst/>
                <a:cxnLst/>
                <a:rect l="l" t="t" r="r" b="b"/>
                <a:pathLst>
                  <a:path w="15470" h="15569" extrusionOk="0">
                    <a:moveTo>
                      <a:pt x="7795" y="4757"/>
                    </a:moveTo>
                    <a:cubicBezTo>
                      <a:pt x="9471" y="4757"/>
                      <a:pt x="10838" y="6118"/>
                      <a:pt x="10838" y="7825"/>
                    </a:cubicBezTo>
                    <a:cubicBezTo>
                      <a:pt x="10838" y="9513"/>
                      <a:pt x="9457" y="10894"/>
                      <a:pt x="7769" y="10894"/>
                    </a:cubicBezTo>
                    <a:cubicBezTo>
                      <a:pt x="6068" y="10894"/>
                      <a:pt x="4701" y="9513"/>
                      <a:pt x="4701" y="7825"/>
                    </a:cubicBezTo>
                    <a:cubicBezTo>
                      <a:pt x="4701" y="6138"/>
                      <a:pt x="6068" y="4757"/>
                      <a:pt x="7769" y="4757"/>
                    </a:cubicBezTo>
                    <a:cubicBezTo>
                      <a:pt x="7778" y="4757"/>
                      <a:pt x="7787" y="4757"/>
                      <a:pt x="7795" y="4757"/>
                    </a:cubicBezTo>
                    <a:close/>
                    <a:moveTo>
                      <a:pt x="7797" y="0"/>
                    </a:moveTo>
                    <a:lnTo>
                      <a:pt x="7100" y="14"/>
                    </a:lnTo>
                    <a:cubicBezTo>
                      <a:pt x="7058" y="14"/>
                      <a:pt x="7016" y="28"/>
                      <a:pt x="6974" y="28"/>
                    </a:cubicBezTo>
                    <a:cubicBezTo>
                      <a:pt x="6807" y="56"/>
                      <a:pt x="6737" y="140"/>
                      <a:pt x="6737" y="307"/>
                    </a:cubicBezTo>
                    <a:cubicBezTo>
                      <a:pt x="6737" y="586"/>
                      <a:pt x="6751" y="865"/>
                      <a:pt x="6751" y="1130"/>
                    </a:cubicBezTo>
                    <a:cubicBezTo>
                      <a:pt x="6751" y="1186"/>
                      <a:pt x="6751" y="1200"/>
                      <a:pt x="6682" y="1214"/>
                    </a:cubicBezTo>
                    <a:cubicBezTo>
                      <a:pt x="6221" y="1283"/>
                      <a:pt x="5789" y="1409"/>
                      <a:pt x="5356" y="1562"/>
                    </a:cubicBezTo>
                    <a:cubicBezTo>
                      <a:pt x="5335" y="1573"/>
                      <a:pt x="5317" y="1580"/>
                      <a:pt x="5302" y="1580"/>
                    </a:cubicBezTo>
                    <a:cubicBezTo>
                      <a:pt x="5277" y="1580"/>
                      <a:pt x="5256" y="1563"/>
                      <a:pt x="5231" y="1521"/>
                    </a:cubicBezTo>
                    <a:cubicBezTo>
                      <a:pt x="5105" y="1270"/>
                      <a:pt x="4966" y="1046"/>
                      <a:pt x="4854" y="795"/>
                    </a:cubicBezTo>
                    <a:cubicBezTo>
                      <a:pt x="4808" y="694"/>
                      <a:pt x="4732" y="654"/>
                      <a:pt x="4650" y="654"/>
                    </a:cubicBezTo>
                    <a:cubicBezTo>
                      <a:pt x="4607" y="654"/>
                      <a:pt x="4562" y="665"/>
                      <a:pt x="4519" y="684"/>
                    </a:cubicBezTo>
                    <a:cubicBezTo>
                      <a:pt x="4227" y="837"/>
                      <a:pt x="3920" y="977"/>
                      <a:pt x="3641" y="1144"/>
                    </a:cubicBezTo>
                    <a:cubicBezTo>
                      <a:pt x="3529" y="1214"/>
                      <a:pt x="3487" y="1339"/>
                      <a:pt x="3557" y="1479"/>
                    </a:cubicBezTo>
                    <a:cubicBezTo>
                      <a:pt x="3669" y="1688"/>
                      <a:pt x="3766" y="1897"/>
                      <a:pt x="3892" y="2106"/>
                    </a:cubicBezTo>
                    <a:cubicBezTo>
                      <a:pt x="3920" y="2162"/>
                      <a:pt x="3948" y="2232"/>
                      <a:pt x="3975" y="2288"/>
                    </a:cubicBezTo>
                    <a:cubicBezTo>
                      <a:pt x="3557" y="2581"/>
                      <a:pt x="3180" y="2888"/>
                      <a:pt x="2846" y="3264"/>
                    </a:cubicBezTo>
                    <a:lnTo>
                      <a:pt x="2106" y="2734"/>
                    </a:lnTo>
                    <a:cubicBezTo>
                      <a:pt x="2056" y="2697"/>
                      <a:pt x="2003" y="2676"/>
                      <a:pt x="1953" y="2676"/>
                    </a:cubicBezTo>
                    <a:cubicBezTo>
                      <a:pt x="1890" y="2676"/>
                      <a:pt x="1832" y="2707"/>
                      <a:pt x="1786" y="2776"/>
                    </a:cubicBezTo>
                    <a:cubicBezTo>
                      <a:pt x="1576" y="3027"/>
                      <a:pt x="1381" y="3306"/>
                      <a:pt x="1172" y="3585"/>
                    </a:cubicBezTo>
                    <a:cubicBezTo>
                      <a:pt x="1102" y="3697"/>
                      <a:pt x="1130" y="3822"/>
                      <a:pt x="1242" y="3906"/>
                    </a:cubicBezTo>
                    <a:cubicBezTo>
                      <a:pt x="1451" y="4073"/>
                      <a:pt x="1674" y="4241"/>
                      <a:pt x="1897" y="4394"/>
                    </a:cubicBezTo>
                    <a:cubicBezTo>
                      <a:pt x="1925" y="4408"/>
                      <a:pt x="1953" y="4422"/>
                      <a:pt x="1967" y="4450"/>
                    </a:cubicBezTo>
                    <a:cubicBezTo>
                      <a:pt x="1855" y="4673"/>
                      <a:pt x="1744" y="4896"/>
                      <a:pt x="1646" y="5119"/>
                    </a:cubicBezTo>
                    <a:cubicBezTo>
                      <a:pt x="1534" y="5356"/>
                      <a:pt x="1465" y="5594"/>
                      <a:pt x="1367" y="5817"/>
                    </a:cubicBezTo>
                    <a:lnTo>
                      <a:pt x="1297" y="5817"/>
                    </a:lnTo>
                    <a:cubicBezTo>
                      <a:pt x="1032" y="5775"/>
                      <a:pt x="753" y="5719"/>
                      <a:pt x="474" y="5677"/>
                    </a:cubicBezTo>
                    <a:cubicBezTo>
                      <a:pt x="452" y="5673"/>
                      <a:pt x="431" y="5671"/>
                      <a:pt x="411" y="5671"/>
                    </a:cubicBezTo>
                    <a:cubicBezTo>
                      <a:pt x="290" y="5671"/>
                      <a:pt x="205" y="5741"/>
                      <a:pt x="181" y="5873"/>
                    </a:cubicBezTo>
                    <a:cubicBezTo>
                      <a:pt x="140" y="5984"/>
                      <a:pt x="126" y="6096"/>
                      <a:pt x="112" y="6221"/>
                    </a:cubicBezTo>
                    <a:lnTo>
                      <a:pt x="0" y="6849"/>
                    </a:lnTo>
                    <a:lnTo>
                      <a:pt x="0" y="6961"/>
                    </a:lnTo>
                    <a:cubicBezTo>
                      <a:pt x="56" y="7058"/>
                      <a:pt x="126" y="7128"/>
                      <a:pt x="251" y="7142"/>
                    </a:cubicBezTo>
                    <a:cubicBezTo>
                      <a:pt x="405" y="7170"/>
                      <a:pt x="558" y="7198"/>
                      <a:pt x="712" y="7240"/>
                    </a:cubicBezTo>
                    <a:cubicBezTo>
                      <a:pt x="837" y="7253"/>
                      <a:pt x="977" y="7281"/>
                      <a:pt x="1088" y="7309"/>
                    </a:cubicBezTo>
                    <a:lnTo>
                      <a:pt x="1130" y="8816"/>
                    </a:lnTo>
                    <a:cubicBezTo>
                      <a:pt x="1130" y="8816"/>
                      <a:pt x="1102" y="8844"/>
                      <a:pt x="1088" y="8844"/>
                    </a:cubicBezTo>
                    <a:cubicBezTo>
                      <a:pt x="837" y="8913"/>
                      <a:pt x="600" y="8983"/>
                      <a:pt x="335" y="9053"/>
                    </a:cubicBezTo>
                    <a:cubicBezTo>
                      <a:pt x="209" y="9081"/>
                      <a:pt x="140" y="9137"/>
                      <a:pt x="84" y="9234"/>
                    </a:cubicBezTo>
                    <a:lnTo>
                      <a:pt x="84" y="9360"/>
                    </a:lnTo>
                    <a:cubicBezTo>
                      <a:pt x="84" y="9374"/>
                      <a:pt x="112" y="9402"/>
                      <a:pt x="112" y="9416"/>
                    </a:cubicBezTo>
                    <a:cubicBezTo>
                      <a:pt x="181" y="9708"/>
                      <a:pt x="265" y="9987"/>
                      <a:pt x="335" y="10280"/>
                    </a:cubicBezTo>
                    <a:cubicBezTo>
                      <a:pt x="377" y="10417"/>
                      <a:pt x="443" y="10482"/>
                      <a:pt x="550" y="10482"/>
                    </a:cubicBezTo>
                    <a:cubicBezTo>
                      <a:pt x="585" y="10482"/>
                      <a:pt x="625" y="10475"/>
                      <a:pt x="670" y="10462"/>
                    </a:cubicBezTo>
                    <a:cubicBezTo>
                      <a:pt x="767" y="10448"/>
                      <a:pt x="879" y="10406"/>
                      <a:pt x="977" y="10392"/>
                    </a:cubicBezTo>
                    <a:cubicBezTo>
                      <a:pt x="1158" y="10336"/>
                      <a:pt x="1339" y="10308"/>
                      <a:pt x="1534" y="10252"/>
                    </a:cubicBezTo>
                    <a:cubicBezTo>
                      <a:pt x="1730" y="10727"/>
                      <a:pt x="1953" y="11159"/>
                      <a:pt x="2232" y="11578"/>
                    </a:cubicBezTo>
                    <a:cubicBezTo>
                      <a:pt x="2009" y="11787"/>
                      <a:pt x="1786" y="11982"/>
                      <a:pt x="1548" y="12191"/>
                    </a:cubicBezTo>
                    <a:cubicBezTo>
                      <a:pt x="1451" y="12275"/>
                      <a:pt x="1437" y="12401"/>
                      <a:pt x="1521" y="12512"/>
                    </a:cubicBezTo>
                    <a:cubicBezTo>
                      <a:pt x="1548" y="12568"/>
                      <a:pt x="1590" y="12610"/>
                      <a:pt x="1618" y="12652"/>
                    </a:cubicBezTo>
                    <a:cubicBezTo>
                      <a:pt x="1799" y="12861"/>
                      <a:pt x="1967" y="13056"/>
                      <a:pt x="2148" y="13265"/>
                    </a:cubicBezTo>
                    <a:cubicBezTo>
                      <a:pt x="2213" y="13330"/>
                      <a:pt x="2270" y="13361"/>
                      <a:pt x="2329" y="13361"/>
                    </a:cubicBezTo>
                    <a:cubicBezTo>
                      <a:pt x="2385" y="13361"/>
                      <a:pt x="2443" y="13333"/>
                      <a:pt x="2511" y="13279"/>
                    </a:cubicBezTo>
                    <a:cubicBezTo>
                      <a:pt x="2595" y="13210"/>
                      <a:pt x="2664" y="13140"/>
                      <a:pt x="2762" y="13070"/>
                    </a:cubicBezTo>
                    <a:cubicBezTo>
                      <a:pt x="2901" y="12958"/>
                      <a:pt x="3055" y="12833"/>
                      <a:pt x="3194" y="12707"/>
                    </a:cubicBezTo>
                    <a:cubicBezTo>
                      <a:pt x="3390" y="12861"/>
                      <a:pt x="3571" y="13042"/>
                      <a:pt x="3780" y="13182"/>
                    </a:cubicBezTo>
                    <a:cubicBezTo>
                      <a:pt x="3975" y="13321"/>
                      <a:pt x="4199" y="13461"/>
                      <a:pt x="4408" y="13600"/>
                    </a:cubicBezTo>
                    <a:cubicBezTo>
                      <a:pt x="4408" y="13614"/>
                      <a:pt x="4394" y="13628"/>
                      <a:pt x="4394" y="13656"/>
                    </a:cubicBezTo>
                    <a:cubicBezTo>
                      <a:pt x="4296" y="13907"/>
                      <a:pt x="4171" y="14172"/>
                      <a:pt x="4059" y="14423"/>
                    </a:cubicBezTo>
                    <a:cubicBezTo>
                      <a:pt x="4017" y="14535"/>
                      <a:pt x="4031" y="14660"/>
                      <a:pt x="4171" y="14730"/>
                    </a:cubicBezTo>
                    <a:cubicBezTo>
                      <a:pt x="4478" y="14869"/>
                      <a:pt x="4784" y="15009"/>
                      <a:pt x="5091" y="15134"/>
                    </a:cubicBezTo>
                    <a:cubicBezTo>
                      <a:pt x="5127" y="15149"/>
                      <a:pt x="5162" y="15156"/>
                      <a:pt x="5194" y="15156"/>
                    </a:cubicBezTo>
                    <a:cubicBezTo>
                      <a:pt x="5286" y="15156"/>
                      <a:pt x="5360" y="15098"/>
                      <a:pt x="5412" y="14995"/>
                    </a:cubicBezTo>
                    <a:cubicBezTo>
                      <a:pt x="5482" y="14842"/>
                      <a:pt x="5552" y="14702"/>
                      <a:pt x="5594" y="14535"/>
                    </a:cubicBezTo>
                    <a:cubicBezTo>
                      <a:pt x="5649" y="14423"/>
                      <a:pt x="5719" y="14298"/>
                      <a:pt x="5775" y="14158"/>
                    </a:cubicBezTo>
                    <a:cubicBezTo>
                      <a:pt x="6221" y="14298"/>
                      <a:pt x="6695" y="14381"/>
                      <a:pt x="7170" y="14437"/>
                    </a:cubicBezTo>
                    <a:lnTo>
                      <a:pt x="7253" y="14437"/>
                    </a:lnTo>
                    <a:lnTo>
                      <a:pt x="7295" y="15330"/>
                    </a:lnTo>
                    <a:cubicBezTo>
                      <a:pt x="7308" y="15485"/>
                      <a:pt x="7369" y="15568"/>
                      <a:pt x="7501" y="15568"/>
                    </a:cubicBezTo>
                    <a:cubicBezTo>
                      <a:pt x="7511" y="15568"/>
                      <a:pt x="7521" y="15568"/>
                      <a:pt x="7532" y="15567"/>
                    </a:cubicBezTo>
                    <a:cubicBezTo>
                      <a:pt x="7867" y="15567"/>
                      <a:pt x="8202" y="15553"/>
                      <a:pt x="8523" y="15539"/>
                    </a:cubicBezTo>
                    <a:cubicBezTo>
                      <a:pt x="8565" y="15539"/>
                      <a:pt x="8592" y="15511"/>
                      <a:pt x="8620" y="15511"/>
                    </a:cubicBezTo>
                    <a:cubicBezTo>
                      <a:pt x="8690" y="15483"/>
                      <a:pt x="8732" y="15413"/>
                      <a:pt x="8732" y="15330"/>
                    </a:cubicBezTo>
                    <a:lnTo>
                      <a:pt x="8732" y="15274"/>
                    </a:lnTo>
                    <a:cubicBezTo>
                      <a:pt x="8732" y="15093"/>
                      <a:pt x="8718" y="14925"/>
                      <a:pt x="8718" y="14744"/>
                    </a:cubicBezTo>
                    <a:lnTo>
                      <a:pt x="8718" y="14451"/>
                    </a:lnTo>
                    <a:lnTo>
                      <a:pt x="8718" y="14381"/>
                    </a:lnTo>
                    <a:cubicBezTo>
                      <a:pt x="8802" y="14367"/>
                      <a:pt x="8871" y="14367"/>
                      <a:pt x="8941" y="14353"/>
                    </a:cubicBezTo>
                    <a:cubicBezTo>
                      <a:pt x="9360" y="14284"/>
                      <a:pt x="9764" y="14158"/>
                      <a:pt x="10169" y="14005"/>
                    </a:cubicBezTo>
                    <a:cubicBezTo>
                      <a:pt x="10183" y="14019"/>
                      <a:pt x="10183" y="14033"/>
                      <a:pt x="10197" y="14046"/>
                    </a:cubicBezTo>
                    <a:cubicBezTo>
                      <a:pt x="10322" y="14298"/>
                      <a:pt x="10462" y="14521"/>
                      <a:pt x="10587" y="14772"/>
                    </a:cubicBezTo>
                    <a:cubicBezTo>
                      <a:pt x="10650" y="14872"/>
                      <a:pt x="10724" y="14927"/>
                      <a:pt x="10829" y="14927"/>
                    </a:cubicBezTo>
                    <a:cubicBezTo>
                      <a:pt x="10841" y="14927"/>
                      <a:pt x="10853" y="14927"/>
                      <a:pt x="10866" y="14925"/>
                    </a:cubicBezTo>
                    <a:cubicBezTo>
                      <a:pt x="10894" y="14925"/>
                      <a:pt x="10922" y="14911"/>
                      <a:pt x="10950" y="14883"/>
                    </a:cubicBezTo>
                    <a:lnTo>
                      <a:pt x="11368" y="14674"/>
                    </a:lnTo>
                    <a:cubicBezTo>
                      <a:pt x="11508" y="14604"/>
                      <a:pt x="11661" y="14521"/>
                      <a:pt x="11787" y="14437"/>
                    </a:cubicBezTo>
                    <a:cubicBezTo>
                      <a:pt x="11926" y="14353"/>
                      <a:pt x="11940" y="14242"/>
                      <a:pt x="11870" y="14102"/>
                    </a:cubicBezTo>
                    <a:cubicBezTo>
                      <a:pt x="11842" y="14033"/>
                      <a:pt x="11801" y="13977"/>
                      <a:pt x="11787" y="13907"/>
                    </a:cubicBezTo>
                    <a:cubicBezTo>
                      <a:pt x="11689" y="13698"/>
                      <a:pt x="11577" y="13516"/>
                      <a:pt x="11480" y="13307"/>
                    </a:cubicBezTo>
                    <a:cubicBezTo>
                      <a:pt x="11689" y="13140"/>
                      <a:pt x="11870" y="12986"/>
                      <a:pt x="12066" y="12833"/>
                    </a:cubicBezTo>
                    <a:cubicBezTo>
                      <a:pt x="12149" y="12763"/>
                      <a:pt x="12247" y="12680"/>
                      <a:pt x="12331" y="12582"/>
                    </a:cubicBezTo>
                    <a:cubicBezTo>
                      <a:pt x="12414" y="12498"/>
                      <a:pt x="12526" y="12387"/>
                      <a:pt x="12624" y="12303"/>
                    </a:cubicBezTo>
                    <a:cubicBezTo>
                      <a:pt x="12638" y="12331"/>
                      <a:pt x="12679" y="12345"/>
                      <a:pt x="12693" y="12359"/>
                    </a:cubicBezTo>
                    <a:cubicBezTo>
                      <a:pt x="12903" y="12512"/>
                      <a:pt x="13126" y="12666"/>
                      <a:pt x="13335" y="12833"/>
                    </a:cubicBezTo>
                    <a:cubicBezTo>
                      <a:pt x="13391" y="12871"/>
                      <a:pt x="13448" y="12891"/>
                      <a:pt x="13502" y="12891"/>
                    </a:cubicBezTo>
                    <a:cubicBezTo>
                      <a:pt x="13568" y="12891"/>
                      <a:pt x="13630" y="12860"/>
                      <a:pt x="13684" y="12791"/>
                    </a:cubicBezTo>
                    <a:cubicBezTo>
                      <a:pt x="13726" y="12763"/>
                      <a:pt x="13740" y="12721"/>
                      <a:pt x="13781" y="12693"/>
                    </a:cubicBezTo>
                    <a:cubicBezTo>
                      <a:pt x="13949" y="12456"/>
                      <a:pt x="14130" y="12233"/>
                      <a:pt x="14284" y="11996"/>
                    </a:cubicBezTo>
                    <a:cubicBezTo>
                      <a:pt x="14353" y="11898"/>
                      <a:pt x="14339" y="11801"/>
                      <a:pt x="14270" y="11731"/>
                    </a:cubicBezTo>
                    <a:lnTo>
                      <a:pt x="14214" y="11675"/>
                    </a:lnTo>
                    <a:lnTo>
                      <a:pt x="14200" y="11661"/>
                    </a:lnTo>
                    <a:cubicBezTo>
                      <a:pt x="14088" y="11592"/>
                      <a:pt x="13991" y="11508"/>
                      <a:pt x="13879" y="11438"/>
                    </a:cubicBezTo>
                    <a:cubicBezTo>
                      <a:pt x="13767" y="11340"/>
                      <a:pt x="13656" y="11257"/>
                      <a:pt x="13530" y="11173"/>
                    </a:cubicBezTo>
                    <a:lnTo>
                      <a:pt x="13488" y="11117"/>
                    </a:lnTo>
                    <a:lnTo>
                      <a:pt x="13642" y="10810"/>
                    </a:lnTo>
                    <a:cubicBezTo>
                      <a:pt x="13670" y="10755"/>
                      <a:pt x="13698" y="10699"/>
                      <a:pt x="13712" y="10657"/>
                    </a:cubicBezTo>
                    <a:cubicBezTo>
                      <a:pt x="13851" y="10350"/>
                      <a:pt x="13977" y="10057"/>
                      <a:pt x="14074" y="9750"/>
                    </a:cubicBezTo>
                    <a:cubicBezTo>
                      <a:pt x="14325" y="9792"/>
                      <a:pt x="14549" y="9834"/>
                      <a:pt x="14772" y="9862"/>
                    </a:cubicBezTo>
                    <a:cubicBezTo>
                      <a:pt x="14841" y="9890"/>
                      <a:pt x="14897" y="9890"/>
                      <a:pt x="14967" y="9904"/>
                    </a:cubicBezTo>
                    <a:cubicBezTo>
                      <a:pt x="14981" y="9905"/>
                      <a:pt x="14994" y="9906"/>
                      <a:pt x="15007" y="9906"/>
                    </a:cubicBezTo>
                    <a:cubicBezTo>
                      <a:pt x="15125" y="9906"/>
                      <a:pt x="15210" y="9847"/>
                      <a:pt x="15260" y="9708"/>
                    </a:cubicBezTo>
                    <a:cubicBezTo>
                      <a:pt x="15302" y="9611"/>
                      <a:pt x="15316" y="9499"/>
                      <a:pt x="15330" y="9374"/>
                    </a:cubicBezTo>
                    <a:lnTo>
                      <a:pt x="15441" y="8746"/>
                    </a:lnTo>
                    <a:lnTo>
                      <a:pt x="15469" y="8662"/>
                    </a:lnTo>
                    <a:cubicBezTo>
                      <a:pt x="15413" y="8551"/>
                      <a:pt x="15330" y="8523"/>
                      <a:pt x="15218" y="8509"/>
                    </a:cubicBezTo>
                    <a:lnTo>
                      <a:pt x="14702" y="8397"/>
                    </a:lnTo>
                    <a:cubicBezTo>
                      <a:pt x="14604" y="8383"/>
                      <a:pt x="14493" y="8369"/>
                      <a:pt x="14409" y="8355"/>
                    </a:cubicBezTo>
                    <a:cubicBezTo>
                      <a:pt x="14409" y="8090"/>
                      <a:pt x="14423" y="7839"/>
                      <a:pt x="14409" y="7588"/>
                    </a:cubicBezTo>
                    <a:cubicBezTo>
                      <a:pt x="14395" y="7337"/>
                      <a:pt x="14367" y="7072"/>
                      <a:pt x="14353" y="6835"/>
                    </a:cubicBezTo>
                    <a:cubicBezTo>
                      <a:pt x="14632" y="6765"/>
                      <a:pt x="14911" y="6682"/>
                      <a:pt x="15176" y="6612"/>
                    </a:cubicBezTo>
                    <a:cubicBezTo>
                      <a:pt x="15274" y="6570"/>
                      <a:pt x="15358" y="6514"/>
                      <a:pt x="15399" y="6417"/>
                    </a:cubicBezTo>
                    <a:lnTo>
                      <a:pt x="15399" y="6263"/>
                    </a:lnTo>
                    <a:cubicBezTo>
                      <a:pt x="15385" y="6207"/>
                      <a:pt x="15358" y="6166"/>
                      <a:pt x="15358" y="6124"/>
                    </a:cubicBezTo>
                    <a:cubicBezTo>
                      <a:pt x="15316" y="5956"/>
                      <a:pt x="15274" y="5789"/>
                      <a:pt x="15218" y="5635"/>
                    </a:cubicBezTo>
                    <a:cubicBezTo>
                      <a:pt x="15204" y="5524"/>
                      <a:pt x="15176" y="5440"/>
                      <a:pt x="15134" y="5329"/>
                    </a:cubicBezTo>
                    <a:cubicBezTo>
                      <a:pt x="15112" y="5216"/>
                      <a:pt x="15026" y="5167"/>
                      <a:pt x="14920" y="5167"/>
                    </a:cubicBezTo>
                    <a:cubicBezTo>
                      <a:pt x="14895" y="5167"/>
                      <a:pt x="14868" y="5170"/>
                      <a:pt x="14841" y="5175"/>
                    </a:cubicBezTo>
                    <a:cubicBezTo>
                      <a:pt x="14576" y="5245"/>
                      <a:pt x="14297" y="5315"/>
                      <a:pt x="14046" y="5384"/>
                    </a:cubicBezTo>
                    <a:cubicBezTo>
                      <a:pt x="14027" y="5388"/>
                      <a:pt x="14011" y="5389"/>
                      <a:pt x="13998" y="5389"/>
                    </a:cubicBezTo>
                    <a:cubicBezTo>
                      <a:pt x="13956" y="5389"/>
                      <a:pt x="13945" y="5371"/>
                      <a:pt x="13935" y="5329"/>
                    </a:cubicBezTo>
                    <a:cubicBezTo>
                      <a:pt x="13809" y="5050"/>
                      <a:pt x="13670" y="4799"/>
                      <a:pt x="13530" y="4520"/>
                    </a:cubicBezTo>
                    <a:cubicBezTo>
                      <a:pt x="13461" y="4352"/>
                      <a:pt x="13363" y="4213"/>
                      <a:pt x="13251" y="4059"/>
                    </a:cubicBezTo>
                    <a:lnTo>
                      <a:pt x="13307" y="4003"/>
                    </a:lnTo>
                    <a:cubicBezTo>
                      <a:pt x="13516" y="3836"/>
                      <a:pt x="13726" y="3641"/>
                      <a:pt x="13935" y="3473"/>
                    </a:cubicBezTo>
                    <a:cubicBezTo>
                      <a:pt x="14046" y="3376"/>
                      <a:pt x="14060" y="3264"/>
                      <a:pt x="13977" y="3153"/>
                    </a:cubicBezTo>
                    <a:cubicBezTo>
                      <a:pt x="13907" y="3069"/>
                      <a:pt x="13837" y="2985"/>
                      <a:pt x="13767" y="2915"/>
                    </a:cubicBezTo>
                    <a:cubicBezTo>
                      <a:pt x="13628" y="2734"/>
                      <a:pt x="13461" y="2567"/>
                      <a:pt x="13307" y="2385"/>
                    </a:cubicBezTo>
                    <a:cubicBezTo>
                      <a:pt x="13264" y="2335"/>
                      <a:pt x="13205" y="2310"/>
                      <a:pt x="13143" y="2310"/>
                    </a:cubicBezTo>
                    <a:cubicBezTo>
                      <a:pt x="13086" y="2310"/>
                      <a:pt x="13026" y="2331"/>
                      <a:pt x="12972" y="2371"/>
                    </a:cubicBezTo>
                    <a:cubicBezTo>
                      <a:pt x="12805" y="2511"/>
                      <a:pt x="12624" y="2664"/>
                      <a:pt x="12456" y="2804"/>
                    </a:cubicBezTo>
                    <a:cubicBezTo>
                      <a:pt x="12400" y="2860"/>
                      <a:pt x="12345" y="2888"/>
                      <a:pt x="12275" y="2943"/>
                    </a:cubicBezTo>
                    <a:cubicBezTo>
                      <a:pt x="11912" y="2595"/>
                      <a:pt x="11508" y="2302"/>
                      <a:pt x="11075" y="2051"/>
                    </a:cubicBezTo>
                    <a:cubicBezTo>
                      <a:pt x="11089" y="2023"/>
                      <a:pt x="11089" y="2009"/>
                      <a:pt x="11117" y="1981"/>
                    </a:cubicBezTo>
                    <a:cubicBezTo>
                      <a:pt x="11215" y="1744"/>
                      <a:pt x="11326" y="1479"/>
                      <a:pt x="11424" y="1242"/>
                    </a:cubicBezTo>
                    <a:cubicBezTo>
                      <a:pt x="11494" y="1074"/>
                      <a:pt x="11466" y="977"/>
                      <a:pt x="11298" y="893"/>
                    </a:cubicBezTo>
                    <a:cubicBezTo>
                      <a:pt x="11145" y="795"/>
                      <a:pt x="10992" y="726"/>
                      <a:pt x="10824" y="656"/>
                    </a:cubicBezTo>
                    <a:cubicBezTo>
                      <a:pt x="10685" y="614"/>
                      <a:pt x="10559" y="544"/>
                      <a:pt x="10406" y="502"/>
                    </a:cubicBezTo>
                    <a:cubicBezTo>
                      <a:pt x="10366" y="488"/>
                      <a:pt x="10330" y="481"/>
                      <a:pt x="10298" y="481"/>
                    </a:cubicBezTo>
                    <a:cubicBezTo>
                      <a:pt x="10204" y="481"/>
                      <a:pt x="10137" y="538"/>
                      <a:pt x="10085" y="642"/>
                    </a:cubicBezTo>
                    <a:cubicBezTo>
                      <a:pt x="9973" y="893"/>
                      <a:pt x="9848" y="1130"/>
                      <a:pt x="9750" y="1381"/>
                    </a:cubicBezTo>
                    <a:cubicBezTo>
                      <a:pt x="9724" y="1425"/>
                      <a:pt x="9703" y="1447"/>
                      <a:pt x="9674" y="1447"/>
                    </a:cubicBezTo>
                    <a:cubicBezTo>
                      <a:pt x="9657" y="1447"/>
                      <a:pt x="9637" y="1439"/>
                      <a:pt x="9611" y="1423"/>
                    </a:cubicBezTo>
                    <a:cubicBezTo>
                      <a:pt x="9178" y="1283"/>
                      <a:pt x="8732" y="1214"/>
                      <a:pt x="8286" y="1186"/>
                    </a:cubicBezTo>
                    <a:cubicBezTo>
                      <a:pt x="8230" y="1186"/>
                      <a:pt x="8216" y="1172"/>
                      <a:pt x="8216" y="1102"/>
                    </a:cubicBezTo>
                    <a:cubicBezTo>
                      <a:pt x="8216" y="823"/>
                      <a:pt x="8202" y="544"/>
                      <a:pt x="8174" y="265"/>
                    </a:cubicBezTo>
                    <a:cubicBezTo>
                      <a:pt x="8174" y="126"/>
                      <a:pt x="8090" y="28"/>
                      <a:pt x="7937" y="14"/>
                    </a:cubicBezTo>
                    <a:cubicBezTo>
                      <a:pt x="7881" y="14"/>
                      <a:pt x="7825" y="14"/>
                      <a:pt x="77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41"/>
              <p:cNvSpPr/>
              <p:nvPr/>
            </p:nvSpPr>
            <p:spPr>
              <a:xfrm>
                <a:off x="1669375" y="2032299"/>
                <a:ext cx="292238" cy="299304"/>
              </a:xfrm>
              <a:custGeom>
                <a:avLst/>
                <a:gdLst/>
                <a:ahLst/>
                <a:cxnLst/>
                <a:rect l="l" t="t" r="r" b="b"/>
                <a:pathLst>
                  <a:path w="16249" h="16628" extrusionOk="0">
                    <a:moveTo>
                      <a:pt x="7966" y="3660"/>
                    </a:moveTo>
                    <a:cubicBezTo>
                      <a:pt x="10449" y="3660"/>
                      <a:pt x="12533" y="5584"/>
                      <a:pt x="12586" y="8056"/>
                    </a:cubicBezTo>
                    <a:cubicBezTo>
                      <a:pt x="12586" y="8273"/>
                      <a:pt x="12586" y="8490"/>
                      <a:pt x="12559" y="8734"/>
                    </a:cubicBezTo>
                    <a:cubicBezTo>
                      <a:pt x="12451" y="9521"/>
                      <a:pt x="12152" y="10307"/>
                      <a:pt x="11718" y="10958"/>
                    </a:cubicBezTo>
                    <a:cubicBezTo>
                      <a:pt x="11718" y="10985"/>
                      <a:pt x="11691" y="10985"/>
                      <a:pt x="11691" y="11040"/>
                    </a:cubicBezTo>
                    <a:cubicBezTo>
                      <a:pt x="11610" y="11121"/>
                      <a:pt x="11529" y="11202"/>
                      <a:pt x="11474" y="11257"/>
                    </a:cubicBezTo>
                    <a:cubicBezTo>
                      <a:pt x="11013" y="11799"/>
                      <a:pt x="10362" y="12233"/>
                      <a:pt x="9684" y="12532"/>
                    </a:cubicBezTo>
                    <a:lnTo>
                      <a:pt x="9386" y="12613"/>
                    </a:lnTo>
                    <a:cubicBezTo>
                      <a:pt x="9033" y="12721"/>
                      <a:pt x="8653" y="12803"/>
                      <a:pt x="8301" y="12830"/>
                    </a:cubicBezTo>
                    <a:lnTo>
                      <a:pt x="7813" y="12830"/>
                    </a:lnTo>
                    <a:cubicBezTo>
                      <a:pt x="5480" y="12694"/>
                      <a:pt x="3527" y="10823"/>
                      <a:pt x="3446" y="8409"/>
                    </a:cubicBezTo>
                    <a:cubicBezTo>
                      <a:pt x="3337" y="5886"/>
                      <a:pt x="5290" y="3771"/>
                      <a:pt x="7813" y="3662"/>
                    </a:cubicBezTo>
                    <a:cubicBezTo>
                      <a:pt x="7864" y="3660"/>
                      <a:pt x="7915" y="3660"/>
                      <a:pt x="7966" y="3660"/>
                    </a:cubicBezTo>
                    <a:close/>
                    <a:moveTo>
                      <a:pt x="8138" y="0"/>
                    </a:moveTo>
                    <a:lnTo>
                      <a:pt x="7406" y="55"/>
                    </a:lnTo>
                    <a:cubicBezTo>
                      <a:pt x="7379" y="55"/>
                      <a:pt x="7324" y="82"/>
                      <a:pt x="7270" y="82"/>
                    </a:cubicBezTo>
                    <a:cubicBezTo>
                      <a:pt x="7107" y="109"/>
                      <a:pt x="6999" y="190"/>
                      <a:pt x="7026" y="380"/>
                    </a:cubicBezTo>
                    <a:cubicBezTo>
                      <a:pt x="7026" y="678"/>
                      <a:pt x="7026" y="950"/>
                      <a:pt x="7053" y="1275"/>
                    </a:cubicBezTo>
                    <a:cubicBezTo>
                      <a:pt x="7053" y="1329"/>
                      <a:pt x="7053" y="1329"/>
                      <a:pt x="6999" y="1329"/>
                    </a:cubicBezTo>
                    <a:cubicBezTo>
                      <a:pt x="6511" y="1411"/>
                      <a:pt x="6050" y="1546"/>
                      <a:pt x="5616" y="1709"/>
                    </a:cubicBezTo>
                    <a:cubicBezTo>
                      <a:pt x="5592" y="1717"/>
                      <a:pt x="5573" y="1720"/>
                      <a:pt x="5557" y="1720"/>
                    </a:cubicBezTo>
                    <a:cubicBezTo>
                      <a:pt x="5518" y="1720"/>
                      <a:pt x="5499" y="1701"/>
                      <a:pt x="5480" y="1682"/>
                    </a:cubicBezTo>
                    <a:cubicBezTo>
                      <a:pt x="5344" y="1438"/>
                      <a:pt x="5209" y="1167"/>
                      <a:pt x="5073" y="923"/>
                    </a:cubicBezTo>
                    <a:cubicBezTo>
                      <a:pt x="5016" y="809"/>
                      <a:pt x="4920" y="762"/>
                      <a:pt x="4830" y="762"/>
                    </a:cubicBezTo>
                    <a:cubicBezTo>
                      <a:pt x="4791" y="762"/>
                      <a:pt x="4753" y="771"/>
                      <a:pt x="4721" y="787"/>
                    </a:cubicBezTo>
                    <a:cubicBezTo>
                      <a:pt x="4422" y="950"/>
                      <a:pt x="4124" y="1085"/>
                      <a:pt x="3798" y="1275"/>
                    </a:cubicBezTo>
                    <a:cubicBezTo>
                      <a:pt x="3663" y="1329"/>
                      <a:pt x="3636" y="1465"/>
                      <a:pt x="3717" y="1601"/>
                    </a:cubicBezTo>
                    <a:cubicBezTo>
                      <a:pt x="3798" y="1845"/>
                      <a:pt x="3934" y="2035"/>
                      <a:pt x="4042" y="2279"/>
                    </a:cubicBezTo>
                    <a:cubicBezTo>
                      <a:pt x="4070" y="2360"/>
                      <a:pt x="4124" y="2414"/>
                      <a:pt x="4151" y="2441"/>
                    </a:cubicBezTo>
                    <a:cubicBezTo>
                      <a:pt x="3717" y="2767"/>
                      <a:pt x="3310" y="3092"/>
                      <a:pt x="2957" y="3499"/>
                    </a:cubicBezTo>
                    <a:cubicBezTo>
                      <a:pt x="2686" y="3309"/>
                      <a:pt x="2442" y="3120"/>
                      <a:pt x="2171" y="2957"/>
                    </a:cubicBezTo>
                    <a:cubicBezTo>
                      <a:pt x="2107" y="2906"/>
                      <a:pt x="2043" y="2879"/>
                      <a:pt x="1987" y="2879"/>
                    </a:cubicBezTo>
                    <a:cubicBezTo>
                      <a:pt x="1925" y="2879"/>
                      <a:pt x="1874" y="2912"/>
                      <a:pt x="1845" y="2984"/>
                    </a:cubicBezTo>
                    <a:cubicBezTo>
                      <a:pt x="1628" y="3255"/>
                      <a:pt x="1411" y="3581"/>
                      <a:pt x="1194" y="3852"/>
                    </a:cubicBezTo>
                    <a:cubicBezTo>
                      <a:pt x="1140" y="3933"/>
                      <a:pt x="1167" y="4069"/>
                      <a:pt x="1276" y="4177"/>
                    </a:cubicBezTo>
                    <a:cubicBezTo>
                      <a:pt x="1493" y="4340"/>
                      <a:pt x="1737" y="4530"/>
                      <a:pt x="1954" y="4693"/>
                    </a:cubicBezTo>
                    <a:lnTo>
                      <a:pt x="2008" y="4747"/>
                    </a:lnTo>
                    <a:cubicBezTo>
                      <a:pt x="1873" y="4991"/>
                      <a:pt x="1764" y="5235"/>
                      <a:pt x="1683" y="5479"/>
                    </a:cubicBezTo>
                    <a:cubicBezTo>
                      <a:pt x="1574" y="5696"/>
                      <a:pt x="1466" y="5940"/>
                      <a:pt x="1411" y="6212"/>
                    </a:cubicBezTo>
                    <a:lnTo>
                      <a:pt x="1330" y="6212"/>
                    </a:lnTo>
                    <a:cubicBezTo>
                      <a:pt x="1059" y="6157"/>
                      <a:pt x="760" y="6103"/>
                      <a:pt x="489" y="6049"/>
                    </a:cubicBezTo>
                    <a:cubicBezTo>
                      <a:pt x="463" y="6045"/>
                      <a:pt x="438" y="6042"/>
                      <a:pt x="414" y="6042"/>
                    </a:cubicBezTo>
                    <a:cubicBezTo>
                      <a:pt x="293" y="6042"/>
                      <a:pt x="214" y="6102"/>
                      <a:pt x="191" y="6239"/>
                    </a:cubicBezTo>
                    <a:cubicBezTo>
                      <a:pt x="137" y="6374"/>
                      <a:pt x="109" y="6483"/>
                      <a:pt x="109" y="6619"/>
                    </a:cubicBezTo>
                    <a:cubicBezTo>
                      <a:pt x="82" y="6836"/>
                      <a:pt x="55" y="7053"/>
                      <a:pt x="1" y="7270"/>
                    </a:cubicBezTo>
                    <a:lnTo>
                      <a:pt x="1" y="7378"/>
                    </a:lnTo>
                    <a:cubicBezTo>
                      <a:pt x="55" y="7514"/>
                      <a:pt x="137" y="7541"/>
                      <a:pt x="272" y="7568"/>
                    </a:cubicBezTo>
                    <a:cubicBezTo>
                      <a:pt x="462" y="7595"/>
                      <a:pt x="625" y="7649"/>
                      <a:pt x="760" y="7676"/>
                    </a:cubicBezTo>
                    <a:cubicBezTo>
                      <a:pt x="896" y="7704"/>
                      <a:pt x="1032" y="7731"/>
                      <a:pt x="1140" y="7731"/>
                    </a:cubicBezTo>
                    <a:lnTo>
                      <a:pt x="1194" y="9331"/>
                    </a:lnTo>
                    <a:cubicBezTo>
                      <a:pt x="1194" y="9331"/>
                      <a:pt x="1167" y="9331"/>
                      <a:pt x="1140" y="9358"/>
                    </a:cubicBezTo>
                    <a:cubicBezTo>
                      <a:pt x="869" y="9439"/>
                      <a:pt x="625" y="9494"/>
                      <a:pt x="354" y="9575"/>
                    </a:cubicBezTo>
                    <a:cubicBezTo>
                      <a:pt x="218" y="9602"/>
                      <a:pt x="137" y="9684"/>
                      <a:pt x="109" y="9765"/>
                    </a:cubicBezTo>
                    <a:lnTo>
                      <a:pt x="109" y="9901"/>
                    </a:lnTo>
                    <a:cubicBezTo>
                      <a:pt x="109" y="9901"/>
                      <a:pt x="109" y="9955"/>
                      <a:pt x="137" y="9982"/>
                    </a:cubicBezTo>
                    <a:cubicBezTo>
                      <a:pt x="218" y="10280"/>
                      <a:pt x="326" y="10579"/>
                      <a:pt x="381" y="10904"/>
                    </a:cubicBezTo>
                    <a:cubicBezTo>
                      <a:pt x="449" y="11040"/>
                      <a:pt x="517" y="11101"/>
                      <a:pt x="649" y="11101"/>
                    </a:cubicBezTo>
                    <a:cubicBezTo>
                      <a:pt x="675" y="11101"/>
                      <a:pt x="702" y="11098"/>
                      <a:pt x="733" y="11094"/>
                    </a:cubicBezTo>
                    <a:cubicBezTo>
                      <a:pt x="815" y="11067"/>
                      <a:pt x="923" y="11040"/>
                      <a:pt x="1059" y="11040"/>
                    </a:cubicBezTo>
                    <a:cubicBezTo>
                      <a:pt x="1276" y="10985"/>
                      <a:pt x="1439" y="10931"/>
                      <a:pt x="1628" y="10904"/>
                    </a:cubicBezTo>
                    <a:cubicBezTo>
                      <a:pt x="1845" y="11392"/>
                      <a:pt x="2090" y="11853"/>
                      <a:pt x="2388" y="12287"/>
                    </a:cubicBezTo>
                    <a:cubicBezTo>
                      <a:pt x="2144" y="12477"/>
                      <a:pt x="1900" y="12721"/>
                      <a:pt x="1683" y="12938"/>
                    </a:cubicBezTo>
                    <a:cubicBezTo>
                      <a:pt x="1574" y="13020"/>
                      <a:pt x="1547" y="13155"/>
                      <a:pt x="1628" y="13264"/>
                    </a:cubicBezTo>
                    <a:cubicBezTo>
                      <a:pt x="1683" y="13291"/>
                      <a:pt x="1710" y="13372"/>
                      <a:pt x="1737" y="13399"/>
                    </a:cubicBezTo>
                    <a:cubicBezTo>
                      <a:pt x="1900" y="13616"/>
                      <a:pt x="2117" y="13833"/>
                      <a:pt x="2279" y="14050"/>
                    </a:cubicBezTo>
                    <a:cubicBezTo>
                      <a:pt x="2351" y="14122"/>
                      <a:pt x="2415" y="14156"/>
                      <a:pt x="2479" y="14156"/>
                    </a:cubicBezTo>
                    <a:cubicBezTo>
                      <a:pt x="2537" y="14156"/>
                      <a:pt x="2595" y="14129"/>
                      <a:pt x="2659" y="14078"/>
                    </a:cubicBezTo>
                    <a:cubicBezTo>
                      <a:pt x="2713" y="14023"/>
                      <a:pt x="2822" y="13942"/>
                      <a:pt x="2903" y="13888"/>
                    </a:cubicBezTo>
                    <a:cubicBezTo>
                      <a:pt x="3066" y="13752"/>
                      <a:pt x="3202" y="13616"/>
                      <a:pt x="3364" y="13508"/>
                    </a:cubicBezTo>
                    <a:lnTo>
                      <a:pt x="3988" y="14023"/>
                    </a:lnTo>
                    <a:cubicBezTo>
                      <a:pt x="4178" y="14186"/>
                      <a:pt x="4422" y="14322"/>
                      <a:pt x="4612" y="14457"/>
                    </a:cubicBezTo>
                    <a:cubicBezTo>
                      <a:pt x="4612" y="14457"/>
                      <a:pt x="4612" y="14484"/>
                      <a:pt x="4585" y="14512"/>
                    </a:cubicBezTo>
                    <a:cubicBezTo>
                      <a:pt x="4476" y="14783"/>
                      <a:pt x="4341" y="15054"/>
                      <a:pt x="4259" y="15325"/>
                    </a:cubicBezTo>
                    <a:cubicBezTo>
                      <a:pt x="4178" y="15461"/>
                      <a:pt x="4205" y="15597"/>
                      <a:pt x="4341" y="15678"/>
                    </a:cubicBezTo>
                    <a:cubicBezTo>
                      <a:pt x="4693" y="15814"/>
                      <a:pt x="4992" y="15976"/>
                      <a:pt x="5344" y="16112"/>
                    </a:cubicBezTo>
                    <a:cubicBezTo>
                      <a:pt x="5382" y="16134"/>
                      <a:pt x="5419" y="16144"/>
                      <a:pt x="5455" y="16144"/>
                    </a:cubicBezTo>
                    <a:cubicBezTo>
                      <a:pt x="5548" y="16144"/>
                      <a:pt x="5631" y="16075"/>
                      <a:pt x="5670" y="15976"/>
                    </a:cubicBezTo>
                    <a:cubicBezTo>
                      <a:pt x="5751" y="15814"/>
                      <a:pt x="5805" y="15678"/>
                      <a:pt x="5887" y="15515"/>
                    </a:cubicBezTo>
                    <a:cubicBezTo>
                      <a:pt x="5941" y="15380"/>
                      <a:pt x="6022" y="15244"/>
                      <a:pt x="6050" y="15108"/>
                    </a:cubicBezTo>
                    <a:cubicBezTo>
                      <a:pt x="6511" y="15244"/>
                      <a:pt x="6999" y="15325"/>
                      <a:pt x="7514" y="15407"/>
                    </a:cubicBezTo>
                    <a:lnTo>
                      <a:pt x="7596" y="15407"/>
                    </a:lnTo>
                    <a:lnTo>
                      <a:pt x="7650" y="16356"/>
                    </a:lnTo>
                    <a:cubicBezTo>
                      <a:pt x="7650" y="16519"/>
                      <a:pt x="7704" y="16627"/>
                      <a:pt x="7921" y="16627"/>
                    </a:cubicBezTo>
                    <a:cubicBezTo>
                      <a:pt x="8247" y="16627"/>
                      <a:pt x="8626" y="16600"/>
                      <a:pt x="8952" y="16600"/>
                    </a:cubicBezTo>
                    <a:cubicBezTo>
                      <a:pt x="9006" y="16600"/>
                      <a:pt x="9033" y="16600"/>
                      <a:pt x="9060" y="16546"/>
                    </a:cubicBezTo>
                    <a:cubicBezTo>
                      <a:pt x="9142" y="16519"/>
                      <a:pt x="9196" y="16464"/>
                      <a:pt x="9196" y="16356"/>
                    </a:cubicBezTo>
                    <a:lnTo>
                      <a:pt x="9196" y="16329"/>
                    </a:lnTo>
                    <a:cubicBezTo>
                      <a:pt x="9196" y="16139"/>
                      <a:pt x="9196" y="15949"/>
                      <a:pt x="9169" y="15786"/>
                    </a:cubicBezTo>
                    <a:lnTo>
                      <a:pt x="9169" y="15461"/>
                    </a:lnTo>
                    <a:lnTo>
                      <a:pt x="9169" y="15407"/>
                    </a:lnTo>
                    <a:cubicBezTo>
                      <a:pt x="9223" y="15407"/>
                      <a:pt x="9332" y="15380"/>
                      <a:pt x="9413" y="15380"/>
                    </a:cubicBezTo>
                    <a:cubicBezTo>
                      <a:pt x="9847" y="15298"/>
                      <a:pt x="10254" y="15163"/>
                      <a:pt x="10688" y="15000"/>
                    </a:cubicBezTo>
                    <a:cubicBezTo>
                      <a:pt x="10688" y="15027"/>
                      <a:pt x="10715" y="15027"/>
                      <a:pt x="10715" y="15054"/>
                    </a:cubicBezTo>
                    <a:cubicBezTo>
                      <a:pt x="10851" y="15298"/>
                      <a:pt x="10986" y="15569"/>
                      <a:pt x="11122" y="15814"/>
                    </a:cubicBezTo>
                    <a:cubicBezTo>
                      <a:pt x="11190" y="15927"/>
                      <a:pt x="11276" y="15983"/>
                      <a:pt x="11382" y="15983"/>
                    </a:cubicBezTo>
                    <a:cubicBezTo>
                      <a:pt x="11403" y="15983"/>
                      <a:pt x="11425" y="15981"/>
                      <a:pt x="11447" y="15976"/>
                    </a:cubicBezTo>
                    <a:cubicBezTo>
                      <a:pt x="11474" y="15976"/>
                      <a:pt x="11501" y="15976"/>
                      <a:pt x="11529" y="15949"/>
                    </a:cubicBezTo>
                    <a:cubicBezTo>
                      <a:pt x="11664" y="15868"/>
                      <a:pt x="11854" y="15814"/>
                      <a:pt x="11990" y="15732"/>
                    </a:cubicBezTo>
                    <a:cubicBezTo>
                      <a:pt x="12125" y="15678"/>
                      <a:pt x="12288" y="15569"/>
                      <a:pt x="12424" y="15461"/>
                    </a:cubicBezTo>
                    <a:cubicBezTo>
                      <a:pt x="12559" y="15352"/>
                      <a:pt x="12586" y="15271"/>
                      <a:pt x="12532" y="15081"/>
                    </a:cubicBezTo>
                    <a:lnTo>
                      <a:pt x="12424" y="14891"/>
                    </a:lnTo>
                    <a:cubicBezTo>
                      <a:pt x="12315" y="14674"/>
                      <a:pt x="12180" y="14457"/>
                      <a:pt x="12071" y="14240"/>
                    </a:cubicBezTo>
                    <a:lnTo>
                      <a:pt x="12695" y="13725"/>
                    </a:lnTo>
                    <a:cubicBezTo>
                      <a:pt x="12803" y="13671"/>
                      <a:pt x="12885" y="13562"/>
                      <a:pt x="12966" y="13508"/>
                    </a:cubicBezTo>
                    <a:lnTo>
                      <a:pt x="13265" y="13210"/>
                    </a:lnTo>
                    <a:cubicBezTo>
                      <a:pt x="13292" y="13210"/>
                      <a:pt x="13292" y="13237"/>
                      <a:pt x="13346" y="13237"/>
                    </a:cubicBezTo>
                    <a:cubicBezTo>
                      <a:pt x="13563" y="13399"/>
                      <a:pt x="13807" y="13562"/>
                      <a:pt x="14024" y="13752"/>
                    </a:cubicBezTo>
                    <a:cubicBezTo>
                      <a:pt x="14083" y="13788"/>
                      <a:pt x="14142" y="13808"/>
                      <a:pt x="14197" y="13808"/>
                    </a:cubicBezTo>
                    <a:cubicBezTo>
                      <a:pt x="14268" y="13808"/>
                      <a:pt x="14331" y="13774"/>
                      <a:pt x="14377" y="13698"/>
                    </a:cubicBezTo>
                    <a:lnTo>
                      <a:pt x="14485" y="13589"/>
                    </a:lnTo>
                    <a:cubicBezTo>
                      <a:pt x="14648" y="13372"/>
                      <a:pt x="14865" y="13128"/>
                      <a:pt x="15028" y="12857"/>
                    </a:cubicBezTo>
                    <a:cubicBezTo>
                      <a:pt x="15109" y="12749"/>
                      <a:pt x="15109" y="12640"/>
                      <a:pt x="15028" y="12586"/>
                    </a:cubicBezTo>
                    <a:cubicBezTo>
                      <a:pt x="15000" y="12586"/>
                      <a:pt x="15000" y="12559"/>
                      <a:pt x="14973" y="12532"/>
                    </a:cubicBezTo>
                    <a:cubicBezTo>
                      <a:pt x="14865" y="12450"/>
                      <a:pt x="14756" y="12342"/>
                      <a:pt x="14621" y="12287"/>
                    </a:cubicBezTo>
                    <a:cubicBezTo>
                      <a:pt x="14485" y="12179"/>
                      <a:pt x="14377" y="12125"/>
                      <a:pt x="14241" y="12016"/>
                    </a:cubicBezTo>
                    <a:cubicBezTo>
                      <a:pt x="14214" y="12016"/>
                      <a:pt x="14214" y="11962"/>
                      <a:pt x="14187" y="11935"/>
                    </a:cubicBezTo>
                    <a:cubicBezTo>
                      <a:pt x="14241" y="11853"/>
                      <a:pt x="14322" y="11745"/>
                      <a:pt x="14349" y="11636"/>
                    </a:cubicBezTo>
                    <a:cubicBezTo>
                      <a:pt x="14377" y="11582"/>
                      <a:pt x="14431" y="11528"/>
                      <a:pt x="14431" y="11474"/>
                    </a:cubicBezTo>
                    <a:cubicBezTo>
                      <a:pt x="14566" y="11175"/>
                      <a:pt x="14702" y="10823"/>
                      <a:pt x="14783" y="10524"/>
                    </a:cubicBezTo>
                    <a:cubicBezTo>
                      <a:pt x="15028" y="10552"/>
                      <a:pt x="15299" y="10633"/>
                      <a:pt x="15543" y="10660"/>
                    </a:cubicBezTo>
                    <a:cubicBezTo>
                      <a:pt x="15597" y="10660"/>
                      <a:pt x="15679" y="10687"/>
                      <a:pt x="15733" y="10687"/>
                    </a:cubicBezTo>
                    <a:cubicBezTo>
                      <a:pt x="15764" y="10692"/>
                      <a:pt x="15792" y="10694"/>
                      <a:pt x="15817" y="10694"/>
                    </a:cubicBezTo>
                    <a:cubicBezTo>
                      <a:pt x="15948" y="10694"/>
                      <a:pt x="16013" y="10634"/>
                      <a:pt x="16058" y="10497"/>
                    </a:cubicBezTo>
                    <a:cubicBezTo>
                      <a:pt x="16085" y="10389"/>
                      <a:pt x="16113" y="10253"/>
                      <a:pt x="16113" y="10145"/>
                    </a:cubicBezTo>
                    <a:cubicBezTo>
                      <a:pt x="16140" y="9928"/>
                      <a:pt x="16194" y="9711"/>
                      <a:pt x="16248" y="9494"/>
                    </a:cubicBezTo>
                    <a:lnTo>
                      <a:pt x="16248" y="9331"/>
                    </a:lnTo>
                    <a:cubicBezTo>
                      <a:pt x="16194" y="9222"/>
                      <a:pt x="16113" y="9168"/>
                      <a:pt x="15977" y="9168"/>
                    </a:cubicBezTo>
                    <a:cubicBezTo>
                      <a:pt x="15787" y="9141"/>
                      <a:pt x="15597" y="9087"/>
                      <a:pt x="15434" y="9060"/>
                    </a:cubicBezTo>
                    <a:cubicBezTo>
                      <a:pt x="15326" y="9033"/>
                      <a:pt x="15190" y="9033"/>
                      <a:pt x="15136" y="9005"/>
                    </a:cubicBezTo>
                    <a:lnTo>
                      <a:pt x="15136" y="8192"/>
                    </a:lnTo>
                    <a:cubicBezTo>
                      <a:pt x="15136" y="7920"/>
                      <a:pt x="15109" y="7676"/>
                      <a:pt x="15055" y="7405"/>
                    </a:cubicBezTo>
                    <a:cubicBezTo>
                      <a:pt x="15380" y="7324"/>
                      <a:pt x="15651" y="7242"/>
                      <a:pt x="15950" y="7161"/>
                    </a:cubicBezTo>
                    <a:cubicBezTo>
                      <a:pt x="15950" y="6890"/>
                      <a:pt x="16004" y="6863"/>
                      <a:pt x="16058" y="6727"/>
                    </a:cubicBezTo>
                    <a:lnTo>
                      <a:pt x="16058" y="6564"/>
                    </a:lnTo>
                    <a:cubicBezTo>
                      <a:pt x="16058" y="6510"/>
                      <a:pt x="16031" y="6456"/>
                      <a:pt x="16031" y="6429"/>
                    </a:cubicBezTo>
                    <a:cubicBezTo>
                      <a:pt x="15977" y="6239"/>
                      <a:pt x="15923" y="6076"/>
                      <a:pt x="15896" y="5913"/>
                    </a:cubicBezTo>
                    <a:lnTo>
                      <a:pt x="15787" y="5615"/>
                    </a:lnTo>
                    <a:cubicBezTo>
                      <a:pt x="15766" y="5464"/>
                      <a:pt x="15676" y="5416"/>
                      <a:pt x="15558" y="5416"/>
                    </a:cubicBezTo>
                    <a:cubicBezTo>
                      <a:pt x="15528" y="5416"/>
                      <a:pt x="15495" y="5419"/>
                      <a:pt x="15462" y="5425"/>
                    </a:cubicBezTo>
                    <a:cubicBezTo>
                      <a:pt x="15217" y="5506"/>
                      <a:pt x="14892" y="5561"/>
                      <a:pt x="14621" y="5642"/>
                    </a:cubicBezTo>
                    <a:cubicBezTo>
                      <a:pt x="14607" y="5649"/>
                      <a:pt x="14595" y="5652"/>
                      <a:pt x="14585" y="5652"/>
                    </a:cubicBezTo>
                    <a:cubicBezTo>
                      <a:pt x="14555" y="5652"/>
                      <a:pt x="14539" y="5622"/>
                      <a:pt x="14539" y="5561"/>
                    </a:cubicBezTo>
                    <a:cubicBezTo>
                      <a:pt x="14377" y="5262"/>
                      <a:pt x="14268" y="4991"/>
                      <a:pt x="14105" y="4720"/>
                    </a:cubicBezTo>
                    <a:cubicBezTo>
                      <a:pt x="14051" y="4557"/>
                      <a:pt x="13943" y="4422"/>
                      <a:pt x="13861" y="4259"/>
                    </a:cubicBezTo>
                    <a:lnTo>
                      <a:pt x="13916" y="4177"/>
                    </a:lnTo>
                    <a:cubicBezTo>
                      <a:pt x="14160" y="3988"/>
                      <a:pt x="14349" y="3798"/>
                      <a:pt x="14566" y="3608"/>
                    </a:cubicBezTo>
                    <a:cubicBezTo>
                      <a:pt x="14675" y="3499"/>
                      <a:pt x="14702" y="3364"/>
                      <a:pt x="14594" y="3255"/>
                    </a:cubicBezTo>
                    <a:cubicBezTo>
                      <a:pt x="14539" y="3174"/>
                      <a:pt x="14458" y="3092"/>
                      <a:pt x="14404" y="2984"/>
                    </a:cubicBezTo>
                    <a:cubicBezTo>
                      <a:pt x="14214" y="2821"/>
                      <a:pt x="14078" y="2631"/>
                      <a:pt x="13916" y="2441"/>
                    </a:cubicBezTo>
                    <a:cubicBezTo>
                      <a:pt x="13861" y="2401"/>
                      <a:pt x="13800" y="2380"/>
                      <a:pt x="13743" y="2380"/>
                    </a:cubicBezTo>
                    <a:cubicBezTo>
                      <a:pt x="13685" y="2380"/>
                      <a:pt x="13631" y="2401"/>
                      <a:pt x="13590" y="2441"/>
                    </a:cubicBezTo>
                    <a:cubicBezTo>
                      <a:pt x="13400" y="2631"/>
                      <a:pt x="13210" y="2767"/>
                      <a:pt x="13048" y="2930"/>
                    </a:cubicBezTo>
                    <a:cubicBezTo>
                      <a:pt x="12966" y="2957"/>
                      <a:pt x="12939" y="3038"/>
                      <a:pt x="12858" y="3092"/>
                    </a:cubicBezTo>
                    <a:cubicBezTo>
                      <a:pt x="12451" y="2713"/>
                      <a:pt x="12044" y="2414"/>
                      <a:pt x="11583" y="2143"/>
                    </a:cubicBezTo>
                    <a:cubicBezTo>
                      <a:pt x="11583" y="2116"/>
                      <a:pt x="11610" y="2089"/>
                      <a:pt x="11610" y="2089"/>
                    </a:cubicBezTo>
                    <a:cubicBezTo>
                      <a:pt x="11718" y="1818"/>
                      <a:pt x="11854" y="1546"/>
                      <a:pt x="11963" y="1302"/>
                    </a:cubicBezTo>
                    <a:cubicBezTo>
                      <a:pt x="12017" y="1140"/>
                      <a:pt x="11990" y="1031"/>
                      <a:pt x="11800" y="923"/>
                    </a:cubicBezTo>
                    <a:cubicBezTo>
                      <a:pt x="11637" y="868"/>
                      <a:pt x="11474" y="760"/>
                      <a:pt x="11312" y="678"/>
                    </a:cubicBezTo>
                    <a:cubicBezTo>
                      <a:pt x="11176" y="624"/>
                      <a:pt x="11040" y="543"/>
                      <a:pt x="10851" y="516"/>
                    </a:cubicBezTo>
                    <a:cubicBezTo>
                      <a:pt x="10808" y="502"/>
                      <a:pt x="10772" y="495"/>
                      <a:pt x="10739" y="495"/>
                    </a:cubicBezTo>
                    <a:cubicBezTo>
                      <a:pt x="10646" y="495"/>
                      <a:pt x="10585" y="551"/>
                      <a:pt x="10525" y="651"/>
                    </a:cubicBezTo>
                    <a:cubicBezTo>
                      <a:pt x="10417" y="923"/>
                      <a:pt x="10281" y="1167"/>
                      <a:pt x="10172" y="1438"/>
                    </a:cubicBezTo>
                    <a:cubicBezTo>
                      <a:pt x="10153" y="1476"/>
                      <a:pt x="10134" y="1515"/>
                      <a:pt x="10096" y="1515"/>
                    </a:cubicBezTo>
                    <a:cubicBezTo>
                      <a:pt x="10080" y="1515"/>
                      <a:pt x="10061" y="1508"/>
                      <a:pt x="10037" y="1492"/>
                    </a:cubicBezTo>
                    <a:cubicBezTo>
                      <a:pt x="9603" y="1357"/>
                      <a:pt x="9142" y="1275"/>
                      <a:pt x="8653" y="1221"/>
                    </a:cubicBezTo>
                    <a:cubicBezTo>
                      <a:pt x="8599" y="1221"/>
                      <a:pt x="8599" y="1194"/>
                      <a:pt x="8599" y="1167"/>
                    </a:cubicBezTo>
                    <a:cubicBezTo>
                      <a:pt x="8599" y="868"/>
                      <a:pt x="8572" y="597"/>
                      <a:pt x="8572" y="272"/>
                    </a:cubicBezTo>
                    <a:cubicBezTo>
                      <a:pt x="8572" y="109"/>
                      <a:pt x="8464" y="55"/>
                      <a:pt x="8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41"/>
              <p:cNvSpPr/>
              <p:nvPr/>
            </p:nvSpPr>
            <p:spPr>
              <a:xfrm>
                <a:off x="2002825" y="2175175"/>
                <a:ext cx="332658" cy="340708"/>
              </a:xfrm>
              <a:custGeom>
                <a:avLst/>
                <a:gdLst/>
                <a:ahLst/>
                <a:cxnLst/>
                <a:rect l="l" t="t" r="r" b="b"/>
                <a:pathLst>
                  <a:path w="16249" h="16628" extrusionOk="0">
                    <a:moveTo>
                      <a:pt x="7966" y="3660"/>
                    </a:moveTo>
                    <a:cubicBezTo>
                      <a:pt x="10449" y="3660"/>
                      <a:pt x="12533" y="5584"/>
                      <a:pt x="12586" y="8056"/>
                    </a:cubicBezTo>
                    <a:cubicBezTo>
                      <a:pt x="12586" y="8273"/>
                      <a:pt x="12586" y="8490"/>
                      <a:pt x="12559" y="8734"/>
                    </a:cubicBezTo>
                    <a:cubicBezTo>
                      <a:pt x="12451" y="9521"/>
                      <a:pt x="12152" y="10307"/>
                      <a:pt x="11718" y="10958"/>
                    </a:cubicBezTo>
                    <a:cubicBezTo>
                      <a:pt x="11718" y="10985"/>
                      <a:pt x="11691" y="10985"/>
                      <a:pt x="11691" y="11040"/>
                    </a:cubicBezTo>
                    <a:cubicBezTo>
                      <a:pt x="11610" y="11121"/>
                      <a:pt x="11529" y="11202"/>
                      <a:pt x="11474" y="11257"/>
                    </a:cubicBezTo>
                    <a:cubicBezTo>
                      <a:pt x="11013" y="11799"/>
                      <a:pt x="10362" y="12233"/>
                      <a:pt x="9684" y="12532"/>
                    </a:cubicBezTo>
                    <a:lnTo>
                      <a:pt x="9386" y="12613"/>
                    </a:lnTo>
                    <a:cubicBezTo>
                      <a:pt x="9033" y="12721"/>
                      <a:pt x="8653" y="12803"/>
                      <a:pt x="8301" y="12830"/>
                    </a:cubicBezTo>
                    <a:lnTo>
                      <a:pt x="7813" y="12830"/>
                    </a:lnTo>
                    <a:cubicBezTo>
                      <a:pt x="5480" y="12694"/>
                      <a:pt x="3527" y="10823"/>
                      <a:pt x="3446" y="8409"/>
                    </a:cubicBezTo>
                    <a:cubicBezTo>
                      <a:pt x="3337" y="5886"/>
                      <a:pt x="5290" y="3771"/>
                      <a:pt x="7813" y="3662"/>
                    </a:cubicBezTo>
                    <a:cubicBezTo>
                      <a:pt x="7864" y="3660"/>
                      <a:pt x="7915" y="3660"/>
                      <a:pt x="7966" y="3660"/>
                    </a:cubicBezTo>
                    <a:close/>
                    <a:moveTo>
                      <a:pt x="8138" y="0"/>
                    </a:moveTo>
                    <a:lnTo>
                      <a:pt x="7406" y="55"/>
                    </a:lnTo>
                    <a:cubicBezTo>
                      <a:pt x="7379" y="55"/>
                      <a:pt x="7324" y="82"/>
                      <a:pt x="7270" y="82"/>
                    </a:cubicBezTo>
                    <a:cubicBezTo>
                      <a:pt x="7107" y="109"/>
                      <a:pt x="6999" y="190"/>
                      <a:pt x="7026" y="380"/>
                    </a:cubicBezTo>
                    <a:cubicBezTo>
                      <a:pt x="7026" y="678"/>
                      <a:pt x="7026" y="950"/>
                      <a:pt x="7053" y="1275"/>
                    </a:cubicBezTo>
                    <a:cubicBezTo>
                      <a:pt x="7053" y="1329"/>
                      <a:pt x="7053" y="1329"/>
                      <a:pt x="6999" y="1329"/>
                    </a:cubicBezTo>
                    <a:cubicBezTo>
                      <a:pt x="6511" y="1411"/>
                      <a:pt x="6050" y="1546"/>
                      <a:pt x="5616" y="1709"/>
                    </a:cubicBezTo>
                    <a:cubicBezTo>
                      <a:pt x="5592" y="1717"/>
                      <a:pt x="5573" y="1720"/>
                      <a:pt x="5557" y="1720"/>
                    </a:cubicBezTo>
                    <a:cubicBezTo>
                      <a:pt x="5518" y="1720"/>
                      <a:pt x="5499" y="1701"/>
                      <a:pt x="5480" y="1682"/>
                    </a:cubicBezTo>
                    <a:cubicBezTo>
                      <a:pt x="5344" y="1438"/>
                      <a:pt x="5209" y="1167"/>
                      <a:pt x="5073" y="923"/>
                    </a:cubicBezTo>
                    <a:cubicBezTo>
                      <a:pt x="5016" y="809"/>
                      <a:pt x="4920" y="762"/>
                      <a:pt x="4830" y="762"/>
                    </a:cubicBezTo>
                    <a:cubicBezTo>
                      <a:pt x="4791" y="762"/>
                      <a:pt x="4753" y="771"/>
                      <a:pt x="4721" y="787"/>
                    </a:cubicBezTo>
                    <a:cubicBezTo>
                      <a:pt x="4422" y="950"/>
                      <a:pt x="4124" y="1085"/>
                      <a:pt x="3798" y="1275"/>
                    </a:cubicBezTo>
                    <a:cubicBezTo>
                      <a:pt x="3663" y="1329"/>
                      <a:pt x="3636" y="1465"/>
                      <a:pt x="3717" y="1601"/>
                    </a:cubicBezTo>
                    <a:cubicBezTo>
                      <a:pt x="3798" y="1845"/>
                      <a:pt x="3934" y="2035"/>
                      <a:pt x="4042" y="2279"/>
                    </a:cubicBezTo>
                    <a:cubicBezTo>
                      <a:pt x="4070" y="2360"/>
                      <a:pt x="4124" y="2414"/>
                      <a:pt x="4151" y="2441"/>
                    </a:cubicBezTo>
                    <a:cubicBezTo>
                      <a:pt x="3717" y="2767"/>
                      <a:pt x="3310" y="3092"/>
                      <a:pt x="2957" y="3499"/>
                    </a:cubicBezTo>
                    <a:cubicBezTo>
                      <a:pt x="2686" y="3309"/>
                      <a:pt x="2442" y="3120"/>
                      <a:pt x="2171" y="2957"/>
                    </a:cubicBezTo>
                    <a:cubicBezTo>
                      <a:pt x="2107" y="2906"/>
                      <a:pt x="2043" y="2879"/>
                      <a:pt x="1987" y="2879"/>
                    </a:cubicBezTo>
                    <a:cubicBezTo>
                      <a:pt x="1925" y="2879"/>
                      <a:pt x="1874" y="2912"/>
                      <a:pt x="1845" y="2984"/>
                    </a:cubicBezTo>
                    <a:cubicBezTo>
                      <a:pt x="1628" y="3255"/>
                      <a:pt x="1411" y="3581"/>
                      <a:pt x="1194" y="3852"/>
                    </a:cubicBezTo>
                    <a:cubicBezTo>
                      <a:pt x="1140" y="3933"/>
                      <a:pt x="1167" y="4069"/>
                      <a:pt x="1276" y="4177"/>
                    </a:cubicBezTo>
                    <a:cubicBezTo>
                      <a:pt x="1493" y="4340"/>
                      <a:pt x="1737" y="4530"/>
                      <a:pt x="1954" y="4693"/>
                    </a:cubicBezTo>
                    <a:lnTo>
                      <a:pt x="2008" y="4747"/>
                    </a:lnTo>
                    <a:cubicBezTo>
                      <a:pt x="1873" y="4991"/>
                      <a:pt x="1764" y="5235"/>
                      <a:pt x="1683" y="5479"/>
                    </a:cubicBezTo>
                    <a:cubicBezTo>
                      <a:pt x="1574" y="5696"/>
                      <a:pt x="1466" y="5940"/>
                      <a:pt x="1411" y="6212"/>
                    </a:cubicBezTo>
                    <a:lnTo>
                      <a:pt x="1330" y="6212"/>
                    </a:lnTo>
                    <a:cubicBezTo>
                      <a:pt x="1059" y="6157"/>
                      <a:pt x="760" y="6103"/>
                      <a:pt x="489" y="6049"/>
                    </a:cubicBezTo>
                    <a:cubicBezTo>
                      <a:pt x="463" y="6045"/>
                      <a:pt x="438" y="6042"/>
                      <a:pt x="414" y="6042"/>
                    </a:cubicBezTo>
                    <a:cubicBezTo>
                      <a:pt x="293" y="6042"/>
                      <a:pt x="214" y="6102"/>
                      <a:pt x="191" y="6239"/>
                    </a:cubicBezTo>
                    <a:cubicBezTo>
                      <a:pt x="137" y="6374"/>
                      <a:pt x="109" y="6483"/>
                      <a:pt x="109" y="6619"/>
                    </a:cubicBezTo>
                    <a:cubicBezTo>
                      <a:pt x="82" y="6836"/>
                      <a:pt x="55" y="7053"/>
                      <a:pt x="1" y="7270"/>
                    </a:cubicBezTo>
                    <a:lnTo>
                      <a:pt x="1" y="7378"/>
                    </a:lnTo>
                    <a:cubicBezTo>
                      <a:pt x="55" y="7514"/>
                      <a:pt x="137" y="7541"/>
                      <a:pt x="272" y="7568"/>
                    </a:cubicBezTo>
                    <a:cubicBezTo>
                      <a:pt x="462" y="7595"/>
                      <a:pt x="625" y="7649"/>
                      <a:pt x="760" y="7676"/>
                    </a:cubicBezTo>
                    <a:cubicBezTo>
                      <a:pt x="896" y="7704"/>
                      <a:pt x="1032" y="7731"/>
                      <a:pt x="1140" y="7731"/>
                    </a:cubicBezTo>
                    <a:lnTo>
                      <a:pt x="1194" y="9331"/>
                    </a:lnTo>
                    <a:cubicBezTo>
                      <a:pt x="1194" y="9331"/>
                      <a:pt x="1167" y="9331"/>
                      <a:pt x="1140" y="9358"/>
                    </a:cubicBezTo>
                    <a:cubicBezTo>
                      <a:pt x="869" y="9439"/>
                      <a:pt x="625" y="9494"/>
                      <a:pt x="354" y="9575"/>
                    </a:cubicBezTo>
                    <a:cubicBezTo>
                      <a:pt x="218" y="9602"/>
                      <a:pt x="137" y="9684"/>
                      <a:pt x="109" y="9765"/>
                    </a:cubicBezTo>
                    <a:lnTo>
                      <a:pt x="109" y="9901"/>
                    </a:lnTo>
                    <a:cubicBezTo>
                      <a:pt x="109" y="9901"/>
                      <a:pt x="109" y="9955"/>
                      <a:pt x="137" y="9982"/>
                    </a:cubicBezTo>
                    <a:cubicBezTo>
                      <a:pt x="218" y="10280"/>
                      <a:pt x="326" y="10579"/>
                      <a:pt x="381" y="10904"/>
                    </a:cubicBezTo>
                    <a:cubicBezTo>
                      <a:pt x="449" y="11040"/>
                      <a:pt x="517" y="11101"/>
                      <a:pt x="649" y="11101"/>
                    </a:cubicBezTo>
                    <a:cubicBezTo>
                      <a:pt x="675" y="11101"/>
                      <a:pt x="702" y="11098"/>
                      <a:pt x="733" y="11094"/>
                    </a:cubicBezTo>
                    <a:cubicBezTo>
                      <a:pt x="815" y="11067"/>
                      <a:pt x="923" y="11040"/>
                      <a:pt x="1059" y="11040"/>
                    </a:cubicBezTo>
                    <a:cubicBezTo>
                      <a:pt x="1276" y="10985"/>
                      <a:pt x="1439" y="10931"/>
                      <a:pt x="1628" y="10904"/>
                    </a:cubicBezTo>
                    <a:cubicBezTo>
                      <a:pt x="1845" y="11392"/>
                      <a:pt x="2090" y="11853"/>
                      <a:pt x="2388" y="12287"/>
                    </a:cubicBezTo>
                    <a:cubicBezTo>
                      <a:pt x="2144" y="12477"/>
                      <a:pt x="1900" y="12721"/>
                      <a:pt x="1683" y="12938"/>
                    </a:cubicBezTo>
                    <a:cubicBezTo>
                      <a:pt x="1574" y="13020"/>
                      <a:pt x="1547" y="13155"/>
                      <a:pt x="1628" y="13264"/>
                    </a:cubicBezTo>
                    <a:cubicBezTo>
                      <a:pt x="1683" y="13291"/>
                      <a:pt x="1710" y="13372"/>
                      <a:pt x="1737" y="13399"/>
                    </a:cubicBezTo>
                    <a:cubicBezTo>
                      <a:pt x="1900" y="13616"/>
                      <a:pt x="2117" y="13833"/>
                      <a:pt x="2279" y="14050"/>
                    </a:cubicBezTo>
                    <a:cubicBezTo>
                      <a:pt x="2351" y="14122"/>
                      <a:pt x="2415" y="14156"/>
                      <a:pt x="2479" y="14156"/>
                    </a:cubicBezTo>
                    <a:cubicBezTo>
                      <a:pt x="2537" y="14156"/>
                      <a:pt x="2595" y="14129"/>
                      <a:pt x="2659" y="14078"/>
                    </a:cubicBezTo>
                    <a:cubicBezTo>
                      <a:pt x="2713" y="14023"/>
                      <a:pt x="2822" y="13942"/>
                      <a:pt x="2903" y="13888"/>
                    </a:cubicBezTo>
                    <a:cubicBezTo>
                      <a:pt x="3066" y="13752"/>
                      <a:pt x="3202" y="13616"/>
                      <a:pt x="3364" y="13508"/>
                    </a:cubicBezTo>
                    <a:lnTo>
                      <a:pt x="3988" y="14023"/>
                    </a:lnTo>
                    <a:cubicBezTo>
                      <a:pt x="4178" y="14186"/>
                      <a:pt x="4422" y="14322"/>
                      <a:pt x="4612" y="14457"/>
                    </a:cubicBezTo>
                    <a:cubicBezTo>
                      <a:pt x="4612" y="14457"/>
                      <a:pt x="4612" y="14484"/>
                      <a:pt x="4585" y="14512"/>
                    </a:cubicBezTo>
                    <a:cubicBezTo>
                      <a:pt x="4476" y="14783"/>
                      <a:pt x="4341" y="15054"/>
                      <a:pt x="4259" y="15325"/>
                    </a:cubicBezTo>
                    <a:cubicBezTo>
                      <a:pt x="4178" y="15461"/>
                      <a:pt x="4205" y="15597"/>
                      <a:pt x="4341" y="15678"/>
                    </a:cubicBezTo>
                    <a:cubicBezTo>
                      <a:pt x="4693" y="15814"/>
                      <a:pt x="4992" y="15976"/>
                      <a:pt x="5344" y="16112"/>
                    </a:cubicBezTo>
                    <a:cubicBezTo>
                      <a:pt x="5382" y="16134"/>
                      <a:pt x="5419" y="16144"/>
                      <a:pt x="5455" y="16144"/>
                    </a:cubicBezTo>
                    <a:cubicBezTo>
                      <a:pt x="5548" y="16144"/>
                      <a:pt x="5631" y="16075"/>
                      <a:pt x="5670" y="15976"/>
                    </a:cubicBezTo>
                    <a:cubicBezTo>
                      <a:pt x="5751" y="15814"/>
                      <a:pt x="5805" y="15678"/>
                      <a:pt x="5887" y="15515"/>
                    </a:cubicBezTo>
                    <a:cubicBezTo>
                      <a:pt x="5941" y="15380"/>
                      <a:pt x="6022" y="15244"/>
                      <a:pt x="6050" y="15108"/>
                    </a:cubicBezTo>
                    <a:cubicBezTo>
                      <a:pt x="6511" y="15244"/>
                      <a:pt x="6999" y="15325"/>
                      <a:pt x="7514" y="15407"/>
                    </a:cubicBezTo>
                    <a:lnTo>
                      <a:pt x="7596" y="15407"/>
                    </a:lnTo>
                    <a:lnTo>
                      <a:pt x="7650" y="16356"/>
                    </a:lnTo>
                    <a:cubicBezTo>
                      <a:pt x="7650" y="16519"/>
                      <a:pt x="7704" y="16627"/>
                      <a:pt x="7921" y="16627"/>
                    </a:cubicBezTo>
                    <a:cubicBezTo>
                      <a:pt x="8247" y="16627"/>
                      <a:pt x="8626" y="16600"/>
                      <a:pt x="8952" y="16600"/>
                    </a:cubicBezTo>
                    <a:cubicBezTo>
                      <a:pt x="9006" y="16600"/>
                      <a:pt x="9033" y="16600"/>
                      <a:pt x="9060" y="16546"/>
                    </a:cubicBezTo>
                    <a:cubicBezTo>
                      <a:pt x="9142" y="16519"/>
                      <a:pt x="9196" y="16464"/>
                      <a:pt x="9196" y="16356"/>
                    </a:cubicBezTo>
                    <a:lnTo>
                      <a:pt x="9196" y="16329"/>
                    </a:lnTo>
                    <a:cubicBezTo>
                      <a:pt x="9196" y="16139"/>
                      <a:pt x="9196" y="15949"/>
                      <a:pt x="9169" y="15786"/>
                    </a:cubicBezTo>
                    <a:lnTo>
                      <a:pt x="9169" y="15461"/>
                    </a:lnTo>
                    <a:lnTo>
                      <a:pt x="9169" y="15407"/>
                    </a:lnTo>
                    <a:cubicBezTo>
                      <a:pt x="9223" y="15407"/>
                      <a:pt x="9332" y="15380"/>
                      <a:pt x="9413" y="15380"/>
                    </a:cubicBezTo>
                    <a:cubicBezTo>
                      <a:pt x="9847" y="15298"/>
                      <a:pt x="10254" y="15163"/>
                      <a:pt x="10688" y="15000"/>
                    </a:cubicBezTo>
                    <a:cubicBezTo>
                      <a:pt x="10688" y="15027"/>
                      <a:pt x="10715" y="15027"/>
                      <a:pt x="10715" y="15054"/>
                    </a:cubicBezTo>
                    <a:cubicBezTo>
                      <a:pt x="10851" y="15298"/>
                      <a:pt x="10986" y="15569"/>
                      <a:pt x="11122" y="15814"/>
                    </a:cubicBezTo>
                    <a:cubicBezTo>
                      <a:pt x="11190" y="15927"/>
                      <a:pt x="11276" y="15983"/>
                      <a:pt x="11382" y="15983"/>
                    </a:cubicBezTo>
                    <a:cubicBezTo>
                      <a:pt x="11403" y="15983"/>
                      <a:pt x="11425" y="15981"/>
                      <a:pt x="11447" y="15976"/>
                    </a:cubicBezTo>
                    <a:cubicBezTo>
                      <a:pt x="11474" y="15976"/>
                      <a:pt x="11501" y="15976"/>
                      <a:pt x="11529" y="15949"/>
                    </a:cubicBezTo>
                    <a:cubicBezTo>
                      <a:pt x="11664" y="15868"/>
                      <a:pt x="11854" y="15814"/>
                      <a:pt x="11990" y="15732"/>
                    </a:cubicBezTo>
                    <a:cubicBezTo>
                      <a:pt x="12125" y="15678"/>
                      <a:pt x="12288" y="15569"/>
                      <a:pt x="12424" y="15461"/>
                    </a:cubicBezTo>
                    <a:cubicBezTo>
                      <a:pt x="12559" y="15352"/>
                      <a:pt x="12586" y="15271"/>
                      <a:pt x="12532" y="15081"/>
                    </a:cubicBezTo>
                    <a:lnTo>
                      <a:pt x="12424" y="14891"/>
                    </a:lnTo>
                    <a:cubicBezTo>
                      <a:pt x="12315" y="14674"/>
                      <a:pt x="12180" y="14457"/>
                      <a:pt x="12071" y="14240"/>
                    </a:cubicBezTo>
                    <a:lnTo>
                      <a:pt x="12695" y="13725"/>
                    </a:lnTo>
                    <a:cubicBezTo>
                      <a:pt x="12803" y="13671"/>
                      <a:pt x="12885" y="13562"/>
                      <a:pt x="12966" y="13508"/>
                    </a:cubicBezTo>
                    <a:lnTo>
                      <a:pt x="13265" y="13210"/>
                    </a:lnTo>
                    <a:cubicBezTo>
                      <a:pt x="13292" y="13210"/>
                      <a:pt x="13292" y="13237"/>
                      <a:pt x="13346" y="13237"/>
                    </a:cubicBezTo>
                    <a:cubicBezTo>
                      <a:pt x="13563" y="13399"/>
                      <a:pt x="13807" y="13562"/>
                      <a:pt x="14024" y="13752"/>
                    </a:cubicBezTo>
                    <a:cubicBezTo>
                      <a:pt x="14083" y="13788"/>
                      <a:pt x="14142" y="13808"/>
                      <a:pt x="14197" y="13808"/>
                    </a:cubicBezTo>
                    <a:cubicBezTo>
                      <a:pt x="14268" y="13808"/>
                      <a:pt x="14331" y="13774"/>
                      <a:pt x="14377" y="13698"/>
                    </a:cubicBezTo>
                    <a:lnTo>
                      <a:pt x="14485" y="13589"/>
                    </a:lnTo>
                    <a:cubicBezTo>
                      <a:pt x="14648" y="13372"/>
                      <a:pt x="14865" y="13128"/>
                      <a:pt x="15028" y="12857"/>
                    </a:cubicBezTo>
                    <a:cubicBezTo>
                      <a:pt x="15109" y="12749"/>
                      <a:pt x="15109" y="12640"/>
                      <a:pt x="15028" y="12586"/>
                    </a:cubicBezTo>
                    <a:cubicBezTo>
                      <a:pt x="15000" y="12586"/>
                      <a:pt x="15000" y="12559"/>
                      <a:pt x="14973" y="12532"/>
                    </a:cubicBezTo>
                    <a:cubicBezTo>
                      <a:pt x="14865" y="12450"/>
                      <a:pt x="14756" y="12342"/>
                      <a:pt x="14621" y="12287"/>
                    </a:cubicBezTo>
                    <a:cubicBezTo>
                      <a:pt x="14485" y="12179"/>
                      <a:pt x="14377" y="12125"/>
                      <a:pt x="14241" y="12016"/>
                    </a:cubicBezTo>
                    <a:cubicBezTo>
                      <a:pt x="14214" y="12016"/>
                      <a:pt x="14214" y="11962"/>
                      <a:pt x="14187" y="11935"/>
                    </a:cubicBezTo>
                    <a:cubicBezTo>
                      <a:pt x="14241" y="11853"/>
                      <a:pt x="14322" y="11745"/>
                      <a:pt x="14349" y="11636"/>
                    </a:cubicBezTo>
                    <a:cubicBezTo>
                      <a:pt x="14377" y="11582"/>
                      <a:pt x="14431" y="11528"/>
                      <a:pt x="14431" y="11474"/>
                    </a:cubicBezTo>
                    <a:cubicBezTo>
                      <a:pt x="14566" y="11175"/>
                      <a:pt x="14702" y="10823"/>
                      <a:pt x="14783" y="10524"/>
                    </a:cubicBezTo>
                    <a:cubicBezTo>
                      <a:pt x="15028" y="10552"/>
                      <a:pt x="15299" y="10633"/>
                      <a:pt x="15543" y="10660"/>
                    </a:cubicBezTo>
                    <a:cubicBezTo>
                      <a:pt x="15597" y="10660"/>
                      <a:pt x="15679" y="10687"/>
                      <a:pt x="15733" y="10687"/>
                    </a:cubicBezTo>
                    <a:cubicBezTo>
                      <a:pt x="15764" y="10692"/>
                      <a:pt x="15792" y="10694"/>
                      <a:pt x="15817" y="10694"/>
                    </a:cubicBezTo>
                    <a:cubicBezTo>
                      <a:pt x="15948" y="10694"/>
                      <a:pt x="16013" y="10634"/>
                      <a:pt x="16058" y="10497"/>
                    </a:cubicBezTo>
                    <a:cubicBezTo>
                      <a:pt x="16085" y="10389"/>
                      <a:pt x="16113" y="10253"/>
                      <a:pt x="16113" y="10145"/>
                    </a:cubicBezTo>
                    <a:cubicBezTo>
                      <a:pt x="16140" y="9928"/>
                      <a:pt x="16194" y="9711"/>
                      <a:pt x="16248" y="9494"/>
                    </a:cubicBezTo>
                    <a:lnTo>
                      <a:pt x="16248" y="9331"/>
                    </a:lnTo>
                    <a:cubicBezTo>
                      <a:pt x="16194" y="9222"/>
                      <a:pt x="16113" y="9168"/>
                      <a:pt x="15977" y="9168"/>
                    </a:cubicBezTo>
                    <a:cubicBezTo>
                      <a:pt x="15787" y="9141"/>
                      <a:pt x="15597" y="9087"/>
                      <a:pt x="15434" y="9060"/>
                    </a:cubicBezTo>
                    <a:cubicBezTo>
                      <a:pt x="15326" y="9033"/>
                      <a:pt x="15190" y="9033"/>
                      <a:pt x="15136" y="9005"/>
                    </a:cubicBezTo>
                    <a:lnTo>
                      <a:pt x="15136" y="8192"/>
                    </a:lnTo>
                    <a:cubicBezTo>
                      <a:pt x="15136" y="7920"/>
                      <a:pt x="15109" y="7676"/>
                      <a:pt x="15055" y="7405"/>
                    </a:cubicBezTo>
                    <a:cubicBezTo>
                      <a:pt x="15380" y="7324"/>
                      <a:pt x="15651" y="7242"/>
                      <a:pt x="15950" y="7161"/>
                    </a:cubicBezTo>
                    <a:cubicBezTo>
                      <a:pt x="15950" y="6890"/>
                      <a:pt x="16004" y="6863"/>
                      <a:pt x="16058" y="6727"/>
                    </a:cubicBezTo>
                    <a:lnTo>
                      <a:pt x="16058" y="6564"/>
                    </a:lnTo>
                    <a:cubicBezTo>
                      <a:pt x="16058" y="6510"/>
                      <a:pt x="16031" y="6456"/>
                      <a:pt x="16031" y="6429"/>
                    </a:cubicBezTo>
                    <a:cubicBezTo>
                      <a:pt x="15977" y="6239"/>
                      <a:pt x="15923" y="6076"/>
                      <a:pt x="15896" y="5913"/>
                    </a:cubicBezTo>
                    <a:lnTo>
                      <a:pt x="15787" y="5615"/>
                    </a:lnTo>
                    <a:cubicBezTo>
                      <a:pt x="15766" y="5464"/>
                      <a:pt x="15676" y="5416"/>
                      <a:pt x="15558" y="5416"/>
                    </a:cubicBezTo>
                    <a:cubicBezTo>
                      <a:pt x="15528" y="5416"/>
                      <a:pt x="15495" y="5419"/>
                      <a:pt x="15462" y="5425"/>
                    </a:cubicBezTo>
                    <a:cubicBezTo>
                      <a:pt x="15217" y="5506"/>
                      <a:pt x="14892" y="5561"/>
                      <a:pt x="14621" y="5642"/>
                    </a:cubicBezTo>
                    <a:cubicBezTo>
                      <a:pt x="14607" y="5649"/>
                      <a:pt x="14595" y="5652"/>
                      <a:pt x="14585" y="5652"/>
                    </a:cubicBezTo>
                    <a:cubicBezTo>
                      <a:pt x="14555" y="5652"/>
                      <a:pt x="14539" y="5622"/>
                      <a:pt x="14539" y="5561"/>
                    </a:cubicBezTo>
                    <a:cubicBezTo>
                      <a:pt x="14377" y="5262"/>
                      <a:pt x="14268" y="4991"/>
                      <a:pt x="14105" y="4720"/>
                    </a:cubicBezTo>
                    <a:cubicBezTo>
                      <a:pt x="14051" y="4557"/>
                      <a:pt x="13943" y="4422"/>
                      <a:pt x="13861" y="4259"/>
                    </a:cubicBezTo>
                    <a:lnTo>
                      <a:pt x="13916" y="4177"/>
                    </a:lnTo>
                    <a:cubicBezTo>
                      <a:pt x="14160" y="3988"/>
                      <a:pt x="14349" y="3798"/>
                      <a:pt x="14566" y="3608"/>
                    </a:cubicBezTo>
                    <a:cubicBezTo>
                      <a:pt x="14675" y="3499"/>
                      <a:pt x="14702" y="3364"/>
                      <a:pt x="14594" y="3255"/>
                    </a:cubicBezTo>
                    <a:cubicBezTo>
                      <a:pt x="14539" y="3174"/>
                      <a:pt x="14458" y="3092"/>
                      <a:pt x="14404" y="2984"/>
                    </a:cubicBezTo>
                    <a:cubicBezTo>
                      <a:pt x="14214" y="2821"/>
                      <a:pt x="14078" y="2631"/>
                      <a:pt x="13916" y="2441"/>
                    </a:cubicBezTo>
                    <a:cubicBezTo>
                      <a:pt x="13861" y="2401"/>
                      <a:pt x="13800" y="2380"/>
                      <a:pt x="13743" y="2380"/>
                    </a:cubicBezTo>
                    <a:cubicBezTo>
                      <a:pt x="13685" y="2380"/>
                      <a:pt x="13631" y="2401"/>
                      <a:pt x="13590" y="2441"/>
                    </a:cubicBezTo>
                    <a:cubicBezTo>
                      <a:pt x="13400" y="2631"/>
                      <a:pt x="13210" y="2767"/>
                      <a:pt x="13048" y="2930"/>
                    </a:cubicBezTo>
                    <a:cubicBezTo>
                      <a:pt x="12966" y="2957"/>
                      <a:pt x="12939" y="3038"/>
                      <a:pt x="12858" y="3092"/>
                    </a:cubicBezTo>
                    <a:cubicBezTo>
                      <a:pt x="12451" y="2713"/>
                      <a:pt x="12044" y="2414"/>
                      <a:pt x="11583" y="2143"/>
                    </a:cubicBezTo>
                    <a:cubicBezTo>
                      <a:pt x="11583" y="2116"/>
                      <a:pt x="11610" y="2089"/>
                      <a:pt x="11610" y="2089"/>
                    </a:cubicBezTo>
                    <a:cubicBezTo>
                      <a:pt x="11718" y="1818"/>
                      <a:pt x="11854" y="1546"/>
                      <a:pt x="11963" y="1302"/>
                    </a:cubicBezTo>
                    <a:cubicBezTo>
                      <a:pt x="12017" y="1140"/>
                      <a:pt x="11990" y="1031"/>
                      <a:pt x="11800" y="923"/>
                    </a:cubicBezTo>
                    <a:cubicBezTo>
                      <a:pt x="11637" y="868"/>
                      <a:pt x="11474" y="760"/>
                      <a:pt x="11312" y="678"/>
                    </a:cubicBezTo>
                    <a:cubicBezTo>
                      <a:pt x="11176" y="624"/>
                      <a:pt x="11040" y="543"/>
                      <a:pt x="10851" y="516"/>
                    </a:cubicBezTo>
                    <a:cubicBezTo>
                      <a:pt x="10808" y="502"/>
                      <a:pt x="10772" y="495"/>
                      <a:pt x="10739" y="495"/>
                    </a:cubicBezTo>
                    <a:cubicBezTo>
                      <a:pt x="10646" y="495"/>
                      <a:pt x="10585" y="551"/>
                      <a:pt x="10525" y="651"/>
                    </a:cubicBezTo>
                    <a:cubicBezTo>
                      <a:pt x="10417" y="923"/>
                      <a:pt x="10281" y="1167"/>
                      <a:pt x="10172" y="1438"/>
                    </a:cubicBezTo>
                    <a:cubicBezTo>
                      <a:pt x="10153" y="1476"/>
                      <a:pt x="10134" y="1515"/>
                      <a:pt x="10096" y="1515"/>
                    </a:cubicBezTo>
                    <a:cubicBezTo>
                      <a:pt x="10080" y="1515"/>
                      <a:pt x="10061" y="1508"/>
                      <a:pt x="10037" y="1492"/>
                    </a:cubicBezTo>
                    <a:cubicBezTo>
                      <a:pt x="9603" y="1357"/>
                      <a:pt x="9142" y="1275"/>
                      <a:pt x="8653" y="1221"/>
                    </a:cubicBezTo>
                    <a:cubicBezTo>
                      <a:pt x="8599" y="1221"/>
                      <a:pt x="8599" y="1194"/>
                      <a:pt x="8599" y="1167"/>
                    </a:cubicBezTo>
                    <a:cubicBezTo>
                      <a:pt x="8599" y="868"/>
                      <a:pt x="8572" y="597"/>
                      <a:pt x="8572" y="272"/>
                    </a:cubicBezTo>
                    <a:cubicBezTo>
                      <a:pt x="8572" y="109"/>
                      <a:pt x="8464" y="55"/>
                      <a:pt x="8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41"/>
              <p:cNvSpPr/>
              <p:nvPr/>
            </p:nvSpPr>
            <p:spPr>
              <a:xfrm>
                <a:off x="1957951" y="1876450"/>
                <a:ext cx="264614" cy="266269"/>
              </a:xfrm>
              <a:custGeom>
                <a:avLst/>
                <a:gdLst/>
                <a:ahLst/>
                <a:cxnLst/>
                <a:rect l="l" t="t" r="r" b="b"/>
                <a:pathLst>
                  <a:path w="15470" h="15569" extrusionOk="0">
                    <a:moveTo>
                      <a:pt x="7795" y="4757"/>
                    </a:moveTo>
                    <a:cubicBezTo>
                      <a:pt x="9471" y="4757"/>
                      <a:pt x="10838" y="6118"/>
                      <a:pt x="10838" y="7825"/>
                    </a:cubicBezTo>
                    <a:cubicBezTo>
                      <a:pt x="10838" y="9513"/>
                      <a:pt x="9457" y="10894"/>
                      <a:pt x="7769" y="10894"/>
                    </a:cubicBezTo>
                    <a:cubicBezTo>
                      <a:pt x="6068" y="10894"/>
                      <a:pt x="4701" y="9513"/>
                      <a:pt x="4701" y="7825"/>
                    </a:cubicBezTo>
                    <a:cubicBezTo>
                      <a:pt x="4701" y="6138"/>
                      <a:pt x="6068" y="4757"/>
                      <a:pt x="7769" y="4757"/>
                    </a:cubicBezTo>
                    <a:cubicBezTo>
                      <a:pt x="7778" y="4757"/>
                      <a:pt x="7787" y="4757"/>
                      <a:pt x="7795" y="4757"/>
                    </a:cubicBezTo>
                    <a:close/>
                    <a:moveTo>
                      <a:pt x="7797" y="0"/>
                    </a:moveTo>
                    <a:lnTo>
                      <a:pt x="7100" y="14"/>
                    </a:lnTo>
                    <a:cubicBezTo>
                      <a:pt x="7058" y="14"/>
                      <a:pt x="7016" y="28"/>
                      <a:pt x="6974" y="28"/>
                    </a:cubicBezTo>
                    <a:cubicBezTo>
                      <a:pt x="6807" y="56"/>
                      <a:pt x="6737" y="140"/>
                      <a:pt x="6737" y="307"/>
                    </a:cubicBezTo>
                    <a:cubicBezTo>
                      <a:pt x="6737" y="586"/>
                      <a:pt x="6751" y="865"/>
                      <a:pt x="6751" y="1130"/>
                    </a:cubicBezTo>
                    <a:cubicBezTo>
                      <a:pt x="6751" y="1186"/>
                      <a:pt x="6751" y="1200"/>
                      <a:pt x="6682" y="1214"/>
                    </a:cubicBezTo>
                    <a:cubicBezTo>
                      <a:pt x="6221" y="1283"/>
                      <a:pt x="5789" y="1409"/>
                      <a:pt x="5356" y="1562"/>
                    </a:cubicBezTo>
                    <a:cubicBezTo>
                      <a:pt x="5335" y="1573"/>
                      <a:pt x="5317" y="1580"/>
                      <a:pt x="5302" y="1580"/>
                    </a:cubicBezTo>
                    <a:cubicBezTo>
                      <a:pt x="5277" y="1580"/>
                      <a:pt x="5256" y="1563"/>
                      <a:pt x="5231" y="1521"/>
                    </a:cubicBezTo>
                    <a:cubicBezTo>
                      <a:pt x="5105" y="1270"/>
                      <a:pt x="4966" y="1046"/>
                      <a:pt x="4854" y="795"/>
                    </a:cubicBezTo>
                    <a:cubicBezTo>
                      <a:pt x="4808" y="694"/>
                      <a:pt x="4732" y="654"/>
                      <a:pt x="4650" y="654"/>
                    </a:cubicBezTo>
                    <a:cubicBezTo>
                      <a:pt x="4607" y="654"/>
                      <a:pt x="4562" y="665"/>
                      <a:pt x="4519" y="684"/>
                    </a:cubicBezTo>
                    <a:cubicBezTo>
                      <a:pt x="4227" y="837"/>
                      <a:pt x="3920" y="977"/>
                      <a:pt x="3641" y="1144"/>
                    </a:cubicBezTo>
                    <a:cubicBezTo>
                      <a:pt x="3529" y="1214"/>
                      <a:pt x="3487" y="1339"/>
                      <a:pt x="3557" y="1479"/>
                    </a:cubicBezTo>
                    <a:cubicBezTo>
                      <a:pt x="3669" y="1688"/>
                      <a:pt x="3766" y="1897"/>
                      <a:pt x="3892" y="2106"/>
                    </a:cubicBezTo>
                    <a:cubicBezTo>
                      <a:pt x="3920" y="2162"/>
                      <a:pt x="3948" y="2232"/>
                      <a:pt x="3975" y="2288"/>
                    </a:cubicBezTo>
                    <a:cubicBezTo>
                      <a:pt x="3557" y="2581"/>
                      <a:pt x="3180" y="2888"/>
                      <a:pt x="2846" y="3264"/>
                    </a:cubicBezTo>
                    <a:lnTo>
                      <a:pt x="2106" y="2734"/>
                    </a:lnTo>
                    <a:cubicBezTo>
                      <a:pt x="2056" y="2697"/>
                      <a:pt x="2003" y="2676"/>
                      <a:pt x="1953" y="2676"/>
                    </a:cubicBezTo>
                    <a:cubicBezTo>
                      <a:pt x="1890" y="2676"/>
                      <a:pt x="1832" y="2707"/>
                      <a:pt x="1786" y="2776"/>
                    </a:cubicBezTo>
                    <a:cubicBezTo>
                      <a:pt x="1576" y="3027"/>
                      <a:pt x="1381" y="3306"/>
                      <a:pt x="1172" y="3585"/>
                    </a:cubicBezTo>
                    <a:cubicBezTo>
                      <a:pt x="1102" y="3697"/>
                      <a:pt x="1130" y="3822"/>
                      <a:pt x="1242" y="3906"/>
                    </a:cubicBezTo>
                    <a:cubicBezTo>
                      <a:pt x="1451" y="4073"/>
                      <a:pt x="1674" y="4241"/>
                      <a:pt x="1897" y="4394"/>
                    </a:cubicBezTo>
                    <a:cubicBezTo>
                      <a:pt x="1925" y="4408"/>
                      <a:pt x="1953" y="4422"/>
                      <a:pt x="1967" y="4450"/>
                    </a:cubicBezTo>
                    <a:cubicBezTo>
                      <a:pt x="1855" y="4673"/>
                      <a:pt x="1744" y="4896"/>
                      <a:pt x="1646" y="5119"/>
                    </a:cubicBezTo>
                    <a:cubicBezTo>
                      <a:pt x="1534" y="5356"/>
                      <a:pt x="1465" y="5594"/>
                      <a:pt x="1367" y="5817"/>
                    </a:cubicBezTo>
                    <a:lnTo>
                      <a:pt x="1297" y="5817"/>
                    </a:lnTo>
                    <a:cubicBezTo>
                      <a:pt x="1032" y="5775"/>
                      <a:pt x="753" y="5719"/>
                      <a:pt x="474" y="5677"/>
                    </a:cubicBezTo>
                    <a:cubicBezTo>
                      <a:pt x="452" y="5673"/>
                      <a:pt x="431" y="5671"/>
                      <a:pt x="411" y="5671"/>
                    </a:cubicBezTo>
                    <a:cubicBezTo>
                      <a:pt x="290" y="5671"/>
                      <a:pt x="205" y="5741"/>
                      <a:pt x="181" y="5873"/>
                    </a:cubicBezTo>
                    <a:cubicBezTo>
                      <a:pt x="140" y="5984"/>
                      <a:pt x="126" y="6096"/>
                      <a:pt x="112" y="6221"/>
                    </a:cubicBezTo>
                    <a:lnTo>
                      <a:pt x="0" y="6849"/>
                    </a:lnTo>
                    <a:lnTo>
                      <a:pt x="0" y="6961"/>
                    </a:lnTo>
                    <a:cubicBezTo>
                      <a:pt x="56" y="7058"/>
                      <a:pt x="126" y="7128"/>
                      <a:pt x="251" y="7142"/>
                    </a:cubicBezTo>
                    <a:cubicBezTo>
                      <a:pt x="405" y="7170"/>
                      <a:pt x="558" y="7198"/>
                      <a:pt x="712" y="7240"/>
                    </a:cubicBezTo>
                    <a:cubicBezTo>
                      <a:pt x="837" y="7253"/>
                      <a:pt x="977" y="7281"/>
                      <a:pt x="1088" y="7309"/>
                    </a:cubicBezTo>
                    <a:lnTo>
                      <a:pt x="1130" y="8816"/>
                    </a:lnTo>
                    <a:cubicBezTo>
                      <a:pt x="1130" y="8816"/>
                      <a:pt x="1102" y="8844"/>
                      <a:pt x="1088" y="8844"/>
                    </a:cubicBezTo>
                    <a:cubicBezTo>
                      <a:pt x="837" y="8913"/>
                      <a:pt x="600" y="8983"/>
                      <a:pt x="335" y="9053"/>
                    </a:cubicBezTo>
                    <a:cubicBezTo>
                      <a:pt x="209" y="9081"/>
                      <a:pt x="140" y="9137"/>
                      <a:pt x="84" y="9234"/>
                    </a:cubicBezTo>
                    <a:lnTo>
                      <a:pt x="84" y="9360"/>
                    </a:lnTo>
                    <a:cubicBezTo>
                      <a:pt x="84" y="9374"/>
                      <a:pt x="112" y="9402"/>
                      <a:pt x="112" y="9416"/>
                    </a:cubicBezTo>
                    <a:cubicBezTo>
                      <a:pt x="181" y="9708"/>
                      <a:pt x="265" y="9987"/>
                      <a:pt x="335" y="10280"/>
                    </a:cubicBezTo>
                    <a:cubicBezTo>
                      <a:pt x="377" y="10417"/>
                      <a:pt x="443" y="10482"/>
                      <a:pt x="550" y="10482"/>
                    </a:cubicBezTo>
                    <a:cubicBezTo>
                      <a:pt x="585" y="10482"/>
                      <a:pt x="625" y="10475"/>
                      <a:pt x="670" y="10462"/>
                    </a:cubicBezTo>
                    <a:cubicBezTo>
                      <a:pt x="767" y="10448"/>
                      <a:pt x="879" y="10406"/>
                      <a:pt x="977" y="10392"/>
                    </a:cubicBezTo>
                    <a:cubicBezTo>
                      <a:pt x="1158" y="10336"/>
                      <a:pt x="1339" y="10308"/>
                      <a:pt x="1534" y="10252"/>
                    </a:cubicBezTo>
                    <a:cubicBezTo>
                      <a:pt x="1730" y="10727"/>
                      <a:pt x="1953" y="11159"/>
                      <a:pt x="2232" y="11578"/>
                    </a:cubicBezTo>
                    <a:cubicBezTo>
                      <a:pt x="2009" y="11787"/>
                      <a:pt x="1786" y="11982"/>
                      <a:pt x="1548" y="12191"/>
                    </a:cubicBezTo>
                    <a:cubicBezTo>
                      <a:pt x="1451" y="12275"/>
                      <a:pt x="1437" y="12401"/>
                      <a:pt x="1521" y="12512"/>
                    </a:cubicBezTo>
                    <a:cubicBezTo>
                      <a:pt x="1548" y="12568"/>
                      <a:pt x="1590" y="12610"/>
                      <a:pt x="1618" y="12652"/>
                    </a:cubicBezTo>
                    <a:cubicBezTo>
                      <a:pt x="1799" y="12861"/>
                      <a:pt x="1967" y="13056"/>
                      <a:pt x="2148" y="13265"/>
                    </a:cubicBezTo>
                    <a:cubicBezTo>
                      <a:pt x="2213" y="13330"/>
                      <a:pt x="2270" y="13361"/>
                      <a:pt x="2329" y="13361"/>
                    </a:cubicBezTo>
                    <a:cubicBezTo>
                      <a:pt x="2385" y="13361"/>
                      <a:pt x="2443" y="13333"/>
                      <a:pt x="2511" y="13279"/>
                    </a:cubicBezTo>
                    <a:cubicBezTo>
                      <a:pt x="2595" y="13210"/>
                      <a:pt x="2664" y="13140"/>
                      <a:pt x="2762" y="13070"/>
                    </a:cubicBezTo>
                    <a:cubicBezTo>
                      <a:pt x="2901" y="12958"/>
                      <a:pt x="3055" y="12833"/>
                      <a:pt x="3194" y="12707"/>
                    </a:cubicBezTo>
                    <a:cubicBezTo>
                      <a:pt x="3390" y="12861"/>
                      <a:pt x="3571" y="13042"/>
                      <a:pt x="3780" y="13182"/>
                    </a:cubicBezTo>
                    <a:cubicBezTo>
                      <a:pt x="3975" y="13321"/>
                      <a:pt x="4199" y="13461"/>
                      <a:pt x="4408" y="13600"/>
                    </a:cubicBezTo>
                    <a:cubicBezTo>
                      <a:pt x="4408" y="13614"/>
                      <a:pt x="4394" y="13628"/>
                      <a:pt x="4394" y="13656"/>
                    </a:cubicBezTo>
                    <a:cubicBezTo>
                      <a:pt x="4296" y="13907"/>
                      <a:pt x="4171" y="14172"/>
                      <a:pt x="4059" y="14423"/>
                    </a:cubicBezTo>
                    <a:cubicBezTo>
                      <a:pt x="4017" y="14535"/>
                      <a:pt x="4031" y="14660"/>
                      <a:pt x="4171" y="14730"/>
                    </a:cubicBezTo>
                    <a:cubicBezTo>
                      <a:pt x="4478" y="14869"/>
                      <a:pt x="4784" y="15009"/>
                      <a:pt x="5091" y="15134"/>
                    </a:cubicBezTo>
                    <a:cubicBezTo>
                      <a:pt x="5127" y="15149"/>
                      <a:pt x="5162" y="15156"/>
                      <a:pt x="5194" y="15156"/>
                    </a:cubicBezTo>
                    <a:cubicBezTo>
                      <a:pt x="5286" y="15156"/>
                      <a:pt x="5360" y="15098"/>
                      <a:pt x="5412" y="14995"/>
                    </a:cubicBezTo>
                    <a:cubicBezTo>
                      <a:pt x="5482" y="14842"/>
                      <a:pt x="5552" y="14702"/>
                      <a:pt x="5594" y="14535"/>
                    </a:cubicBezTo>
                    <a:cubicBezTo>
                      <a:pt x="5649" y="14423"/>
                      <a:pt x="5719" y="14298"/>
                      <a:pt x="5775" y="14158"/>
                    </a:cubicBezTo>
                    <a:cubicBezTo>
                      <a:pt x="6221" y="14298"/>
                      <a:pt x="6695" y="14381"/>
                      <a:pt x="7170" y="14437"/>
                    </a:cubicBezTo>
                    <a:lnTo>
                      <a:pt x="7253" y="14437"/>
                    </a:lnTo>
                    <a:lnTo>
                      <a:pt x="7295" y="15330"/>
                    </a:lnTo>
                    <a:cubicBezTo>
                      <a:pt x="7308" y="15485"/>
                      <a:pt x="7369" y="15568"/>
                      <a:pt x="7501" y="15568"/>
                    </a:cubicBezTo>
                    <a:cubicBezTo>
                      <a:pt x="7511" y="15568"/>
                      <a:pt x="7521" y="15568"/>
                      <a:pt x="7532" y="15567"/>
                    </a:cubicBezTo>
                    <a:cubicBezTo>
                      <a:pt x="7867" y="15567"/>
                      <a:pt x="8202" y="15553"/>
                      <a:pt x="8523" y="15539"/>
                    </a:cubicBezTo>
                    <a:cubicBezTo>
                      <a:pt x="8565" y="15539"/>
                      <a:pt x="8592" y="15511"/>
                      <a:pt x="8620" y="15511"/>
                    </a:cubicBezTo>
                    <a:cubicBezTo>
                      <a:pt x="8690" y="15483"/>
                      <a:pt x="8732" y="15413"/>
                      <a:pt x="8732" y="15330"/>
                    </a:cubicBezTo>
                    <a:lnTo>
                      <a:pt x="8732" y="15274"/>
                    </a:lnTo>
                    <a:cubicBezTo>
                      <a:pt x="8732" y="15093"/>
                      <a:pt x="8718" y="14925"/>
                      <a:pt x="8718" y="14744"/>
                    </a:cubicBezTo>
                    <a:lnTo>
                      <a:pt x="8718" y="14451"/>
                    </a:lnTo>
                    <a:lnTo>
                      <a:pt x="8718" y="14381"/>
                    </a:lnTo>
                    <a:cubicBezTo>
                      <a:pt x="8802" y="14367"/>
                      <a:pt x="8871" y="14367"/>
                      <a:pt x="8941" y="14353"/>
                    </a:cubicBezTo>
                    <a:cubicBezTo>
                      <a:pt x="9360" y="14284"/>
                      <a:pt x="9764" y="14158"/>
                      <a:pt x="10169" y="14005"/>
                    </a:cubicBezTo>
                    <a:cubicBezTo>
                      <a:pt x="10183" y="14019"/>
                      <a:pt x="10183" y="14033"/>
                      <a:pt x="10197" y="14046"/>
                    </a:cubicBezTo>
                    <a:cubicBezTo>
                      <a:pt x="10322" y="14298"/>
                      <a:pt x="10462" y="14521"/>
                      <a:pt x="10587" y="14772"/>
                    </a:cubicBezTo>
                    <a:cubicBezTo>
                      <a:pt x="10650" y="14872"/>
                      <a:pt x="10724" y="14927"/>
                      <a:pt x="10829" y="14927"/>
                    </a:cubicBezTo>
                    <a:cubicBezTo>
                      <a:pt x="10841" y="14927"/>
                      <a:pt x="10853" y="14927"/>
                      <a:pt x="10866" y="14925"/>
                    </a:cubicBezTo>
                    <a:cubicBezTo>
                      <a:pt x="10894" y="14925"/>
                      <a:pt x="10922" y="14911"/>
                      <a:pt x="10950" y="14883"/>
                    </a:cubicBezTo>
                    <a:lnTo>
                      <a:pt x="11368" y="14674"/>
                    </a:lnTo>
                    <a:cubicBezTo>
                      <a:pt x="11508" y="14604"/>
                      <a:pt x="11661" y="14521"/>
                      <a:pt x="11787" y="14437"/>
                    </a:cubicBezTo>
                    <a:cubicBezTo>
                      <a:pt x="11926" y="14353"/>
                      <a:pt x="11940" y="14242"/>
                      <a:pt x="11870" y="14102"/>
                    </a:cubicBezTo>
                    <a:cubicBezTo>
                      <a:pt x="11842" y="14033"/>
                      <a:pt x="11801" y="13977"/>
                      <a:pt x="11787" y="13907"/>
                    </a:cubicBezTo>
                    <a:cubicBezTo>
                      <a:pt x="11689" y="13698"/>
                      <a:pt x="11577" y="13516"/>
                      <a:pt x="11480" y="13307"/>
                    </a:cubicBezTo>
                    <a:cubicBezTo>
                      <a:pt x="11689" y="13140"/>
                      <a:pt x="11870" y="12986"/>
                      <a:pt x="12066" y="12833"/>
                    </a:cubicBezTo>
                    <a:cubicBezTo>
                      <a:pt x="12149" y="12763"/>
                      <a:pt x="12247" y="12680"/>
                      <a:pt x="12331" y="12582"/>
                    </a:cubicBezTo>
                    <a:cubicBezTo>
                      <a:pt x="12414" y="12498"/>
                      <a:pt x="12526" y="12387"/>
                      <a:pt x="12624" y="12303"/>
                    </a:cubicBezTo>
                    <a:cubicBezTo>
                      <a:pt x="12638" y="12331"/>
                      <a:pt x="12679" y="12345"/>
                      <a:pt x="12693" y="12359"/>
                    </a:cubicBezTo>
                    <a:cubicBezTo>
                      <a:pt x="12903" y="12512"/>
                      <a:pt x="13126" y="12666"/>
                      <a:pt x="13335" y="12833"/>
                    </a:cubicBezTo>
                    <a:cubicBezTo>
                      <a:pt x="13391" y="12871"/>
                      <a:pt x="13448" y="12891"/>
                      <a:pt x="13502" y="12891"/>
                    </a:cubicBezTo>
                    <a:cubicBezTo>
                      <a:pt x="13568" y="12891"/>
                      <a:pt x="13630" y="12860"/>
                      <a:pt x="13684" y="12791"/>
                    </a:cubicBezTo>
                    <a:cubicBezTo>
                      <a:pt x="13726" y="12763"/>
                      <a:pt x="13740" y="12721"/>
                      <a:pt x="13781" y="12693"/>
                    </a:cubicBezTo>
                    <a:cubicBezTo>
                      <a:pt x="13949" y="12456"/>
                      <a:pt x="14130" y="12233"/>
                      <a:pt x="14284" y="11996"/>
                    </a:cubicBezTo>
                    <a:cubicBezTo>
                      <a:pt x="14353" y="11898"/>
                      <a:pt x="14339" y="11801"/>
                      <a:pt x="14270" y="11731"/>
                    </a:cubicBezTo>
                    <a:lnTo>
                      <a:pt x="14214" y="11675"/>
                    </a:lnTo>
                    <a:lnTo>
                      <a:pt x="14200" y="11661"/>
                    </a:lnTo>
                    <a:cubicBezTo>
                      <a:pt x="14088" y="11592"/>
                      <a:pt x="13991" y="11508"/>
                      <a:pt x="13879" y="11438"/>
                    </a:cubicBezTo>
                    <a:cubicBezTo>
                      <a:pt x="13767" y="11340"/>
                      <a:pt x="13656" y="11257"/>
                      <a:pt x="13530" y="11173"/>
                    </a:cubicBezTo>
                    <a:lnTo>
                      <a:pt x="13488" y="11117"/>
                    </a:lnTo>
                    <a:lnTo>
                      <a:pt x="13642" y="10810"/>
                    </a:lnTo>
                    <a:cubicBezTo>
                      <a:pt x="13670" y="10755"/>
                      <a:pt x="13698" y="10699"/>
                      <a:pt x="13712" y="10657"/>
                    </a:cubicBezTo>
                    <a:cubicBezTo>
                      <a:pt x="13851" y="10350"/>
                      <a:pt x="13977" y="10057"/>
                      <a:pt x="14074" y="9750"/>
                    </a:cubicBezTo>
                    <a:cubicBezTo>
                      <a:pt x="14325" y="9792"/>
                      <a:pt x="14549" y="9834"/>
                      <a:pt x="14772" y="9862"/>
                    </a:cubicBezTo>
                    <a:cubicBezTo>
                      <a:pt x="14841" y="9890"/>
                      <a:pt x="14897" y="9890"/>
                      <a:pt x="14967" y="9904"/>
                    </a:cubicBezTo>
                    <a:cubicBezTo>
                      <a:pt x="14981" y="9905"/>
                      <a:pt x="14994" y="9906"/>
                      <a:pt x="15007" y="9906"/>
                    </a:cubicBezTo>
                    <a:cubicBezTo>
                      <a:pt x="15125" y="9906"/>
                      <a:pt x="15210" y="9847"/>
                      <a:pt x="15260" y="9708"/>
                    </a:cubicBezTo>
                    <a:cubicBezTo>
                      <a:pt x="15302" y="9611"/>
                      <a:pt x="15316" y="9499"/>
                      <a:pt x="15330" y="9374"/>
                    </a:cubicBezTo>
                    <a:lnTo>
                      <a:pt x="15441" y="8746"/>
                    </a:lnTo>
                    <a:lnTo>
                      <a:pt x="15469" y="8662"/>
                    </a:lnTo>
                    <a:cubicBezTo>
                      <a:pt x="15413" y="8551"/>
                      <a:pt x="15330" y="8523"/>
                      <a:pt x="15218" y="8509"/>
                    </a:cubicBezTo>
                    <a:lnTo>
                      <a:pt x="14702" y="8397"/>
                    </a:lnTo>
                    <a:cubicBezTo>
                      <a:pt x="14604" y="8383"/>
                      <a:pt x="14493" y="8369"/>
                      <a:pt x="14409" y="8355"/>
                    </a:cubicBezTo>
                    <a:cubicBezTo>
                      <a:pt x="14409" y="8090"/>
                      <a:pt x="14423" y="7839"/>
                      <a:pt x="14409" y="7588"/>
                    </a:cubicBezTo>
                    <a:cubicBezTo>
                      <a:pt x="14395" y="7337"/>
                      <a:pt x="14367" y="7072"/>
                      <a:pt x="14353" y="6835"/>
                    </a:cubicBezTo>
                    <a:cubicBezTo>
                      <a:pt x="14632" y="6765"/>
                      <a:pt x="14911" y="6682"/>
                      <a:pt x="15176" y="6612"/>
                    </a:cubicBezTo>
                    <a:cubicBezTo>
                      <a:pt x="15274" y="6570"/>
                      <a:pt x="15358" y="6514"/>
                      <a:pt x="15399" y="6417"/>
                    </a:cubicBezTo>
                    <a:lnTo>
                      <a:pt x="15399" y="6263"/>
                    </a:lnTo>
                    <a:cubicBezTo>
                      <a:pt x="15385" y="6207"/>
                      <a:pt x="15358" y="6166"/>
                      <a:pt x="15358" y="6124"/>
                    </a:cubicBezTo>
                    <a:cubicBezTo>
                      <a:pt x="15316" y="5956"/>
                      <a:pt x="15274" y="5789"/>
                      <a:pt x="15218" y="5635"/>
                    </a:cubicBezTo>
                    <a:cubicBezTo>
                      <a:pt x="15204" y="5524"/>
                      <a:pt x="15176" y="5440"/>
                      <a:pt x="15134" y="5329"/>
                    </a:cubicBezTo>
                    <a:cubicBezTo>
                      <a:pt x="15112" y="5216"/>
                      <a:pt x="15026" y="5167"/>
                      <a:pt x="14920" y="5167"/>
                    </a:cubicBezTo>
                    <a:cubicBezTo>
                      <a:pt x="14895" y="5167"/>
                      <a:pt x="14868" y="5170"/>
                      <a:pt x="14841" y="5175"/>
                    </a:cubicBezTo>
                    <a:cubicBezTo>
                      <a:pt x="14576" y="5245"/>
                      <a:pt x="14297" y="5315"/>
                      <a:pt x="14046" y="5384"/>
                    </a:cubicBezTo>
                    <a:cubicBezTo>
                      <a:pt x="14027" y="5388"/>
                      <a:pt x="14011" y="5389"/>
                      <a:pt x="13998" y="5389"/>
                    </a:cubicBezTo>
                    <a:cubicBezTo>
                      <a:pt x="13956" y="5389"/>
                      <a:pt x="13945" y="5371"/>
                      <a:pt x="13935" y="5329"/>
                    </a:cubicBezTo>
                    <a:cubicBezTo>
                      <a:pt x="13809" y="5050"/>
                      <a:pt x="13670" y="4799"/>
                      <a:pt x="13530" y="4520"/>
                    </a:cubicBezTo>
                    <a:cubicBezTo>
                      <a:pt x="13461" y="4352"/>
                      <a:pt x="13363" y="4213"/>
                      <a:pt x="13251" y="4059"/>
                    </a:cubicBezTo>
                    <a:lnTo>
                      <a:pt x="13307" y="4003"/>
                    </a:lnTo>
                    <a:cubicBezTo>
                      <a:pt x="13516" y="3836"/>
                      <a:pt x="13726" y="3641"/>
                      <a:pt x="13935" y="3473"/>
                    </a:cubicBezTo>
                    <a:cubicBezTo>
                      <a:pt x="14046" y="3376"/>
                      <a:pt x="14060" y="3264"/>
                      <a:pt x="13977" y="3153"/>
                    </a:cubicBezTo>
                    <a:cubicBezTo>
                      <a:pt x="13907" y="3069"/>
                      <a:pt x="13837" y="2985"/>
                      <a:pt x="13767" y="2915"/>
                    </a:cubicBezTo>
                    <a:cubicBezTo>
                      <a:pt x="13628" y="2734"/>
                      <a:pt x="13461" y="2567"/>
                      <a:pt x="13307" y="2385"/>
                    </a:cubicBezTo>
                    <a:cubicBezTo>
                      <a:pt x="13264" y="2335"/>
                      <a:pt x="13205" y="2310"/>
                      <a:pt x="13143" y="2310"/>
                    </a:cubicBezTo>
                    <a:cubicBezTo>
                      <a:pt x="13086" y="2310"/>
                      <a:pt x="13026" y="2331"/>
                      <a:pt x="12972" y="2371"/>
                    </a:cubicBezTo>
                    <a:cubicBezTo>
                      <a:pt x="12805" y="2511"/>
                      <a:pt x="12624" y="2664"/>
                      <a:pt x="12456" y="2804"/>
                    </a:cubicBezTo>
                    <a:cubicBezTo>
                      <a:pt x="12400" y="2860"/>
                      <a:pt x="12345" y="2888"/>
                      <a:pt x="12275" y="2943"/>
                    </a:cubicBezTo>
                    <a:cubicBezTo>
                      <a:pt x="11912" y="2595"/>
                      <a:pt x="11508" y="2302"/>
                      <a:pt x="11075" y="2051"/>
                    </a:cubicBezTo>
                    <a:cubicBezTo>
                      <a:pt x="11089" y="2023"/>
                      <a:pt x="11089" y="2009"/>
                      <a:pt x="11117" y="1981"/>
                    </a:cubicBezTo>
                    <a:cubicBezTo>
                      <a:pt x="11215" y="1744"/>
                      <a:pt x="11326" y="1479"/>
                      <a:pt x="11424" y="1242"/>
                    </a:cubicBezTo>
                    <a:cubicBezTo>
                      <a:pt x="11494" y="1074"/>
                      <a:pt x="11466" y="977"/>
                      <a:pt x="11298" y="893"/>
                    </a:cubicBezTo>
                    <a:cubicBezTo>
                      <a:pt x="11145" y="795"/>
                      <a:pt x="10992" y="726"/>
                      <a:pt x="10824" y="656"/>
                    </a:cubicBezTo>
                    <a:cubicBezTo>
                      <a:pt x="10685" y="614"/>
                      <a:pt x="10559" y="544"/>
                      <a:pt x="10406" y="502"/>
                    </a:cubicBezTo>
                    <a:cubicBezTo>
                      <a:pt x="10366" y="488"/>
                      <a:pt x="10330" y="481"/>
                      <a:pt x="10298" y="481"/>
                    </a:cubicBezTo>
                    <a:cubicBezTo>
                      <a:pt x="10204" y="481"/>
                      <a:pt x="10137" y="538"/>
                      <a:pt x="10085" y="642"/>
                    </a:cubicBezTo>
                    <a:cubicBezTo>
                      <a:pt x="9973" y="893"/>
                      <a:pt x="9848" y="1130"/>
                      <a:pt x="9750" y="1381"/>
                    </a:cubicBezTo>
                    <a:cubicBezTo>
                      <a:pt x="9724" y="1425"/>
                      <a:pt x="9703" y="1447"/>
                      <a:pt x="9674" y="1447"/>
                    </a:cubicBezTo>
                    <a:cubicBezTo>
                      <a:pt x="9657" y="1447"/>
                      <a:pt x="9637" y="1439"/>
                      <a:pt x="9611" y="1423"/>
                    </a:cubicBezTo>
                    <a:cubicBezTo>
                      <a:pt x="9178" y="1283"/>
                      <a:pt x="8732" y="1214"/>
                      <a:pt x="8286" y="1186"/>
                    </a:cubicBezTo>
                    <a:cubicBezTo>
                      <a:pt x="8230" y="1186"/>
                      <a:pt x="8216" y="1172"/>
                      <a:pt x="8216" y="1102"/>
                    </a:cubicBezTo>
                    <a:cubicBezTo>
                      <a:pt x="8216" y="823"/>
                      <a:pt x="8202" y="544"/>
                      <a:pt x="8174" y="265"/>
                    </a:cubicBezTo>
                    <a:cubicBezTo>
                      <a:pt x="8174" y="126"/>
                      <a:pt x="8090" y="28"/>
                      <a:pt x="7937" y="14"/>
                    </a:cubicBezTo>
                    <a:cubicBezTo>
                      <a:pt x="7881" y="14"/>
                      <a:pt x="7825" y="14"/>
                      <a:pt x="77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41"/>
              <p:cNvSpPr/>
              <p:nvPr/>
            </p:nvSpPr>
            <p:spPr>
              <a:xfrm>
                <a:off x="2341749" y="2387377"/>
                <a:ext cx="238741" cy="240230"/>
              </a:xfrm>
              <a:custGeom>
                <a:avLst/>
                <a:gdLst/>
                <a:ahLst/>
                <a:cxnLst/>
                <a:rect l="l" t="t" r="r" b="b"/>
                <a:pathLst>
                  <a:path w="15470" h="15569" extrusionOk="0">
                    <a:moveTo>
                      <a:pt x="7795" y="4757"/>
                    </a:moveTo>
                    <a:cubicBezTo>
                      <a:pt x="9471" y="4757"/>
                      <a:pt x="10838" y="6118"/>
                      <a:pt x="10838" y="7825"/>
                    </a:cubicBezTo>
                    <a:cubicBezTo>
                      <a:pt x="10838" y="9513"/>
                      <a:pt x="9457" y="10894"/>
                      <a:pt x="7769" y="10894"/>
                    </a:cubicBezTo>
                    <a:cubicBezTo>
                      <a:pt x="6068" y="10894"/>
                      <a:pt x="4701" y="9513"/>
                      <a:pt x="4701" y="7825"/>
                    </a:cubicBezTo>
                    <a:cubicBezTo>
                      <a:pt x="4701" y="6138"/>
                      <a:pt x="6068" y="4757"/>
                      <a:pt x="7769" y="4757"/>
                    </a:cubicBezTo>
                    <a:cubicBezTo>
                      <a:pt x="7778" y="4757"/>
                      <a:pt x="7787" y="4757"/>
                      <a:pt x="7795" y="4757"/>
                    </a:cubicBezTo>
                    <a:close/>
                    <a:moveTo>
                      <a:pt x="7797" y="0"/>
                    </a:moveTo>
                    <a:lnTo>
                      <a:pt x="7100" y="14"/>
                    </a:lnTo>
                    <a:cubicBezTo>
                      <a:pt x="7058" y="14"/>
                      <a:pt x="7016" y="28"/>
                      <a:pt x="6974" y="28"/>
                    </a:cubicBezTo>
                    <a:cubicBezTo>
                      <a:pt x="6807" y="56"/>
                      <a:pt x="6737" y="140"/>
                      <a:pt x="6737" y="307"/>
                    </a:cubicBezTo>
                    <a:cubicBezTo>
                      <a:pt x="6737" y="586"/>
                      <a:pt x="6751" y="865"/>
                      <a:pt x="6751" y="1130"/>
                    </a:cubicBezTo>
                    <a:cubicBezTo>
                      <a:pt x="6751" y="1186"/>
                      <a:pt x="6751" y="1200"/>
                      <a:pt x="6682" y="1214"/>
                    </a:cubicBezTo>
                    <a:cubicBezTo>
                      <a:pt x="6221" y="1283"/>
                      <a:pt x="5789" y="1409"/>
                      <a:pt x="5356" y="1562"/>
                    </a:cubicBezTo>
                    <a:cubicBezTo>
                      <a:pt x="5335" y="1573"/>
                      <a:pt x="5317" y="1580"/>
                      <a:pt x="5302" y="1580"/>
                    </a:cubicBezTo>
                    <a:cubicBezTo>
                      <a:pt x="5277" y="1580"/>
                      <a:pt x="5256" y="1563"/>
                      <a:pt x="5231" y="1521"/>
                    </a:cubicBezTo>
                    <a:cubicBezTo>
                      <a:pt x="5105" y="1270"/>
                      <a:pt x="4966" y="1046"/>
                      <a:pt x="4854" y="795"/>
                    </a:cubicBezTo>
                    <a:cubicBezTo>
                      <a:pt x="4808" y="694"/>
                      <a:pt x="4732" y="654"/>
                      <a:pt x="4650" y="654"/>
                    </a:cubicBezTo>
                    <a:cubicBezTo>
                      <a:pt x="4607" y="654"/>
                      <a:pt x="4562" y="665"/>
                      <a:pt x="4519" y="684"/>
                    </a:cubicBezTo>
                    <a:cubicBezTo>
                      <a:pt x="4227" y="837"/>
                      <a:pt x="3920" y="977"/>
                      <a:pt x="3641" y="1144"/>
                    </a:cubicBezTo>
                    <a:cubicBezTo>
                      <a:pt x="3529" y="1214"/>
                      <a:pt x="3487" y="1339"/>
                      <a:pt x="3557" y="1479"/>
                    </a:cubicBezTo>
                    <a:cubicBezTo>
                      <a:pt x="3669" y="1688"/>
                      <a:pt x="3766" y="1897"/>
                      <a:pt x="3892" y="2106"/>
                    </a:cubicBezTo>
                    <a:cubicBezTo>
                      <a:pt x="3920" y="2162"/>
                      <a:pt x="3948" y="2232"/>
                      <a:pt x="3975" y="2288"/>
                    </a:cubicBezTo>
                    <a:cubicBezTo>
                      <a:pt x="3557" y="2581"/>
                      <a:pt x="3180" y="2888"/>
                      <a:pt x="2846" y="3264"/>
                    </a:cubicBezTo>
                    <a:lnTo>
                      <a:pt x="2106" y="2734"/>
                    </a:lnTo>
                    <a:cubicBezTo>
                      <a:pt x="2056" y="2697"/>
                      <a:pt x="2003" y="2676"/>
                      <a:pt x="1953" y="2676"/>
                    </a:cubicBezTo>
                    <a:cubicBezTo>
                      <a:pt x="1890" y="2676"/>
                      <a:pt x="1832" y="2707"/>
                      <a:pt x="1786" y="2776"/>
                    </a:cubicBezTo>
                    <a:cubicBezTo>
                      <a:pt x="1576" y="3027"/>
                      <a:pt x="1381" y="3306"/>
                      <a:pt x="1172" y="3585"/>
                    </a:cubicBezTo>
                    <a:cubicBezTo>
                      <a:pt x="1102" y="3697"/>
                      <a:pt x="1130" y="3822"/>
                      <a:pt x="1242" y="3906"/>
                    </a:cubicBezTo>
                    <a:cubicBezTo>
                      <a:pt x="1451" y="4073"/>
                      <a:pt x="1674" y="4241"/>
                      <a:pt x="1897" y="4394"/>
                    </a:cubicBezTo>
                    <a:cubicBezTo>
                      <a:pt x="1925" y="4408"/>
                      <a:pt x="1953" y="4422"/>
                      <a:pt x="1967" y="4450"/>
                    </a:cubicBezTo>
                    <a:cubicBezTo>
                      <a:pt x="1855" y="4673"/>
                      <a:pt x="1744" y="4896"/>
                      <a:pt x="1646" y="5119"/>
                    </a:cubicBezTo>
                    <a:cubicBezTo>
                      <a:pt x="1534" y="5356"/>
                      <a:pt x="1465" y="5594"/>
                      <a:pt x="1367" y="5817"/>
                    </a:cubicBezTo>
                    <a:lnTo>
                      <a:pt x="1297" y="5817"/>
                    </a:lnTo>
                    <a:cubicBezTo>
                      <a:pt x="1032" y="5775"/>
                      <a:pt x="753" y="5719"/>
                      <a:pt x="474" y="5677"/>
                    </a:cubicBezTo>
                    <a:cubicBezTo>
                      <a:pt x="452" y="5673"/>
                      <a:pt x="431" y="5671"/>
                      <a:pt x="411" y="5671"/>
                    </a:cubicBezTo>
                    <a:cubicBezTo>
                      <a:pt x="290" y="5671"/>
                      <a:pt x="205" y="5741"/>
                      <a:pt x="181" y="5873"/>
                    </a:cubicBezTo>
                    <a:cubicBezTo>
                      <a:pt x="140" y="5984"/>
                      <a:pt x="126" y="6096"/>
                      <a:pt x="112" y="6221"/>
                    </a:cubicBezTo>
                    <a:lnTo>
                      <a:pt x="0" y="6849"/>
                    </a:lnTo>
                    <a:lnTo>
                      <a:pt x="0" y="6961"/>
                    </a:lnTo>
                    <a:cubicBezTo>
                      <a:pt x="56" y="7058"/>
                      <a:pt x="126" y="7128"/>
                      <a:pt x="251" y="7142"/>
                    </a:cubicBezTo>
                    <a:cubicBezTo>
                      <a:pt x="405" y="7170"/>
                      <a:pt x="558" y="7198"/>
                      <a:pt x="712" y="7240"/>
                    </a:cubicBezTo>
                    <a:cubicBezTo>
                      <a:pt x="837" y="7253"/>
                      <a:pt x="977" y="7281"/>
                      <a:pt x="1088" y="7309"/>
                    </a:cubicBezTo>
                    <a:lnTo>
                      <a:pt x="1130" y="8816"/>
                    </a:lnTo>
                    <a:cubicBezTo>
                      <a:pt x="1130" y="8816"/>
                      <a:pt x="1102" y="8844"/>
                      <a:pt x="1088" y="8844"/>
                    </a:cubicBezTo>
                    <a:cubicBezTo>
                      <a:pt x="837" y="8913"/>
                      <a:pt x="600" y="8983"/>
                      <a:pt x="335" y="9053"/>
                    </a:cubicBezTo>
                    <a:cubicBezTo>
                      <a:pt x="209" y="9081"/>
                      <a:pt x="140" y="9137"/>
                      <a:pt x="84" y="9234"/>
                    </a:cubicBezTo>
                    <a:lnTo>
                      <a:pt x="84" y="9360"/>
                    </a:lnTo>
                    <a:cubicBezTo>
                      <a:pt x="84" y="9374"/>
                      <a:pt x="112" y="9402"/>
                      <a:pt x="112" y="9416"/>
                    </a:cubicBezTo>
                    <a:cubicBezTo>
                      <a:pt x="181" y="9708"/>
                      <a:pt x="265" y="9987"/>
                      <a:pt x="335" y="10280"/>
                    </a:cubicBezTo>
                    <a:cubicBezTo>
                      <a:pt x="377" y="10417"/>
                      <a:pt x="443" y="10482"/>
                      <a:pt x="550" y="10482"/>
                    </a:cubicBezTo>
                    <a:cubicBezTo>
                      <a:pt x="585" y="10482"/>
                      <a:pt x="625" y="10475"/>
                      <a:pt x="670" y="10462"/>
                    </a:cubicBezTo>
                    <a:cubicBezTo>
                      <a:pt x="767" y="10448"/>
                      <a:pt x="879" y="10406"/>
                      <a:pt x="977" y="10392"/>
                    </a:cubicBezTo>
                    <a:cubicBezTo>
                      <a:pt x="1158" y="10336"/>
                      <a:pt x="1339" y="10308"/>
                      <a:pt x="1534" y="10252"/>
                    </a:cubicBezTo>
                    <a:cubicBezTo>
                      <a:pt x="1730" y="10727"/>
                      <a:pt x="1953" y="11159"/>
                      <a:pt x="2232" y="11578"/>
                    </a:cubicBezTo>
                    <a:cubicBezTo>
                      <a:pt x="2009" y="11787"/>
                      <a:pt x="1786" y="11982"/>
                      <a:pt x="1548" y="12191"/>
                    </a:cubicBezTo>
                    <a:cubicBezTo>
                      <a:pt x="1451" y="12275"/>
                      <a:pt x="1437" y="12401"/>
                      <a:pt x="1521" y="12512"/>
                    </a:cubicBezTo>
                    <a:cubicBezTo>
                      <a:pt x="1548" y="12568"/>
                      <a:pt x="1590" y="12610"/>
                      <a:pt x="1618" y="12652"/>
                    </a:cubicBezTo>
                    <a:cubicBezTo>
                      <a:pt x="1799" y="12861"/>
                      <a:pt x="1967" y="13056"/>
                      <a:pt x="2148" y="13265"/>
                    </a:cubicBezTo>
                    <a:cubicBezTo>
                      <a:pt x="2213" y="13330"/>
                      <a:pt x="2270" y="13361"/>
                      <a:pt x="2329" y="13361"/>
                    </a:cubicBezTo>
                    <a:cubicBezTo>
                      <a:pt x="2385" y="13361"/>
                      <a:pt x="2443" y="13333"/>
                      <a:pt x="2511" y="13279"/>
                    </a:cubicBezTo>
                    <a:cubicBezTo>
                      <a:pt x="2595" y="13210"/>
                      <a:pt x="2664" y="13140"/>
                      <a:pt x="2762" y="13070"/>
                    </a:cubicBezTo>
                    <a:cubicBezTo>
                      <a:pt x="2901" y="12958"/>
                      <a:pt x="3055" y="12833"/>
                      <a:pt x="3194" y="12707"/>
                    </a:cubicBezTo>
                    <a:cubicBezTo>
                      <a:pt x="3390" y="12861"/>
                      <a:pt x="3571" y="13042"/>
                      <a:pt x="3780" y="13182"/>
                    </a:cubicBezTo>
                    <a:cubicBezTo>
                      <a:pt x="3975" y="13321"/>
                      <a:pt x="4199" y="13461"/>
                      <a:pt x="4408" y="13600"/>
                    </a:cubicBezTo>
                    <a:cubicBezTo>
                      <a:pt x="4408" y="13614"/>
                      <a:pt x="4394" y="13628"/>
                      <a:pt x="4394" y="13656"/>
                    </a:cubicBezTo>
                    <a:cubicBezTo>
                      <a:pt x="4296" y="13907"/>
                      <a:pt x="4171" y="14172"/>
                      <a:pt x="4059" y="14423"/>
                    </a:cubicBezTo>
                    <a:cubicBezTo>
                      <a:pt x="4017" y="14535"/>
                      <a:pt x="4031" y="14660"/>
                      <a:pt x="4171" y="14730"/>
                    </a:cubicBezTo>
                    <a:cubicBezTo>
                      <a:pt x="4478" y="14869"/>
                      <a:pt x="4784" y="15009"/>
                      <a:pt x="5091" y="15134"/>
                    </a:cubicBezTo>
                    <a:cubicBezTo>
                      <a:pt x="5127" y="15149"/>
                      <a:pt x="5162" y="15156"/>
                      <a:pt x="5194" y="15156"/>
                    </a:cubicBezTo>
                    <a:cubicBezTo>
                      <a:pt x="5286" y="15156"/>
                      <a:pt x="5360" y="15098"/>
                      <a:pt x="5412" y="14995"/>
                    </a:cubicBezTo>
                    <a:cubicBezTo>
                      <a:pt x="5482" y="14842"/>
                      <a:pt x="5552" y="14702"/>
                      <a:pt x="5594" y="14535"/>
                    </a:cubicBezTo>
                    <a:cubicBezTo>
                      <a:pt x="5649" y="14423"/>
                      <a:pt x="5719" y="14298"/>
                      <a:pt x="5775" y="14158"/>
                    </a:cubicBezTo>
                    <a:cubicBezTo>
                      <a:pt x="6221" y="14298"/>
                      <a:pt x="6695" y="14381"/>
                      <a:pt x="7170" y="14437"/>
                    </a:cubicBezTo>
                    <a:lnTo>
                      <a:pt x="7253" y="14437"/>
                    </a:lnTo>
                    <a:lnTo>
                      <a:pt x="7295" y="15330"/>
                    </a:lnTo>
                    <a:cubicBezTo>
                      <a:pt x="7308" y="15485"/>
                      <a:pt x="7369" y="15568"/>
                      <a:pt x="7501" y="15568"/>
                    </a:cubicBezTo>
                    <a:cubicBezTo>
                      <a:pt x="7511" y="15568"/>
                      <a:pt x="7521" y="15568"/>
                      <a:pt x="7532" y="15567"/>
                    </a:cubicBezTo>
                    <a:cubicBezTo>
                      <a:pt x="7867" y="15567"/>
                      <a:pt x="8202" y="15553"/>
                      <a:pt x="8523" y="15539"/>
                    </a:cubicBezTo>
                    <a:cubicBezTo>
                      <a:pt x="8565" y="15539"/>
                      <a:pt x="8592" y="15511"/>
                      <a:pt x="8620" y="15511"/>
                    </a:cubicBezTo>
                    <a:cubicBezTo>
                      <a:pt x="8690" y="15483"/>
                      <a:pt x="8732" y="15413"/>
                      <a:pt x="8732" y="15330"/>
                    </a:cubicBezTo>
                    <a:lnTo>
                      <a:pt x="8732" y="15274"/>
                    </a:lnTo>
                    <a:cubicBezTo>
                      <a:pt x="8732" y="15093"/>
                      <a:pt x="8718" y="14925"/>
                      <a:pt x="8718" y="14744"/>
                    </a:cubicBezTo>
                    <a:lnTo>
                      <a:pt x="8718" y="14451"/>
                    </a:lnTo>
                    <a:lnTo>
                      <a:pt x="8718" y="14381"/>
                    </a:lnTo>
                    <a:cubicBezTo>
                      <a:pt x="8802" y="14367"/>
                      <a:pt x="8871" y="14367"/>
                      <a:pt x="8941" y="14353"/>
                    </a:cubicBezTo>
                    <a:cubicBezTo>
                      <a:pt x="9360" y="14284"/>
                      <a:pt x="9764" y="14158"/>
                      <a:pt x="10169" y="14005"/>
                    </a:cubicBezTo>
                    <a:cubicBezTo>
                      <a:pt x="10183" y="14019"/>
                      <a:pt x="10183" y="14033"/>
                      <a:pt x="10197" y="14046"/>
                    </a:cubicBezTo>
                    <a:cubicBezTo>
                      <a:pt x="10322" y="14298"/>
                      <a:pt x="10462" y="14521"/>
                      <a:pt x="10587" y="14772"/>
                    </a:cubicBezTo>
                    <a:cubicBezTo>
                      <a:pt x="10650" y="14872"/>
                      <a:pt x="10724" y="14927"/>
                      <a:pt x="10829" y="14927"/>
                    </a:cubicBezTo>
                    <a:cubicBezTo>
                      <a:pt x="10841" y="14927"/>
                      <a:pt x="10853" y="14927"/>
                      <a:pt x="10866" y="14925"/>
                    </a:cubicBezTo>
                    <a:cubicBezTo>
                      <a:pt x="10894" y="14925"/>
                      <a:pt x="10922" y="14911"/>
                      <a:pt x="10950" y="14883"/>
                    </a:cubicBezTo>
                    <a:lnTo>
                      <a:pt x="11368" y="14674"/>
                    </a:lnTo>
                    <a:cubicBezTo>
                      <a:pt x="11508" y="14604"/>
                      <a:pt x="11661" y="14521"/>
                      <a:pt x="11787" y="14437"/>
                    </a:cubicBezTo>
                    <a:cubicBezTo>
                      <a:pt x="11926" y="14353"/>
                      <a:pt x="11940" y="14242"/>
                      <a:pt x="11870" y="14102"/>
                    </a:cubicBezTo>
                    <a:cubicBezTo>
                      <a:pt x="11842" y="14033"/>
                      <a:pt x="11801" y="13977"/>
                      <a:pt x="11787" y="13907"/>
                    </a:cubicBezTo>
                    <a:cubicBezTo>
                      <a:pt x="11689" y="13698"/>
                      <a:pt x="11577" y="13516"/>
                      <a:pt x="11480" y="13307"/>
                    </a:cubicBezTo>
                    <a:cubicBezTo>
                      <a:pt x="11689" y="13140"/>
                      <a:pt x="11870" y="12986"/>
                      <a:pt x="12066" y="12833"/>
                    </a:cubicBezTo>
                    <a:cubicBezTo>
                      <a:pt x="12149" y="12763"/>
                      <a:pt x="12247" y="12680"/>
                      <a:pt x="12331" y="12582"/>
                    </a:cubicBezTo>
                    <a:cubicBezTo>
                      <a:pt x="12414" y="12498"/>
                      <a:pt x="12526" y="12387"/>
                      <a:pt x="12624" y="12303"/>
                    </a:cubicBezTo>
                    <a:cubicBezTo>
                      <a:pt x="12638" y="12331"/>
                      <a:pt x="12679" y="12345"/>
                      <a:pt x="12693" y="12359"/>
                    </a:cubicBezTo>
                    <a:cubicBezTo>
                      <a:pt x="12903" y="12512"/>
                      <a:pt x="13126" y="12666"/>
                      <a:pt x="13335" y="12833"/>
                    </a:cubicBezTo>
                    <a:cubicBezTo>
                      <a:pt x="13391" y="12871"/>
                      <a:pt x="13448" y="12891"/>
                      <a:pt x="13502" y="12891"/>
                    </a:cubicBezTo>
                    <a:cubicBezTo>
                      <a:pt x="13568" y="12891"/>
                      <a:pt x="13630" y="12860"/>
                      <a:pt x="13684" y="12791"/>
                    </a:cubicBezTo>
                    <a:cubicBezTo>
                      <a:pt x="13726" y="12763"/>
                      <a:pt x="13740" y="12721"/>
                      <a:pt x="13781" y="12693"/>
                    </a:cubicBezTo>
                    <a:cubicBezTo>
                      <a:pt x="13949" y="12456"/>
                      <a:pt x="14130" y="12233"/>
                      <a:pt x="14284" y="11996"/>
                    </a:cubicBezTo>
                    <a:cubicBezTo>
                      <a:pt x="14353" y="11898"/>
                      <a:pt x="14339" y="11801"/>
                      <a:pt x="14270" y="11731"/>
                    </a:cubicBezTo>
                    <a:lnTo>
                      <a:pt x="14214" y="11675"/>
                    </a:lnTo>
                    <a:lnTo>
                      <a:pt x="14200" y="11661"/>
                    </a:lnTo>
                    <a:cubicBezTo>
                      <a:pt x="14088" y="11592"/>
                      <a:pt x="13991" y="11508"/>
                      <a:pt x="13879" y="11438"/>
                    </a:cubicBezTo>
                    <a:cubicBezTo>
                      <a:pt x="13767" y="11340"/>
                      <a:pt x="13656" y="11257"/>
                      <a:pt x="13530" y="11173"/>
                    </a:cubicBezTo>
                    <a:lnTo>
                      <a:pt x="13488" y="11117"/>
                    </a:lnTo>
                    <a:lnTo>
                      <a:pt x="13642" y="10810"/>
                    </a:lnTo>
                    <a:cubicBezTo>
                      <a:pt x="13670" y="10755"/>
                      <a:pt x="13698" y="10699"/>
                      <a:pt x="13712" y="10657"/>
                    </a:cubicBezTo>
                    <a:cubicBezTo>
                      <a:pt x="13851" y="10350"/>
                      <a:pt x="13977" y="10057"/>
                      <a:pt x="14074" y="9750"/>
                    </a:cubicBezTo>
                    <a:cubicBezTo>
                      <a:pt x="14325" y="9792"/>
                      <a:pt x="14549" y="9834"/>
                      <a:pt x="14772" y="9862"/>
                    </a:cubicBezTo>
                    <a:cubicBezTo>
                      <a:pt x="14841" y="9890"/>
                      <a:pt x="14897" y="9890"/>
                      <a:pt x="14967" y="9904"/>
                    </a:cubicBezTo>
                    <a:cubicBezTo>
                      <a:pt x="14981" y="9905"/>
                      <a:pt x="14994" y="9906"/>
                      <a:pt x="15007" y="9906"/>
                    </a:cubicBezTo>
                    <a:cubicBezTo>
                      <a:pt x="15125" y="9906"/>
                      <a:pt x="15210" y="9847"/>
                      <a:pt x="15260" y="9708"/>
                    </a:cubicBezTo>
                    <a:cubicBezTo>
                      <a:pt x="15302" y="9611"/>
                      <a:pt x="15316" y="9499"/>
                      <a:pt x="15330" y="9374"/>
                    </a:cubicBezTo>
                    <a:lnTo>
                      <a:pt x="15441" y="8746"/>
                    </a:lnTo>
                    <a:lnTo>
                      <a:pt x="15469" y="8662"/>
                    </a:lnTo>
                    <a:cubicBezTo>
                      <a:pt x="15413" y="8551"/>
                      <a:pt x="15330" y="8523"/>
                      <a:pt x="15218" y="8509"/>
                    </a:cubicBezTo>
                    <a:lnTo>
                      <a:pt x="14702" y="8397"/>
                    </a:lnTo>
                    <a:cubicBezTo>
                      <a:pt x="14604" y="8383"/>
                      <a:pt x="14493" y="8369"/>
                      <a:pt x="14409" y="8355"/>
                    </a:cubicBezTo>
                    <a:cubicBezTo>
                      <a:pt x="14409" y="8090"/>
                      <a:pt x="14423" y="7839"/>
                      <a:pt x="14409" y="7588"/>
                    </a:cubicBezTo>
                    <a:cubicBezTo>
                      <a:pt x="14395" y="7337"/>
                      <a:pt x="14367" y="7072"/>
                      <a:pt x="14353" y="6835"/>
                    </a:cubicBezTo>
                    <a:cubicBezTo>
                      <a:pt x="14632" y="6765"/>
                      <a:pt x="14911" y="6682"/>
                      <a:pt x="15176" y="6612"/>
                    </a:cubicBezTo>
                    <a:cubicBezTo>
                      <a:pt x="15274" y="6570"/>
                      <a:pt x="15358" y="6514"/>
                      <a:pt x="15399" y="6417"/>
                    </a:cubicBezTo>
                    <a:lnTo>
                      <a:pt x="15399" y="6263"/>
                    </a:lnTo>
                    <a:cubicBezTo>
                      <a:pt x="15385" y="6207"/>
                      <a:pt x="15358" y="6166"/>
                      <a:pt x="15358" y="6124"/>
                    </a:cubicBezTo>
                    <a:cubicBezTo>
                      <a:pt x="15316" y="5956"/>
                      <a:pt x="15274" y="5789"/>
                      <a:pt x="15218" y="5635"/>
                    </a:cubicBezTo>
                    <a:cubicBezTo>
                      <a:pt x="15204" y="5524"/>
                      <a:pt x="15176" y="5440"/>
                      <a:pt x="15134" y="5329"/>
                    </a:cubicBezTo>
                    <a:cubicBezTo>
                      <a:pt x="15112" y="5216"/>
                      <a:pt x="15026" y="5167"/>
                      <a:pt x="14920" y="5167"/>
                    </a:cubicBezTo>
                    <a:cubicBezTo>
                      <a:pt x="14895" y="5167"/>
                      <a:pt x="14868" y="5170"/>
                      <a:pt x="14841" y="5175"/>
                    </a:cubicBezTo>
                    <a:cubicBezTo>
                      <a:pt x="14576" y="5245"/>
                      <a:pt x="14297" y="5315"/>
                      <a:pt x="14046" y="5384"/>
                    </a:cubicBezTo>
                    <a:cubicBezTo>
                      <a:pt x="14027" y="5388"/>
                      <a:pt x="14011" y="5389"/>
                      <a:pt x="13998" y="5389"/>
                    </a:cubicBezTo>
                    <a:cubicBezTo>
                      <a:pt x="13956" y="5389"/>
                      <a:pt x="13945" y="5371"/>
                      <a:pt x="13935" y="5329"/>
                    </a:cubicBezTo>
                    <a:cubicBezTo>
                      <a:pt x="13809" y="5050"/>
                      <a:pt x="13670" y="4799"/>
                      <a:pt x="13530" y="4520"/>
                    </a:cubicBezTo>
                    <a:cubicBezTo>
                      <a:pt x="13461" y="4352"/>
                      <a:pt x="13363" y="4213"/>
                      <a:pt x="13251" y="4059"/>
                    </a:cubicBezTo>
                    <a:lnTo>
                      <a:pt x="13307" y="4003"/>
                    </a:lnTo>
                    <a:cubicBezTo>
                      <a:pt x="13516" y="3836"/>
                      <a:pt x="13726" y="3641"/>
                      <a:pt x="13935" y="3473"/>
                    </a:cubicBezTo>
                    <a:cubicBezTo>
                      <a:pt x="14046" y="3376"/>
                      <a:pt x="14060" y="3264"/>
                      <a:pt x="13977" y="3153"/>
                    </a:cubicBezTo>
                    <a:cubicBezTo>
                      <a:pt x="13907" y="3069"/>
                      <a:pt x="13837" y="2985"/>
                      <a:pt x="13767" y="2915"/>
                    </a:cubicBezTo>
                    <a:cubicBezTo>
                      <a:pt x="13628" y="2734"/>
                      <a:pt x="13461" y="2567"/>
                      <a:pt x="13307" y="2385"/>
                    </a:cubicBezTo>
                    <a:cubicBezTo>
                      <a:pt x="13264" y="2335"/>
                      <a:pt x="13205" y="2310"/>
                      <a:pt x="13143" y="2310"/>
                    </a:cubicBezTo>
                    <a:cubicBezTo>
                      <a:pt x="13086" y="2310"/>
                      <a:pt x="13026" y="2331"/>
                      <a:pt x="12972" y="2371"/>
                    </a:cubicBezTo>
                    <a:cubicBezTo>
                      <a:pt x="12805" y="2511"/>
                      <a:pt x="12624" y="2664"/>
                      <a:pt x="12456" y="2804"/>
                    </a:cubicBezTo>
                    <a:cubicBezTo>
                      <a:pt x="12400" y="2860"/>
                      <a:pt x="12345" y="2888"/>
                      <a:pt x="12275" y="2943"/>
                    </a:cubicBezTo>
                    <a:cubicBezTo>
                      <a:pt x="11912" y="2595"/>
                      <a:pt x="11508" y="2302"/>
                      <a:pt x="11075" y="2051"/>
                    </a:cubicBezTo>
                    <a:cubicBezTo>
                      <a:pt x="11089" y="2023"/>
                      <a:pt x="11089" y="2009"/>
                      <a:pt x="11117" y="1981"/>
                    </a:cubicBezTo>
                    <a:cubicBezTo>
                      <a:pt x="11215" y="1744"/>
                      <a:pt x="11326" y="1479"/>
                      <a:pt x="11424" y="1242"/>
                    </a:cubicBezTo>
                    <a:cubicBezTo>
                      <a:pt x="11494" y="1074"/>
                      <a:pt x="11466" y="977"/>
                      <a:pt x="11298" y="893"/>
                    </a:cubicBezTo>
                    <a:cubicBezTo>
                      <a:pt x="11145" y="795"/>
                      <a:pt x="10992" y="726"/>
                      <a:pt x="10824" y="656"/>
                    </a:cubicBezTo>
                    <a:cubicBezTo>
                      <a:pt x="10685" y="614"/>
                      <a:pt x="10559" y="544"/>
                      <a:pt x="10406" y="502"/>
                    </a:cubicBezTo>
                    <a:cubicBezTo>
                      <a:pt x="10366" y="488"/>
                      <a:pt x="10330" y="481"/>
                      <a:pt x="10298" y="481"/>
                    </a:cubicBezTo>
                    <a:cubicBezTo>
                      <a:pt x="10204" y="481"/>
                      <a:pt x="10137" y="538"/>
                      <a:pt x="10085" y="642"/>
                    </a:cubicBezTo>
                    <a:cubicBezTo>
                      <a:pt x="9973" y="893"/>
                      <a:pt x="9848" y="1130"/>
                      <a:pt x="9750" y="1381"/>
                    </a:cubicBezTo>
                    <a:cubicBezTo>
                      <a:pt x="9724" y="1425"/>
                      <a:pt x="9703" y="1447"/>
                      <a:pt x="9674" y="1447"/>
                    </a:cubicBezTo>
                    <a:cubicBezTo>
                      <a:pt x="9657" y="1447"/>
                      <a:pt x="9637" y="1439"/>
                      <a:pt x="9611" y="1423"/>
                    </a:cubicBezTo>
                    <a:cubicBezTo>
                      <a:pt x="9178" y="1283"/>
                      <a:pt x="8732" y="1214"/>
                      <a:pt x="8286" y="1186"/>
                    </a:cubicBezTo>
                    <a:cubicBezTo>
                      <a:pt x="8230" y="1186"/>
                      <a:pt x="8216" y="1172"/>
                      <a:pt x="8216" y="1102"/>
                    </a:cubicBezTo>
                    <a:cubicBezTo>
                      <a:pt x="8216" y="823"/>
                      <a:pt x="8202" y="544"/>
                      <a:pt x="8174" y="265"/>
                    </a:cubicBezTo>
                    <a:cubicBezTo>
                      <a:pt x="8174" y="126"/>
                      <a:pt x="8090" y="28"/>
                      <a:pt x="7937" y="14"/>
                    </a:cubicBezTo>
                    <a:cubicBezTo>
                      <a:pt x="7881" y="14"/>
                      <a:pt x="7825" y="14"/>
                      <a:pt x="77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16" name="Google Shape;316;p41"/>
          <p:cNvGrpSpPr/>
          <p:nvPr/>
        </p:nvGrpSpPr>
        <p:grpSpPr>
          <a:xfrm>
            <a:off x="3167837" y="3665768"/>
            <a:ext cx="542452" cy="548119"/>
            <a:chOff x="5897679" y="3851804"/>
            <a:chExt cx="638856" cy="645529"/>
          </a:xfrm>
        </p:grpSpPr>
        <p:sp>
          <p:nvSpPr>
            <p:cNvPr id="317" name="Google Shape;317;p41"/>
            <p:cNvSpPr/>
            <p:nvPr/>
          </p:nvSpPr>
          <p:spPr>
            <a:xfrm>
              <a:off x="5897679" y="4364947"/>
              <a:ext cx="638856" cy="132386"/>
            </a:xfrm>
            <a:custGeom>
              <a:avLst/>
              <a:gdLst/>
              <a:ahLst/>
              <a:cxnLst/>
              <a:rect l="l" t="t" r="r" b="b"/>
              <a:pathLst>
                <a:path w="1689" h="350" extrusionOk="0">
                  <a:moveTo>
                    <a:pt x="1" y="1"/>
                  </a:moveTo>
                  <a:lnTo>
                    <a:pt x="1" y="350"/>
                  </a:lnTo>
                  <a:lnTo>
                    <a:pt x="1689" y="350"/>
                  </a:lnTo>
                  <a:lnTo>
                    <a:pt x="16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5897679" y="3851804"/>
              <a:ext cx="638856" cy="132386"/>
            </a:xfrm>
            <a:custGeom>
              <a:avLst/>
              <a:gdLst/>
              <a:ahLst/>
              <a:cxnLst/>
              <a:rect l="l" t="t" r="r" b="b"/>
              <a:pathLst>
                <a:path w="1689" h="350" extrusionOk="0">
                  <a:moveTo>
                    <a:pt x="1" y="1"/>
                  </a:moveTo>
                  <a:lnTo>
                    <a:pt x="1" y="350"/>
                  </a:lnTo>
                  <a:lnTo>
                    <a:pt x="1689" y="350"/>
                  </a:lnTo>
                  <a:lnTo>
                    <a:pt x="16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5897679" y="4108376"/>
              <a:ext cx="638856" cy="132386"/>
            </a:xfrm>
            <a:custGeom>
              <a:avLst/>
              <a:gdLst/>
              <a:ahLst/>
              <a:cxnLst/>
              <a:rect l="l" t="t" r="r" b="b"/>
              <a:pathLst>
                <a:path w="1689" h="350" extrusionOk="0">
                  <a:moveTo>
                    <a:pt x="1" y="1"/>
                  </a:moveTo>
                  <a:lnTo>
                    <a:pt x="1" y="350"/>
                  </a:lnTo>
                  <a:lnTo>
                    <a:pt x="1689" y="350"/>
                  </a:lnTo>
                  <a:lnTo>
                    <a:pt x="16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0" name="Google Shape;320;p41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5061" t="5922" r="14507" b="11667"/>
          <a:stretch/>
        </p:blipFill>
        <p:spPr>
          <a:xfrm>
            <a:off x="6210759" y="733581"/>
            <a:ext cx="1297100" cy="1228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41"/>
          <p:cNvGrpSpPr/>
          <p:nvPr/>
        </p:nvGrpSpPr>
        <p:grpSpPr>
          <a:xfrm>
            <a:off x="657447" y="626549"/>
            <a:ext cx="532996" cy="535269"/>
            <a:chOff x="5568717" y="1285046"/>
            <a:chExt cx="2573616" cy="2573408"/>
          </a:xfrm>
        </p:grpSpPr>
        <p:sp>
          <p:nvSpPr>
            <p:cNvPr id="322" name="Google Shape;322;p41"/>
            <p:cNvSpPr/>
            <p:nvPr/>
          </p:nvSpPr>
          <p:spPr>
            <a:xfrm>
              <a:off x="5568717" y="1285046"/>
              <a:ext cx="2573616" cy="2573408"/>
            </a:xfrm>
            <a:custGeom>
              <a:avLst/>
              <a:gdLst/>
              <a:ahLst/>
              <a:cxnLst/>
              <a:rect l="l" t="t" r="r" b="b"/>
              <a:pathLst>
                <a:path w="12346" h="12345" extrusionOk="0">
                  <a:moveTo>
                    <a:pt x="6180" y="0"/>
                  </a:moveTo>
                  <a:cubicBezTo>
                    <a:pt x="2777" y="0"/>
                    <a:pt x="1" y="2762"/>
                    <a:pt x="1" y="6166"/>
                  </a:cubicBezTo>
                  <a:cubicBezTo>
                    <a:pt x="1" y="9583"/>
                    <a:pt x="2777" y="12345"/>
                    <a:pt x="6180" y="12345"/>
                  </a:cubicBezTo>
                  <a:cubicBezTo>
                    <a:pt x="9584" y="12345"/>
                    <a:pt x="12346" y="9583"/>
                    <a:pt x="12346" y="6166"/>
                  </a:cubicBezTo>
                  <a:cubicBezTo>
                    <a:pt x="12346" y="2762"/>
                    <a:pt x="9584" y="0"/>
                    <a:pt x="6180" y="0"/>
                  </a:cubicBezTo>
                  <a:close/>
                </a:path>
              </a:pathLst>
            </a:custGeom>
            <a:solidFill>
              <a:srgbClr val="EB8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3" name="Google Shape;323;p41"/>
            <p:cNvGrpSpPr/>
            <p:nvPr/>
          </p:nvGrpSpPr>
          <p:grpSpPr>
            <a:xfrm>
              <a:off x="6095025" y="1811250"/>
              <a:ext cx="1521000" cy="1521000"/>
              <a:chOff x="6095025" y="1811250"/>
              <a:chExt cx="1521000" cy="1521000"/>
            </a:xfrm>
          </p:grpSpPr>
          <p:sp>
            <p:nvSpPr>
              <p:cNvPr id="324" name="Google Shape;324;p41"/>
              <p:cNvSpPr/>
              <p:nvPr/>
            </p:nvSpPr>
            <p:spPr>
              <a:xfrm>
                <a:off x="6536025" y="1811250"/>
                <a:ext cx="639000" cy="1521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41"/>
              <p:cNvSpPr/>
              <p:nvPr/>
            </p:nvSpPr>
            <p:spPr>
              <a:xfrm rot="5400000">
                <a:off x="6536025" y="1811250"/>
                <a:ext cx="639000" cy="1521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26" name="Google Shape;32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375" y="4747850"/>
            <a:ext cx="969378" cy="23459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8175E7D-4C59-49B6-9585-287DE6639F7A}"/>
              </a:ext>
            </a:extLst>
          </p:cNvPr>
          <p:cNvSpPr/>
          <p:nvPr/>
        </p:nvSpPr>
        <p:spPr>
          <a:xfrm>
            <a:off x="5916587" y="2813363"/>
            <a:ext cx="201033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err="1"/>
              <a:t>Ahnyel</a:t>
            </a:r>
            <a:r>
              <a:rPr lang="en-US" sz="1100" dirty="0"/>
              <a:t> Burkes, RN</a:t>
            </a:r>
          </a:p>
          <a:p>
            <a:pPr algn="ctr"/>
            <a:r>
              <a:rPr lang="en-US" sz="1100" dirty="0"/>
              <a:t>Anil Punjabi</a:t>
            </a:r>
          </a:p>
          <a:p>
            <a:pPr algn="ctr"/>
            <a:r>
              <a:rPr lang="en-US" sz="1100" dirty="0"/>
              <a:t>Charlene Platon, FNP</a:t>
            </a:r>
          </a:p>
          <a:p>
            <a:pPr algn="ctr"/>
            <a:r>
              <a:rPr lang="en-US" sz="1100" dirty="0"/>
              <a:t>Chris Caulfield, FNP</a:t>
            </a:r>
          </a:p>
          <a:p>
            <a:pPr algn="ctr"/>
            <a:r>
              <a:rPr lang="en-US" sz="1100" dirty="0"/>
              <a:t>Jillian Littlefield, RN</a:t>
            </a:r>
          </a:p>
          <a:p>
            <a:pPr algn="ctr"/>
            <a:r>
              <a:rPr lang="en-US" sz="1100" dirty="0"/>
              <a:t>Kathy Shaffer, RN</a:t>
            </a:r>
          </a:p>
          <a:p>
            <a:pPr algn="ctr"/>
            <a:r>
              <a:rPr lang="en-US" sz="1100" dirty="0"/>
              <a:t>Kristy Peterson, RN</a:t>
            </a:r>
          </a:p>
          <a:p>
            <a:pPr algn="ctr"/>
            <a:r>
              <a:rPr lang="en-US" sz="1100" dirty="0"/>
              <a:t>Laura </a:t>
            </a:r>
            <a:r>
              <a:rPr lang="en-US" sz="1100" dirty="0" err="1"/>
              <a:t>Deschere</a:t>
            </a:r>
            <a:endParaRPr lang="en-US" sz="1100" dirty="0"/>
          </a:p>
          <a:p>
            <a:pPr algn="ctr"/>
            <a:r>
              <a:rPr lang="en-US" sz="1100" dirty="0"/>
              <a:t>Natale Burton, FNP</a:t>
            </a:r>
          </a:p>
          <a:p>
            <a:pPr algn="ctr"/>
            <a:r>
              <a:rPr lang="en-US" sz="1100" dirty="0" err="1"/>
              <a:t>Xiaoyun</a:t>
            </a:r>
            <a:r>
              <a:rPr lang="en-US" sz="1100" dirty="0"/>
              <a:t> Cong, RN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49"/>
          <p:cNvGrpSpPr/>
          <p:nvPr/>
        </p:nvGrpSpPr>
        <p:grpSpPr>
          <a:xfrm>
            <a:off x="4977138" y="539392"/>
            <a:ext cx="3880529" cy="4064682"/>
            <a:chOff x="4977138" y="539392"/>
            <a:chExt cx="3880529" cy="4064682"/>
          </a:xfrm>
        </p:grpSpPr>
        <p:grpSp>
          <p:nvGrpSpPr>
            <p:cNvPr id="418" name="Google Shape;418;p49"/>
            <p:cNvGrpSpPr/>
            <p:nvPr/>
          </p:nvGrpSpPr>
          <p:grpSpPr>
            <a:xfrm>
              <a:off x="4977138" y="1616275"/>
              <a:ext cx="1441963" cy="1477044"/>
              <a:chOff x="6518672" y="2803010"/>
              <a:chExt cx="869281" cy="890429"/>
            </a:xfrm>
          </p:grpSpPr>
          <p:sp>
            <p:nvSpPr>
              <p:cNvPr id="419" name="Google Shape;419;p49"/>
              <p:cNvSpPr/>
              <p:nvPr/>
            </p:nvSpPr>
            <p:spPr>
              <a:xfrm>
                <a:off x="6518672" y="2803010"/>
                <a:ext cx="869281" cy="890429"/>
              </a:xfrm>
              <a:custGeom>
                <a:avLst/>
                <a:gdLst/>
                <a:ahLst/>
                <a:cxnLst/>
                <a:rect l="l" t="t" r="r" b="b"/>
                <a:pathLst>
                  <a:path w="16249" h="16628" extrusionOk="0">
                    <a:moveTo>
                      <a:pt x="7966" y="3660"/>
                    </a:moveTo>
                    <a:cubicBezTo>
                      <a:pt x="10449" y="3660"/>
                      <a:pt x="12533" y="5584"/>
                      <a:pt x="12586" y="8056"/>
                    </a:cubicBezTo>
                    <a:cubicBezTo>
                      <a:pt x="12586" y="8273"/>
                      <a:pt x="12586" y="8490"/>
                      <a:pt x="12559" y="8734"/>
                    </a:cubicBezTo>
                    <a:cubicBezTo>
                      <a:pt x="12451" y="9521"/>
                      <a:pt x="12152" y="10307"/>
                      <a:pt x="11718" y="10958"/>
                    </a:cubicBezTo>
                    <a:cubicBezTo>
                      <a:pt x="11718" y="10985"/>
                      <a:pt x="11691" y="10985"/>
                      <a:pt x="11691" y="11040"/>
                    </a:cubicBezTo>
                    <a:cubicBezTo>
                      <a:pt x="11610" y="11121"/>
                      <a:pt x="11529" y="11202"/>
                      <a:pt x="11474" y="11257"/>
                    </a:cubicBezTo>
                    <a:cubicBezTo>
                      <a:pt x="11013" y="11799"/>
                      <a:pt x="10362" y="12233"/>
                      <a:pt x="9684" y="12532"/>
                    </a:cubicBezTo>
                    <a:lnTo>
                      <a:pt x="9386" y="12613"/>
                    </a:lnTo>
                    <a:cubicBezTo>
                      <a:pt x="9033" y="12721"/>
                      <a:pt x="8653" y="12803"/>
                      <a:pt x="8301" y="12830"/>
                    </a:cubicBezTo>
                    <a:lnTo>
                      <a:pt x="7813" y="12830"/>
                    </a:lnTo>
                    <a:cubicBezTo>
                      <a:pt x="5480" y="12694"/>
                      <a:pt x="3527" y="10823"/>
                      <a:pt x="3446" y="8409"/>
                    </a:cubicBezTo>
                    <a:cubicBezTo>
                      <a:pt x="3337" y="5886"/>
                      <a:pt x="5290" y="3771"/>
                      <a:pt x="7813" y="3662"/>
                    </a:cubicBezTo>
                    <a:cubicBezTo>
                      <a:pt x="7864" y="3660"/>
                      <a:pt x="7915" y="3660"/>
                      <a:pt x="7966" y="3660"/>
                    </a:cubicBezTo>
                    <a:close/>
                    <a:moveTo>
                      <a:pt x="8138" y="0"/>
                    </a:moveTo>
                    <a:lnTo>
                      <a:pt x="7406" y="55"/>
                    </a:lnTo>
                    <a:cubicBezTo>
                      <a:pt x="7379" y="55"/>
                      <a:pt x="7324" y="82"/>
                      <a:pt x="7270" y="82"/>
                    </a:cubicBezTo>
                    <a:cubicBezTo>
                      <a:pt x="7107" y="109"/>
                      <a:pt x="6999" y="190"/>
                      <a:pt x="7026" y="380"/>
                    </a:cubicBezTo>
                    <a:cubicBezTo>
                      <a:pt x="7026" y="678"/>
                      <a:pt x="7026" y="950"/>
                      <a:pt x="7053" y="1275"/>
                    </a:cubicBezTo>
                    <a:cubicBezTo>
                      <a:pt x="7053" y="1329"/>
                      <a:pt x="7053" y="1329"/>
                      <a:pt x="6999" y="1329"/>
                    </a:cubicBezTo>
                    <a:cubicBezTo>
                      <a:pt x="6511" y="1411"/>
                      <a:pt x="6050" y="1546"/>
                      <a:pt x="5616" y="1709"/>
                    </a:cubicBezTo>
                    <a:cubicBezTo>
                      <a:pt x="5592" y="1717"/>
                      <a:pt x="5573" y="1720"/>
                      <a:pt x="5557" y="1720"/>
                    </a:cubicBezTo>
                    <a:cubicBezTo>
                      <a:pt x="5518" y="1720"/>
                      <a:pt x="5499" y="1701"/>
                      <a:pt x="5480" y="1682"/>
                    </a:cubicBezTo>
                    <a:cubicBezTo>
                      <a:pt x="5344" y="1438"/>
                      <a:pt x="5209" y="1167"/>
                      <a:pt x="5073" y="923"/>
                    </a:cubicBezTo>
                    <a:cubicBezTo>
                      <a:pt x="5016" y="809"/>
                      <a:pt x="4920" y="762"/>
                      <a:pt x="4830" y="762"/>
                    </a:cubicBezTo>
                    <a:cubicBezTo>
                      <a:pt x="4791" y="762"/>
                      <a:pt x="4753" y="771"/>
                      <a:pt x="4721" y="787"/>
                    </a:cubicBezTo>
                    <a:cubicBezTo>
                      <a:pt x="4422" y="950"/>
                      <a:pt x="4124" y="1085"/>
                      <a:pt x="3798" y="1275"/>
                    </a:cubicBezTo>
                    <a:cubicBezTo>
                      <a:pt x="3663" y="1329"/>
                      <a:pt x="3636" y="1465"/>
                      <a:pt x="3717" y="1601"/>
                    </a:cubicBezTo>
                    <a:cubicBezTo>
                      <a:pt x="3798" y="1845"/>
                      <a:pt x="3934" y="2035"/>
                      <a:pt x="4042" y="2279"/>
                    </a:cubicBezTo>
                    <a:cubicBezTo>
                      <a:pt x="4070" y="2360"/>
                      <a:pt x="4124" y="2414"/>
                      <a:pt x="4151" y="2441"/>
                    </a:cubicBezTo>
                    <a:cubicBezTo>
                      <a:pt x="3717" y="2767"/>
                      <a:pt x="3310" y="3092"/>
                      <a:pt x="2957" y="3499"/>
                    </a:cubicBezTo>
                    <a:cubicBezTo>
                      <a:pt x="2686" y="3309"/>
                      <a:pt x="2442" y="3120"/>
                      <a:pt x="2171" y="2957"/>
                    </a:cubicBezTo>
                    <a:cubicBezTo>
                      <a:pt x="2107" y="2906"/>
                      <a:pt x="2043" y="2879"/>
                      <a:pt x="1987" y="2879"/>
                    </a:cubicBezTo>
                    <a:cubicBezTo>
                      <a:pt x="1925" y="2879"/>
                      <a:pt x="1874" y="2912"/>
                      <a:pt x="1845" y="2984"/>
                    </a:cubicBezTo>
                    <a:cubicBezTo>
                      <a:pt x="1628" y="3255"/>
                      <a:pt x="1411" y="3581"/>
                      <a:pt x="1194" y="3852"/>
                    </a:cubicBezTo>
                    <a:cubicBezTo>
                      <a:pt x="1140" y="3933"/>
                      <a:pt x="1167" y="4069"/>
                      <a:pt x="1276" y="4177"/>
                    </a:cubicBezTo>
                    <a:cubicBezTo>
                      <a:pt x="1493" y="4340"/>
                      <a:pt x="1737" y="4530"/>
                      <a:pt x="1954" y="4693"/>
                    </a:cubicBezTo>
                    <a:lnTo>
                      <a:pt x="2008" y="4747"/>
                    </a:lnTo>
                    <a:cubicBezTo>
                      <a:pt x="1873" y="4991"/>
                      <a:pt x="1764" y="5235"/>
                      <a:pt x="1683" y="5479"/>
                    </a:cubicBezTo>
                    <a:cubicBezTo>
                      <a:pt x="1574" y="5696"/>
                      <a:pt x="1466" y="5940"/>
                      <a:pt x="1411" y="6212"/>
                    </a:cubicBezTo>
                    <a:lnTo>
                      <a:pt x="1330" y="6212"/>
                    </a:lnTo>
                    <a:cubicBezTo>
                      <a:pt x="1059" y="6157"/>
                      <a:pt x="760" y="6103"/>
                      <a:pt x="489" y="6049"/>
                    </a:cubicBezTo>
                    <a:cubicBezTo>
                      <a:pt x="463" y="6045"/>
                      <a:pt x="438" y="6042"/>
                      <a:pt x="414" y="6042"/>
                    </a:cubicBezTo>
                    <a:cubicBezTo>
                      <a:pt x="293" y="6042"/>
                      <a:pt x="214" y="6102"/>
                      <a:pt x="191" y="6239"/>
                    </a:cubicBezTo>
                    <a:cubicBezTo>
                      <a:pt x="137" y="6374"/>
                      <a:pt x="109" y="6483"/>
                      <a:pt x="109" y="6619"/>
                    </a:cubicBezTo>
                    <a:cubicBezTo>
                      <a:pt x="82" y="6836"/>
                      <a:pt x="55" y="7053"/>
                      <a:pt x="1" y="7270"/>
                    </a:cubicBezTo>
                    <a:lnTo>
                      <a:pt x="1" y="7378"/>
                    </a:lnTo>
                    <a:cubicBezTo>
                      <a:pt x="55" y="7514"/>
                      <a:pt x="137" y="7541"/>
                      <a:pt x="272" y="7568"/>
                    </a:cubicBezTo>
                    <a:cubicBezTo>
                      <a:pt x="462" y="7595"/>
                      <a:pt x="625" y="7649"/>
                      <a:pt x="760" y="7676"/>
                    </a:cubicBezTo>
                    <a:cubicBezTo>
                      <a:pt x="896" y="7704"/>
                      <a:pt x="1032" y="7731"/>
                      <a:pt x="1140" y="7731"/>
                    </a:cubicBezTo>
                    <a:lnTo>
                      <a:pt x="1194" y="9331"/>
                    </a:lnTo>
                    <a:cubicBezTo>
                      <a:pt x="1194" y="9331"/>
                      <a:pt x="1167" y="9331"/>
                      <a:pt x="1140" y="9358"/>
                    </a:cubicBezTo>
                    <a:cubicBezTo>
                      <a:pt x="869" y="9439"/>
                      <a:pt x="625" y="9494"/>
                      <a:pt x="354" y="9575"/>
                    </a:cubicBezTo>
                    <a:cubicBezTo>
                      <a:pt x="218" y="9602"/>
                      <a:pt x="137" y="9684"/>
                      <a:pt x="109" y="9765"/>
                    </a:cubicBezTo>
                    <a:lnTo>
                      <a:pt x="109" y="9901"/>
                    </a:lnTo>
                    <a:cubicBezTo>
                      <a:pt x="109" y="9901"/>
                      <a:pt x="109" y="9955"/>
                      <a:pt x="137" y="9982"/>
                    </a:cubicBezTo>
                    <a:cubicBezTo>
                      <a:pt x="218" y="10280"/>
                      <a:pt x="326" y="10579"/>
                      <a:pt x="381" y="10904"/>
                    </a:cubicBezTo>
                    <a:cubicBezTo>
                      <a:pt x="449" y="11040"/>
                      <a:pt x="517" y="11101"/>
                      <a:pt x="649" y="11101"/>
                    </a:cubicBezTo>
                    <a:cubicBezTo>
                      <a:pt x="675" y="11101"/>
                      <a:pt x="702" y="11098"/>
                      <a:pt x="733" y="11094"/>
                    </a:cubicBezTo>
                    <a:cubicBezTo>
                      <a:pt x="815" y="11067"/>
                      <a:pt x="923" y="11040"/>
                      <a:pt x="1059" y="11040"/>
                    </a:cubicBezTo>
                    <a:cubicBezTo>
                      <a:pt x="1276" y="10985"/>
                      <a:pt x="1439" y="10931"/>
                      <a:pt x="1628" y="10904"/>
                    </a:cubicBezTo>
                    <a:cubicBezTo>
                      <a:pt x="1845" y="11392"/>
                      <a:pt x="2090" y="11853"/>
                      <a:pt x="2388" y="12287"/>
                    </a:cubicBezTo>
                    <a:cubicBezTo>
                      <a:pt x="2144" y="12477"/>
                      <a:pt x="1900" y="12721"/>
                      <a:pt x="1683" y="12938"/>
                    </a:cubicBezTo>
                    <a:cubicBezTo>
                      <a:pt x="1574" y="13020"/>
                      <a:pt x="1547" y="13155"/>
                      <a:pt x="1628" y="13264"/>
                    </a:cubicBezTo>
                    <a:cubicBezTo>
                      <a:pt x="1683" y="13291"/>
                      <a:pt x="1710" y="13372"/>
                      <a:pt x="1737" y="13399"/>
                    </a:cubicBezTo>
                    <a:cubicBezTo>
                      <a:pt x="1900" y="13616"/>
                      <a:pt x="2117" y="13833"/>
                      <a:pt x="2279" y="14050"/>
                    </a:cubicBezTo>
                    <a:cubicBezTo>
                      <a:pt x="2351" y="14122"/>
                      <a:pt x="2415" y="14156"/>
                      <a:pt x="2479" y="14156"/>
                    </a:cubicBezTo>
                    <a:cubicBezTo>
                      <a:pt x="2537" y="14156"/>
                      <a:pt x="2595" y="14129"/>
                      <a:pt x="2659" y="14078"/>
                    </a:cubicBezTo>
                    <a:cubicBezTo>
                      <a:pt x="2713" y="14023"/>
                      <a:pt x="2822" y="13942"/>
                      <a:pt x="2903" y="13888"/>
                    </a:cubicBezTo>
                    <a:cubicBezTo>
                      <a:pt x="3066" y="13752"/>
                      <a:pt x="3202" y="13616"/>
                      <a:pt x="3364" y="13508"/>
                    </a:cubicBezTo>
                    <a:lnTo>
                      <a:pt x="3988" y="14023"/>
                    </a:lnTo>
                    <a:cubicBezTo>
                      <a:pt x="4178" y="14186"/>
                      <a:pt x="4422" y="14322"/>
                      <a:pt x="4612" y="14457"/>
                    </a:cubicBezTo>
                    <a:cubicBezTo>
                      <a:pt x="4612" y="14457"/>
                      <a:pt x="4612" y="14484"/>
                      <a:pt x="4585" y="14512"/>
                    </a:cubicBezTo>
                    <a:cubicBezTo>
                      <a:pt x="4476" y="14783"/>
                      <a:pt x="4341" y="15054"/>
                      <a:pt x="4259" y="15325"/>
                    </a:cubicBezTo>
                    <a:cubicBezTo>
                      <a:pt x="4178" y="15461"/>
                      <a:pt x="4205" y="15597"/>
                      <a:pt x="4341" y="15678"/>
                    </a:cubicBezTo>
                    <a:cubicBezTo>
                      <a:pt x="4693" y="15814"/>
                      <a:pt x="4992" y="15976"/>
                      <a:pt x="5344" y="16112"/>
                    </a:cubicBezTo>
                    <a:cubicBezTo>
                      <a:pt x="5382" y="16134"/>
                      <a:pt x="5419" y="16144"/>
                      <a:pt x="5455" y="16144"/>
                    </a:cubicBezTo>
                    <a:cubicBezTo>
                      <a:pt x="5548" y="16144"/>
                      <a:pt x="5631" y="16075"/>
                      <a:pt x="5670" y="15976"/>
                    </a:cubicBezTo>
                    <a:cubicBezTo>
                      <a:pt x="5751" y="15814"/>
                      <a:pt x="5805" y="15678"/>
                      <a:pt x="5887" y="15515"/>
                    </a:cubicBezTo>
                    <a:cubicBezTo>
                      <a:pt x="5941" y="15380"/>
                      <a:pt x="6022" y="15244"/>
                      <a:pt x="6050" y="15108"/>
                    </a:cubicBezTo>
                    <a:cubicBezTo>
                      <a:pt x="6511" y="15244"/>
                      <a:pt x="6999" y="15325"/>
                      <a:pt x="7514" y="15407"/>
                    </a:cubicBezTo>
                    <a:lnTo>
                      <a:pt x="7596" y="15407"/>
                    </a:lnTo>
                    <a:lnTo>
                      <a:pt x="7650" y="16356"/>
                    </a:lnTo>
                    <a:cubicBezTo>
                      <a:pt x="7650" y="16519"/>
                      <a:pt x="7704" y="16627"/>
                      <a:pt x="7921" y="16627"/>
                    </a:cubicBezTo>
                    <a:cubicBezTo>
                      <a:pt x="8247" y="16627"/>
                      <a:pt x="8626" y="16600"/>
                      <a:pt x="8952" y="16600"/>
                    </a:cubicBezTo>
                    <a:cubicBezTo>
                      <a:pt x="9006" y="16600"/>
                      <a:pt x="9033" y="16600"/>
                      <a:pt x="9060" y="16546"/>
                    </a:cubicBezTo>
                    <a:cubicBezTo>
                      <a:pt x="9142" y="16519"/>
                      <a:pt x="9196" y="16464"/>
                      <a:pt x="9196" y="16356"/>
                    </a:cubicBezTo>
                    <a:lnTo>
                      <a:pt x="9196" y="16329"/>
                    </a:lnTo>
                    <a:cubicBezTo>
                      <a:pt x="9196" y="16139"/>
                      <a:pt x="9196" y="15949"/>
                      <a:pt x="9169" y="15786"/>
                    </a:cubicBezTo>
                    <a:lnTo>
                      <a:pt x="9169" y="15461"/>
                    </a:lnTo>
                    <a:lnTo>
                      <a:pt x="9169" y="15407"/>
                    </a:lnTo>
                    <a:cubicBezTo>
                      <a:pt x="9223" y="15407"/>
                      <a:pt x="9332" y="15380"/>
                      <a:pt x="9413" y="15380"/>
                    </a:cubicBezTo>
                    <a:cubicBezTo>
                      <a:pt x="9847" y="15298"/>
                      <a:pt x="10254" y="15163"/>
                      <a:pt x="10688" y="15000"/>
                    </a:cubicBezTo>
                    <a:cubicBezTo>
                      <a:pt x="10688" y="15027"/>
                      <a:pt x="10715" y="15027"/>
                      <a:pt x="10715" y="15054"/>
                    </a:cubicBezTo>
                    <a:cubicBezTo>
                      <a:pt x="10851" y="15298"/>
                      <a:pt x="10986" y="15569"/>
                      <a:pt x="11122" y="15814"/>
                    </a:cubicBezTo>
                    <a:cubicBezTo>
                      <a:pt x="11190" y="15927"/>
                      <a:pt x="11276" y="15983"/>
                      <a:pt x="11382" y="15983"/>
                    </a:cubicBezTo>
                    <a:cubicBezTo>
                      <a:pt x="11403" y="15983"/>
                      <a:pt x="11425" y="15981"/>
                      <a:pt x="11447" y="15976"/>
                    </a:cubicBezTo>
                    <a:cubicBezTo>
                      <a:pt x="11474" y="15976"/>
                      <a:pt x="11501" y="15976"/>
                      <a:pt x="11529" y="15949"/>
                    </a:cubicBezTo>
                    <a:cubicBezTo>
                      <a:pt x="11664" y="15868"/>
                      <a:pt x="11854" y="15814"/>
                      <a:pt x="11990" y="15732"/>
                    </a:cubicBezTo>
                    <a:cubicBezTo>
                      <a:pt x="12125" y="15678"/>
                      <a:pt x="12288" y="15569"/>
                      <a:pt x="12424" y="15461"/>
                    </a:cubicBezTo>
                    <a:cubicBezTo>
                      <a:pt x="12559" y="15352"/>
                      <a:pt x="12586" y="15271"/>
                      <a:pt x="12532" y="15081"/>
                    </a:cubicBezTo>
                    <a:lnTo>
                      <a:pt x="12424" y="14891"/>
                    </a:lnTo>
                    <a:cubicBezTo>
                      <a:pt x="12315" y="14674"/>
                      <a:pt x="12180" y="14457"/>
                      <a:pt x="12071" y="14240"/>
                    </a:cubicBezTo>
                    <a:lnTo>
                      <a:pt x="12695" y="13725"/>
                    </a:lnTo>
                    <a:cubicBezTo>
                      <a:pt x="12803" y="13671"/>
                      <a:pt x="12885" y="13562"/>
                      <a:pt x="12966" y="13508"/>
                    </a:cubicBezTo>
                    <a:lnTo>
                      <a:pt x="13265" y="13210"/>
                    </a:lnTo>
                    <a:cubicBezTo>
                      <a:pt x="13292" y="13210"/>
                      <a:pt x="13292" y="13237"/>
                      <a:pt x="13346" y="13237"/>
                    </a:cubicBezTo>
                    <a:cubicBezTo>
                      <a:pt x="13563" y="13399"/>
                      <a:pt x="13807" y="13562"/>
                      <a:pt x="14024" y="13752"/>
                    </a:cubicBezTo>
                    <a:cubicBezTo>
                      <a:pt x="14083" y="13788"/>
                      <a:pt x="14142" y="13808"/>
                      <a:pt x="14197" y="13808"/>
                    </a:cubicBezTo>
                    <a:cubicBezTo>
                      <a:pt x="14268" y="13808"/>
                      <a:pt x="14331" y="13774"/>
                      <a:pt x="14377" y="13698"/>
                    </a:cubicBezTo>
                    <a:lnTo>
                      <a:pt x="14485" y="13589"/>
                    </a:lnTo>
                    <a:cubicBezTo>
                      <a:pt x="14648" y="13372"/>
                      <a:pt x="14865" y="13128"/>
                      <a:pt x="15028" y="12857"/>
                    </a:cubicBezTo>
                    <a:cubicBezTo>
                      <a:pt x="15109" y="12749"/>
                      <a:pt x="15109" y="12640"/>
                      <a:pt x="15028" y="12586"/>
                    </a:cubicBezTo>
                    <a:cubicBezTo>
                      <a:pt x="15000" y="12586"/>
                      <a:pt x="15000" y="12559"/>
                      <a:pt x="14973" y="12532"/>
                    </a:cubicBezTo>
                    <a:cubicBezTo>
                      <a:pt x="14865" y="12450"/>
                      <a:pt x="14756" y="12342"/>
                      <a:pt x="14621" y="12287"/>
                    </a:cubicBezTo>
                    <a:cubicBezTo>
                      <a:pt x="14485" y="12179"/>
                      <a:pt x="14377" y="12125"/>
                      <a:pt x="14241" y="12016"/>
                    </a:cubicBezTo>
                    <a:cubicBezTo>
                      <a:pt x="14214" y="12016"/>
                      <a:pt x="14214" y="11962"/>
                      <a:pt x="14187" y="11935"/>
                    </a:cubicBezTo>
                    <a:cubicBezTo>
                      <a:pt x="14241" y="11853"/>
                      <a:pt x="14322" y="11745"/>
                      <a:pt x="14349" y="11636"/>
                    </a:cubicBezTo>
                    <a:cubicBezTo>
                      <a:pt x="14377" y="11582"/>
                      <a:pt x="14431" y="11528"/>
                      <a:pt x="14431" y="11474"/>
                    </a:cubicBezTo>
                    <a:cubicBezTo>
                      <a:pt x="14566" y="11175"/>
                      <a:pt x="14702" y="10823"/>
                      <a:pt x="14783" y="10524"/>
                    </a:cubicBezTo>
                    <a:cubicBezTo>
                      <a:pt x="15028" y="10552"/>
                      <a:pt x="15299" y="10633"/>
                      <a:pt x="15543" y="10660"/>
                    </a:cubicBezTo>
                    <a:cubicBezTo>
                      <a:pt x="15597" y="10660"/>
                      <a:pt x="15679" y="10687"/>
                      <a:pt x="15733" y="10687"/>
                    </a:cubicBezTo>
                    <a:cubicBezTo>
                      <a:pt x="15764" y="10692"/>
                      <a:pt x="15792" y="10694"/>
                      <a:pt x="15817" y="10694"/>
                    </a:cubicBezTo>
                    <a:cubicBezTo>
                      <a:pt x="15948" y="10694"/>
                      <a:pt x="16013" y="10634"/>
                      <a:pt x="16058" y="10497"/>
                    </a:cubicBezTo>
                    <a:cubicBezTo>
                      <a:pt x="16085" y="10389"/>
                      <a:pt x="16113" y="10253"/>
                      <a:pt x="16113" y="10145"/>
                    </a:cubicBezTo>
                    <a:cubicBezTo>
                      <a:pt x="16140" y="9928"/>
                      <a:pt x="16194" y="9711"/>
                      <a:pt x="16248" y="9494"/>
                    </a:cubicBezTo>
                    <a:lnTo>
                      <a:pt x="16248" y="9331"/>
                    </a:lnTo>
                    <a:cubicBezTo>
                      <a:pt x="16194" y="9222"/>
                      <a:pt x="16113" y="9168"/>
                      <a:pt x="15977" y="9168"/>
                    </a:cubicBezTo>
                    <a:cubicBezTo>
                      <a:pt x="15787" y="9141"/>
                      <a:pt x="15597" y="9087"/>
                      <a:pt x="15434" y="9060"/>
                    </a:cubicBezTo>
                    <a:cubicBezTo>
                      <a:pt x="15326" y="9033"/>
                      <a:pt x="15190" y="9033"/>
                      <a:pt x="15136" y="9005"/>
                    </a:cubicBezTo>
                    <a:lnTo>
                      <a:pt x="15136" y="8192"/>
                    </a:lnTo>
                    <a:cubicBezTo>
                      <a:pt x="15136" y="7920"/>
                      <a:pt x="15109" y="7676"/>
                      <a:pt x="15055" y="7405"/>
                    </a:cubicBezTo>
                    <a:cubicBezTo>
                      <a:pt x="15380" y="7324"/>
                      <a:pt x="15651" y="7242"/>
                      <a:pt x="15950" y="7161"/>
                    </a:cubicBezTo>
                    <a:cubicBezTo>
                      <a:pt x="15950" y="6890"/>
                      <a:pt x="16004" y="6863"/>
                      <a:pt x="16058" y="6727"/>
                    </a:cubicBezTo>
                    <a:lnTo>
                      <a:pt x="16058" y="6564"/>
                    </a:lnTo>
                    <a:cubicBezTo>
                      <a:pt x="16058" y="6510"/>
                      <a:pt x="16031" y="6456"/>
                      <a:pt x="16031" y="6429"/>
                    </a:cubicBezTo>
                    <a:cubicBezTo>
                      <a:pt x="15977" y="6239"/>
                      <a:pt x="15923" y="6076"/>
                      <a:pt x="15896" y="5913"/>
                    </a:cubicBezTo>
                    <a:lnTo>
                      <a:pt x="15787" y="5615"/>
                    </a:lnTo>
                    <a:cubicBezTo>
                      <a:pt x="15766" y="5464"/>
                      <a:pt x="15676" y="5416"/>
                      <a:pt x="15558" y="5416"/>
                    </a:cubicBezTo>
                    <a:cubicBezTo>
                      <a:pt x="15528" y="5416"/>
                      <a:pt x="15495" y="5419"/>
                      <a:pt x="15462" y="5425"/>
                    </a:cubicBezTo>
                    <a:cubicBezTo>
                      <a:pt x="15217" y="5506"/>
                      <a:pt x="14892" y="5561"/>
                      <a:pt x="14621" y="5642"/>
                    </a:cubicBezTo>
                    <a:cubicBezTo>
                      <a:pt x="14607" y="5649"/>
                      <a:pt x="14595" y="5652"/>
                      <a:pt x="14585" y="5652"/>
                    </a:cubicBezTo>
                    <a:cubicBezTo>
                      <a:pt x="14555" y="5652"/>
                      <a:pt x="14539" y="5622"/>
                      <a:pt x="14539" y="5561"/>
                    </a:cubicBezTo>
                    <a:cubicBezTo>
                      <a:pt x="14377" y="5262"/>
                      <a:pt x="14268" y="4991"/>
                      <a:pt x="14105" y="4720"/>
                    </a:cubicBezTo>
                    <a:cubicBezTo>
                      <a:pt x="14051" y="4557"/>
                      <a:pt x="13943" y="4422"/>
                      <a:pt x="13861" y="4259"/>
                    </a:cubicBezTo>
                    <a:lnTo>
                      <a:pt x="13916" y="4177"/>
                    </a:lnTo>
                    <a:cubicBezTo>
                      <a:pt x="14160" y="3988"/>
                      <a:pt x="14349" y="3798"/>
                      <a:pt x="14566" y="3608"/>
                    </a:cubicBezTo>
                    <a:cubicBezTo>
                      <a:pt x="14675" y="3499"/>
                      <a:pt x="14702" y="3364"/>
                      <a:pt x="14594" y="3255"/>
                    </a:cubicBezTo>
                    <a:cubicBezTo>
                      <a:pt x="14539" y="3174"/>
                      <a:pt x="14458" y="3092"/>
                      <a:pt x="14404" y="2984"/>
                    </a:cubicBezTo>
                    <a:cubicBezTo>
                      <a:pt x="14214" y="2821"/>
                      <a:pt x="14078" y="2631"/>
                      <a:pt x="13916" y="2441"/>
                    </a:cubicBezTo>
                    <a:cubicBezTo>
                      <a:pt x="13861" y="2401"/>
                      <a:pt x="13800" y="2380"/>
                      <a:pt x="13743" y="2380"/>
                    </a:cubicBezTo>
                    <a:cubicBezTo>
                      <a:pt x="13685" y="2380"/>
                      <a:pt x="13631" y="2401"/>
                      <a:pt x="13590" y="2441"/>
                    </a:cubicBezTo>
                    <a:cubicBezTo>
                      <a:pt x="13400" y="2631"/>
                      <a:pt x="13210" y="2767"/>
                      <a:pt x="13048" y="2930"/>
                    </a:cubicBezTo>
                    <a:cubicBezTo>
                      <a:pt x="12966" y="2957"/>
                      <a:pt x="12939" y="3038"/>
                      <a:pt x="12858" y="3092"/>
                    </a:cubicBezTo>
                    <a:cubicBezTo>
                      <a:pt x="12451" y="2713"/>
                      <a:pt x="12044" y="2414"/>
                      <a:pt x="11583" y="2143"/>
                    </a:cubicBezTo>
                    <a:cubicBezTo>
                      <a:pt x="11583" y="2116"/>
                      <a:pt x="11610" y="2089"/>
                      <a:pt x="11610" y="2089"/>
                    </a:cubicBezTo>
                    <a:cubicBezTo>
                      <a:pt x="11718" y="1818"/>
                      <a:pt x="11854" y="1546"/>
                      <a:pt x="11963" y="1302"/>
                    </a:cubicBezTo>
                    <a:cubicBezTo>
                      <a:pt x="12017" y="1140"/>
                      <a:pt x="11990" y="1031"/>
                      <a:pt x="11800" y="923"/>
                    </a:cubicBezTo>
                    <a:cubicBezTo>
                      <a:pt x="11637" y="868"/>
                      <a:pt x="11474" y="760"/>
                      <a:pt x="11312" y="678"/>
                    </a:cubicBezTo>
                    <a:cubicBezTo>
                      <a:pt x="11176" y="624"/>
                      <a:pt x="11040" y="543"/>
                      <a:pt x="10851" y="516"/>
                    </a:cubicBezTo>
                    <a:cubicBezTo>
                      <a:pt x="10808" y="502"/>
                      <a:pt x="10772" y="495"/>
                      <a:pt x="10739" y="495"/>
                    </a:cubicBezTo>
                    <a:cubicBezTo>
                      <a:pt x="10646" y="495"/>
                      <a:pt x="10585" y="551"/>
                      <a:pt x="10525" y="651"/>
                    </a:cubicBezTo>
                    <a:cubicBezTo>
                      <a:pt x="10417" y="923"/>
                      <a:pt x="10281" y="1167"/>
                      <a:pt x="10172" y="1438"/>
                    </a:cubicBezTo>
                    <a:cubicBezTo>
                      <a:pt x="10153" y="1476"/>
                      <a:pt x="10134" y="1515"/>
                      <a:pt x="10096" y="1515"/>
                    </a:cubicBezTo>
                    <a:cubicBezTo>
                      <a:pt x="10080" y="1515"/>
                      <a:pt x="10061" y="1508"/>
                      <a:pt x="10037" y="1492"/>
                    </a:cubicBezTo>
                    <a:cubicBezTo>
                      <a:pt x="9603" y="1357"/>
                      <a:pt x="9142" y="1275"/>
                      <a:pt x="8653" y="1221"/>
                    </a:cubicBezTo>
                    <a:cubicBezTo>
                      <a:pt x="8599" y="1221"/>
                      <a:pt x="8599" y="1194"/>
                      <a:pt x="8599" y="1167"/>
                    </a:cubicBezTo>
                    <a:cubicBezTo>
                      <a:pt x="8599" y="868"/>
                      <a:pt x="8572" y="597"/>
                      <a:pt x="8572" y="272"/>
                    </a:cubicBezTo>
                    <a:cubicBezTo>
                      <a:pt x="8572" y="109"/>
                      <a:pt x="8464" y="55"/>
                      <a:pt x="8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49"/>
              <p:cNvSpPr/>
              <p:nvPr/>
            </p:nvSpPr>
            <p:spPr>
              <a:xfrm>
                <a:off x="6826344" y="3129770"/>
                <a:ext cx="235122" cy="232461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41" extrusionOk="0">
                    <a:moveTo>
                      <a:pt x="2167" y="1"/>
                    </a:moveTo>
                    <a:cubicBezTo>
                      <a:pt x="2150" y="1"/>
                      <a:pt x="2133" y="1"/>
                      <a:pt x="2116" y="1"/>
                    </a:cubicBezTo>
                    <a:cubicBezTo>
                      <a:pt x="895" y="55"/>
                      <a:pt x="0" y="1059"/>
                      <a:pt x="27" y="2252"/>
                    </a:cubicBezTo>
                    <a:cubicBezTo>
                      <a:pt x="54" y="3446"/>
                      <a:pt x="1085" y="4341"/>
                      <a:pt x="2252" y="4341"/>
                    </a:cubicBezTo>
                    <a:cubicBezTo>
                      <a:pt x="3472" y="4314"/>
                      <a:pt x="4394" y="3310"/>
                      <a:pt x="4367" y="2117"/>
                    </a:cubicBezTo>
                    <a:cubicBezTo>
                      <a:pt x="4340" y="914"/>
                      <a:pt x="3339" y="1"/>
                      <a:pt x="21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1" name="Google Shape;421;p49"/>
            <p:cNvSpPr/>
            <p:nvPr/>
          </p:nvSpPr>
          <p:spPr>
            <a:xfrm>
              <a:off x="6744285" y="539392"/>
              <a:ext cx="987022" cy="987878"/>
            </a:xfrm>
            <a:custGeom>
              <a:avLst/>
              <a:gdLst/>
              <a:ahLst/>
              <a:cxnLst/>
              <a:rect l="l" t="t" r="r" b="b"/>
              <a:pathLst>
                <a:path w="11122" h="11121" extrusionOk="0">
                  <a:moveTo>
                    <a:pt x="5530" y="2467"/>
                  </a:moveTo>
                  <a:cubicBezTo>
                    <a:pt x="7220" y="2467"/>
                    <a:pt x="8627" y="3751"/>
                    <a:pt x="8681" y="5452"/>
                  </a:cubicBezTo>
                  <a:lnTo>
                    <a:pt x="8681" y="5886"/>
                  </a:lnTo>
                  <a:cubicBezTo>
                    <a:pt x="8626" y="6483"/>
                    <a:pt x="8409" y="6971"/>
                    <a:pt x="8111" y="7378"/>
                  </a:cubicBezTo>
                  <a:lnTo>
                    <a:pt x="8084" y="7432"/>
                  </a:lnTo>
                  <a:cubicBezTo>
                    <a:pt x="8030" y="7486"/>
                    <a:pt x="7975" y="7513"/>
                    <a:pt x="7948" y="7595"/>
                  </a:cubicBezTo>
                  <a:cubicBezTo>
                    <a:pt x="7596" y="7974"/>
                    <a:pt x="7189" y="8273"/>
                    <a:pt x="6728" y="8436"/>
                  </a:cubicBezTo>
                  <a:cubicBezTo>
                    <a:pt x="6646" y="8463"/>
                    <a:pt x="6592" y="8517"/>
                    <a:pt x="6511" y="8517"/>
                  </a:cubicBezTo>
                  <a:cubicBezTo>
                    <a:pt x="6266" y="8571"/>
                    <a:pt x="6050" y="8598"/>
                    <a:pt x="5805" y="8652"/>
                  </a:cubicBezTo>
                  <a:lnTo>
                    <a:pt x="5507" y="8652"/>
                  </a:lnTo>
                  <a:cubicBezTo>
                    <a:pt x="3825" y="8571"/>
                    <a:pt x="2551" y="7323"/>
                    <a:pt x="2469" y="5696"/>
                  </a:cubicBezTo>
                  <a:cubicBezTo>
                    <a:pt x="2415" y="3987"/>
                    <a:pt x="3744" y="2550"/>
                    <a:pt x="5426" y="2468"/>
                  </a:cubicBezTo>
                  <a:cubicBezTo>
                    <a:pt x="5461" y="2467"/>
                    <a:pt x="5495" y="2467"/>
                    <a:pt x="5530" y="2467"/>
                  </a:cubicBezTo>
                  <a:close/>
                  <a:moveTo>
                    <a:pt x="5561" y="0"/>
                  </a:moveTo>
                  <a:lnTo>
                    <a:pt x="5046" y="27"/>
                  </a:lnTo>
                  <a:lnTo>
                    <a:pt x="4965" y="27"/>
                  </a:lnTo>
                  <a:cubicBezTo>
                    <a:pt x="4829" y="27"/>
                    <a:pt x="4802" y="109"/>
                    <a:pt x="4802" y="244"/>
                  </a:cubicBezTo>
                  <a:lnTo>
                    <a:pt x="4802" y="814"/>
                  </a:lnTo>
                  <a:cubicBezTo>
                    <a:pt x="4802" y="841"/>
                    <a:pt x="4802" y="868"/>
                    <a:pt x="4748" y="868"/>
                  </a:cubicBezTo>
                  <a:cubicBezTo>
                    <a:pt x="4449" y="922"/>
                    <a:pt x="4124" y="1004"/>
                    <a:pt x="3798" y="1112"/>
                  </a:cubicBezTo>
                  <a:cubicBezTo>
                    <a:pt x="3771" y="1112"/>
                    <a:pt x="3744" y="1112"/>
                    <a:pt x="3744" y="1085"/>
                  </a:cubicBezTo>
                  <a:cubicBezTo>
                    <a:pt x="3635" y="922"/>
                    <a:pt x="3527" y="732"/>
                    <a:pt x="3473" y="570"/>
                  </a:cubicBezTo>
                  <a:cubicBezTo>
                    <a:pt x="3411" y="487"/>
                    <a:pt x="3348" y="451"/>
                    <a:pt x="3286" y="451"/>
                  </a:cubicBezTo>
                  <a:cubicBezTo>
                    <a:pt x="3267" y="451"/>
                    <a:pt x="3248" y="455"/>
                    <a:pt x="3229" y="461"/>
                  </a:cubicBezTo>
                  <a:cubicBezTo>
                    <a:pt x="3012" y="570"/>
                    <a:pt x="2822" y="678"/>
                    <a:pt x="2632" y="814"/>
                  </a:cubicBezTo>
                  <a:cubicBezTo>
                    <a:pt x="2523" y="868"/>
                    <a:pt x="2523" y="949"/>
                    <a:pt x="2551" y="1031"/>
                  </a:cubicBezTo>
                  <a:cubicBezTo>
                    <a:pt x="2632" y="1166"/>
                    <a:pt x="2713" y="1356"/>
                    <a:pt x="2795" y="1492"/>
                  </a:cubicBezTo>
                  <a:cubicBezTo>
                    <a:pt x="2822" y="1519"/>
                    <a:pt x="2822" y="1546"/>
                    <a:pt x="2849" y="1627"/>
                  </a:cubicBezTo>
                  <a:cubicBezTo>
                    <a:pt x="2551" y="1817"/>
                    <a:pt x="2279" y="2061"/>
                    <a:pt x="2035" y="2333"/>
                  </a:cubicBezTo>
                  <a:cubicBezTo>
                    <a:pt x="1872" y="2197"/>
                    <a:pt x="1710" y="2089"/>
                    <a:pt x="1547" y="1953"/>
                  </a:cubicBezTo>
                  <a:cubicBezTo>
                    <a:pt x="1510" y="1929"/>
                    <a:pt x="1468" y="1915"/>
                    <a:pt x="1428" y="1915"/>
                  </a:cubicBezTo>
                  <a:cubicBezTo>
                    <a:pt x="1379" y="1915"/>
                    <a:pt x="1333" y="1935"/>
                    <a:pt x="1303" y="1980"/>
                  </a:cubicBezTo>
                  <a:cubicBezTo>
                    <a:pt x="1167" y="2197"/>
                    <a:pt x="1004" y="2360"/>
                    <a:pt x="869" y="2577"/>
                  </a:cubicBezTo>
                  <a:cubicBezTo>
                    <a:pt x="787" y="2631"/>
                    <a:pt x="815" y="2740"/>
                    <a:pt x="896" y="2794"/>
                  </a:cubicBezTo>
                  <a:cubicBezTo>
                    <a:pt x="1059" y="2929"/>
                    <a:pt x="1194" y="3038"/>
                    <a:pt x="1357" y="3146"/>
                  </a:cubicBezTo>
                  <a:lnTo>
                    <a:pt x="1411" y="3173"/>
                  </a:lnTo>
                  <a:cubicBezTo>
                    <a:pt x="1330" y="3336"/>
                    <a:pt x="1221" y="3526"/>
                    <a:pt x="1167" y="3662"/>
                  </a:cubicBezTo>
                  <a:lnTo>
                    <a:pt x="950" y="4150"/>
                  </a:lnTo>
                  <a:lnTo>
                    <a:pt x="923" y="4150"/>
                  </a:lnTo>
                  <a:cubicBezTo>
                    <a:pt x="733" y="4123"/>
                    <a:pt x="543" y="4096"/>
                    <a:pt x="353" y="4069"/>
                  </a:cubicBezTo>
                  <a:cubicBezTo>
                    <a:pt x="330" y="4057"/>
                    <a:pt x="307" y="4051"/>
                    <a:pt x="286" y="4051"/>
                  </a:cubicBezTo>
                  <a:cubicBezTo>
                    <a:pt x="212" y="4051"/>
                    <a:pt x="158" y="4119"/>
                    <a:pt x="137" y="4204"/>
                  </a:cubicBezTo>
                  <a:cubicBezTo>
                    <a:pt x="109" y="4258"/>
                    <a:pt x="109" y="4367"/>
                    <a:pt x="82" y="4421"/>
                  </a:cubicBezTo>
                  <a:cubicBezTo>
                    <a:pt x="28" y="4557"/>
                    <a:pt x="1" y="4747"/>
                    <a:pt x="1" y="4882"/>
                  </a:cubicBezTo>
                  <a:lnTo>
                    <a:pt x="1" y="4937"/>
                  </a:lnTo>
                  <a:cubicBezTo>
                    <a:pt x="28" y="5018"/>
                    <a:pt x="109" y="5072"/>
                    <a:pt x="164" y="5072"/>
                  </a:cubicBezTo>
                  <a:cubicBezTo>
                    <a:pt x="272" y="5072"/>
                    <a:pt x="408" y="5099"/>
                    <a:pt x="516" y="5154"/>
                  </a:cubicBezTo>
                  <a:cubicBezTo>
                    <a:pt x="625" y="5181"/>
                    <a:pt x="679" y="5181"/>
                    <a:pt x="787" y="5208"/>
                  </a:cubicBezTo>
                  <a:lnTo>
                    <a:pt x="815" y="6293"/>
                  </a:lnTo>
                  <a:lnTo>
                    <a:pt x="787" y="6293"/>
                  </a:lnTo>
                  <a:cubicBezTo>
                    <a:pt x="625" y="6320"/>
                    <a:pt x="435" y="6401"/>
                    <a:pt x="245" y="6428"/>
                  </a:cubicBezTo>
                  <a:cubicBezTo>
                    <a:pt x="137" y="6455"/>
                    <a:pt x="109" y="6510"/>
                    <a:pt x="82" y="6564"/>
                  </a:cubicBezTo>
                  <a:lnTo>
                    <a:pt x="82" y="6645"/>
                  </a:lnTo>
                  <a:lnTo>
                    <a:pt x="82" y="6672"/>
                  </a:lnTo>
                  <a:cubicBezTo>
                    <a:pt x="137" y="6862"/>
                    <a:pt x="164" y="7079"/>
                    <a:pt x="245" y="7269"/>
                  </a:cubicBezTo>
                  <a:cubicBezTo>
                    <a:pt x="265" y="7370"/>
                    <a:pt x="315" y="7426"/>
                    <a:pt x="395" y="7426"/>
                  </a:cubicBezTo>
                  <a:cubicBezTo>
                    <a:pt x="423" y="7426"/>
                    <a:pt x="454" y="7419"/>
                    <a:pt x="489" y="7405"/>
                  </a:cubicBezTo>
                  <a:cubicBezTo>
                    <a:pt x="543" y="7378"/>
                    <a:pt x="625" y="7378"/>
                    <a:pt x="679" y="7351"/>
                  </a:cubicBezTo>
                  <a:lnTo>
                    <a:pt x="1086" y="7242"/>
                  </a:lnTo>
                  <a:cubicBezTo>
                    <a:pt x="1221" y="7595"/>
                    <a:pt x="1384" y="7893"/>
                    <a:pt x="1601" y="8191"/>
                  </a:cubicBezTo>
                  <a:cubicBezTo>
                    <a:pt x="1438" y="8327"/>
                    <a:pt x="1249" y="8463"/>
                    <a:pt x="1113" y="8625"/>
                  </a:cubicBezTo>
                  <a:cubicBezTo>
                    <a:pt x="1059" y="8707"/>
                    <a:pt x="1032" y="8815"/>
                    <a:pt x="1086" y="8869"/>
                  </a:cubicBezTo>
                  <a:cubicBezTo>
                    <a:pt x="1113" y="8897"/>
                    <a:pt x="1113" y="8951"/>
                    <a:pt x="1167" y="8978"/>
                  </a:cubicBezTo>
                  <a:cubicBezTo>
                    <a:pt x="1303" y="9114"/>
                    <a:pt x="1411" y="9276"/>
                    <a:pt x="1520" y="9412"/>
                  </a:cubicBezTo>
                  <a:cubicBezTo>
                    <a:pt x="1561" y="9466"/>
                    <a:pt x="1608" y="9493"/>
                    <a:pt x="1655" y="9493"/>
                  </a:cubicBezTo>
                  <a:cubicBezTo>
                    <a:pt x="1703" y="9493"/>
                    <a:pt x="1750" y="9466"/>
                    <a:pt x="1791" y="9412"/>
                  </a:cubicBezTo>
                  <a:cubicBezTo>
                    <a:pt x="1872" y="9385"/>
                    <a:pt x="1900" y="9303"/>
                    <a:pt x="1981" y="9276"/>
                  </a:cubicBezTo>
                  <a:cubicBezTo>
                    <a:pt x="2062" y="9168"/>
                    <a:pt x="2171" y="9114"/>
                    <a:pt x="2279" y="9005"/>
                  </a:cubicBezTo>
                  <a:cubicBezTo>
                    <a:pt x="2415" y="9114"/>
                    <a:pt x="2551" y="9249"/>
                    <a:pt x="2686" y="9358"/>
                  </a:cubicBezTo>
                  <a:cubicBezTo>
                    <a:pt x="2822" y="9439"/>
                    <a:pt x="2985" y="9548"/>
                    <a:pt x="3120" y="9656"/>
                  </a:cubicBezTo>
                  <a:lnTo>
                    <a:pt x="3120" y="9683"/>
                  </a:lnTo>
                  <a:cubicBezTo>
                    <a:pt x="3066" y="9846"/>
                    <a:pt x="2957" y="10063"/>
                    <a:pt x="2876" y="10226"/>
                  </a:cubicBezTo>
                  <a:cubicBezTo>
                    <a:pt x="2849" y="10334"/>
                    <a:pt x="2849" y="10388"/>
                    <a:pt x="2957" y="10470"/>
                  </a:cubicBezTo>
                  <a:cubicBezTo>
                    <a:pt x="3147" y="10578"/>
                    <a:pt x="3391" y="10660"/>
                    <a:pt x="3635" y="10768"/>
                  </a:cubicBezTo>
                  <a:cubicBezTo>
                    <a:pt x="3661" y="10775"/>
                    <a:pt x="3684" y="10778"/>
                    <a:pt x="3704" y="10778"/>
                  </a:cubicBezTo>
                  <a:cubicBezTo>
                    <a:pt x="3768" y="10778"/>
                    <a:pt x="3805" y="10743"/>
                    <a:pt x="3825" y="10660"/>
                  </a:cubicBezTo>
                  <a:cubicBezTo>
                    <a:pt x="3880" y="10578"/>
                    <a:pt x="3934" y="10470"/>
                    <a:pt x="3961" y="10361"/>
                  </a:cubicBezTo>
                  <a:cubicBezTo>
                    <a:pt x="4015" y="10253"/>
                    <a:pt x="4042" y="10199"/>
                    <a:pt x="4097" y="10090"/>
                  </a:cubicBezTo>
                  <a:cubicBezTo>
                    <a:pt x="4449" y="10199"/>
                    <a:pt x="4748" y="10253"/>
                    <a:pt x="5100" y="10307"/>
                  </a:cubicBezTo>
                  <a:lnTo>
                    <a:pt x="5154" y="10307"/>
                  </a:lnTo>
                  <a:lnTo>
                    <a:pt x="5182" y="10931"/>
                  </a:lnTo>
                  <a:cubicBezTo>
                    <a:pt x="5182" y="11067"/>
                    <a:pt x="5263" y="11121"/>
                    <a:pt x="5371" y="11121"/>
                  </a:cubicBezTo>
                  <a:cubicBezTo>
                    <a:pt x="5588" y="11121"/>
                    <a:pt x="5833" y="11121"/>
                    <a:pt x="6077" y="11067"/>
                  </a:cubicBezTo>
                  <a:lnTo>
                    <a:pt x="6158" y="11067"/>
                  </a:lnTo>
                  <a:cubicBezTo>
                    <a:pt x="6212" y="11039"/>
                    <a:pt x="6212" y="11012"/>
                    <a:pt x="6239" y="10931"/>
                  </a:cubicBezTo>
                  <a:lnTo>
                    <a:pt x="6239" y="10904"/>
                  </a:lnTo>
                  <a:lnTo>
                    <a:pt x="6239" y="10524"/>
                  </a:lnTo>
                  <a:lnTo>
                    <a:pt x="6239" y="10334"/>
                  </a:lnTo>
                  <a:lnTo>
                    <a:pt x="6239" y="10253"/>
                  </a:lnTo>
                  <a:cubicBezTo>
                    <a:pt x="6321" y="10253"/>
                    <a:pt x="6348" y="10226"/>
                    <a:pt x="6402" y="10226"/>
                  </a:cubicBezTo>
                  <a:cubicBezTo>
                    <a:pt x="6728" y="10171"/>
                    <a:pt x="6999" y="10090"/>
                    <a:pt x="7297" y="9982"/>
                  </a:cubicBezTo>
                  <a:cubicBezTo>
                    <a:pt x="7297" y="9982"/>
                    <a:pt x="7297" y="10036"/>
                    <a:pt x="7324" y="10036"/>
                  </a:cubicBezTo>
                  <a:cubicBezTo>
                    <a:pt x="7433" y="10199"/>
                    <a:pt x="7514" y="10361"/>
                    <a:pt x="7596" y="10524"/>
                  </a:cubicBezTo>
                  <a:cubicBezTo>
                    <a:pt x="7658" y="10607"/>
                    <a:pt x="7688" y="10642"/>
                    <a:pt x="7748" y="10642"/>
                  </a:cubicBezTo>
                  <a:cubicBezTo>
                    <a:pt x="7766" y="10642"/>
                    <a:pt x="7787" y="10639"/>
                    <a:pt x="7813" y="10633"/>
                  </a:cubicBezTo>
                  <a:cubicBezTo>
                    <a:pt x="7840" y="10633"/>
                    <a:pt x="7840" y="10633"/>
                    <a:pt x="7867" y="10605"/>
                  </a:cubicBezTo>
                  <a:cubicBezTo>
                    <a:pt x="7975" y="10578"/>
                    <a:pt x="8084" y="10497"/>
                    <a:pt x="8192" y="10470"/>
                  </a:cubicBezTo>
                  <a:cubicBezTo>
                    <a:pt x="8274" y="10388"/>
                    <a:pt x="8382" y="10361"/>
                    <a:pt x="8491" y="10307"/>
                  </a:cubicBezTo>
                  <a:cubicBezTo>
                    <a:pt x="8572" y="10226"/>
                    <a:pt x="8572" y="10171"/>
                    <a:pt x="8545" y="10063"/>
                  </a:cubicBezTo>
                  <a:cubicBezTo>
                    <a:pt x="8518" y="10036"/>
                    <a:pt x="8518" y="9954"/>
                    <a:pt x="8491" y="9927"/>
                  </a:cubicBezTo>
                  <a:cubicBezTo>
                    <a:pt x="8409" y="9792"/>
                    <a:pt x="8355" y="9629"/>
                    <a:pt x="8247" y="9493"/>
                  </a:cubicBezTo>
                  <a:cubicBezTo>
                    <a:pt x="8382" y="9385"/>
                    <a:pt x="8518" y="9276"/>
                    <a:pt x="8653" y="9141"/>
                  </a:cubicBezTo>
                  <a:cubicBezTo>
                    <a:pt x="8735" y="9086"/>
                    <a:pt x="8789" y="9032"/>
                    <a:pt x="8870" y="8978"/>
                  </a:cubicBezTo>
                  <a:lnTo>
                    <a:pt x="9060" y="8761"/>
                  </a:lnTo>
                  <a:lnTo>
                    <a:pt x="9087" y="8815"/>
                  </a:lnTo>
                  <a:cubicBezTo>
                    <a:pt x="9277" y="8897"/>
                    <a:pt x="9413" y="9032"/>
                    <a:pt x="9576" y="9141"/>
                  </a:cubicBezTo>
                  <a:cubicBezTo>
                    <a:pt x="9626" y="9178"/>
                    <a:pt x="9665" y="9199"/>
                    <a:pt x="9700" y="9199"/>
                  </a:cubicBezTo>
                  <a:cubicBezTo>
                    <a:pt x="9740" y="9199"/>
                    <a:pt x="9776" y="9172"/>
                    <a:pt x="9820" y="9114"/>
                  </a:cubicBezTo>
                  <a:cubicBezTo>
                    <a:pt x="9847" y="9086"/>
                    <a:pt x="9847" y="9032"/>
                    <a:pt x="9874" y="9032"/>
                  </a:cubicBezTo>
                  <a:cubicBezTo>
                    <a:pt x="10010" y="8869"/>
                    <a:pt x="10118" y="8707"/>
                    <a:pt x="10254" y="8544"/>
                  </a:cubicBezTo>
                  <a:cubicBezTo>
                    <a:pt x="10281" y="8463"/>
                    <a:pt x="10281" y="8408"/>
                    <a:pt x="10254" y="8327"/>
                  </a:cubicBezTo>
                  <a:lnTo>
                    <a:pt x="10227" y="8300"/>
                  </a:lnTo>
                  <a:cubicBezTo>
                    <a:pt x="10145" y="8219"/>
                    <a:pt x="10091" y="8191"/>
                    <a:pt x="9982" y="8137"/>
                  </a:cubicBezTo>
                  <a:cubicBezTo>
                    <a:pt x="9901" y="8056"/>
                    <a:pt x="9820" y="8002"/>
                    <a:pt x="9738" y="7947"/>
                  </a:cubicBezTo>
                  <a:lnTo>
                    <a:pt x="9711" y="7920"/>
                  </a:lnTo>
                  <a:lnTo>
                    <a:pt x="9820" y="7730"/>
                  </a:lnTo>
                  <a:cubicBezTo>
                    <a:pt x="9847" y="7676"/>
                    <a:pt x="9847" y="7649"/>
                    <a:pt x="9874" y="7622"/>
                  </a:cubicBezTo>
                  <a:cubicBezTo>
                    <a:pt x="9982" y="7405"/>
                    <a:pt x="10091" y="7188"/>
                    <a:pt x="10145" y="6971"/>
                  </a:cubicBezTo>
                  <a:lnTo>
                    <a:pt x="10661" y="7079"/>
                  </a:lnTo>
                  <a:cubicBezTo>
                    <a:pt x="10688" y="7079"/>
                    <a:pt x="10769" y="7079"/>
                    <a:pt x="10796" y="7106"/>
                  </a:cubicBezTo>
                  <a:cubicBezTo>
                    <a:pt x="10810" y="7111"/>
                    <a:pt x="10824" y="7113"/>
                    <a:pt x="10838" y="7113"/>
                  </a:cubicBezTo>
                  <a:cubicBezTo>
                    <a:pt x="10904" y="7113"/>
                    <a:pt x="10964" y="7061"/>
                    <a:pt x="10986" y="6971"/>
                  </a:cubicBezTo>
                  <a:cubicBezTo>
                    <a:pt x="11040" y="6917"/>
                    <a:pt x="11040" y="6808"/>
                    <a:pt x="11067" y="6727"/>
                  </a:cubicBezTo>
                  <a:cubicBezTo>
                    <a:pt x="11095" y="6591"/>
                    <a:pt x="11122" y="6428"/>
                    <a:pt x="11122" y="6293"/>
                  </a:cubicBezTo>
                  <a:lnTo>
                    <a:pt x="11122" y="6184"/>
                  </a:lnTo>
                  <a:cubicBezTo>
                    <a:pt x="11095" y="6130"/>
                    <a:pt x="11013" y="6103"/>
                    <a:pt x="10959" y="6103"/>
                  </a:cubicBezTo>
                  <a:cubicBezTo>
                    <a:pt x="10823" y="6049"/>
                    <a:pt x="10715" y="6049"/>
                    <a:pt x="10579" y="6021"/>
                  </a:cubicBezTo>
                  <a:cubicBezTo>
                    <a:pt x="10525" y="6021"/>
                    <a:pt x="10444" y="5994"/>
                    <a:pt x="10389" y="5994"/>
                  </a:cubicBezTo>
                  <a:lnTo>
                    <a:pt x="10389" y="5452"/>
                  </a:lnTo>
                  <a:cubicBezTo>
                    <a:pt x="10389" y="5289"/>
                    <a:pt x="10335" y="5099"/>
                    <a:pt x="10335" y="4909"/>
                  </a:cubicBezTo>
                  <a:cubicBezTo>
                    <a:pt x="10552" y="4828"/>
                    <a:pt x="10742" y="4801"/>
                    <a:pt x="10932" y="4747"/>
                  </a:cubicBezTo>
                  <a:cubicBezTo>
                    <a:pt x="10932" y="4665"/>
                    <a:pt x="10986" y="4638"/>
                    <a:pt x="11013" y="4530"/>
                  </a:cubicBezTo>
                  <a:lnTo>
                    <a:pt x="11013" y="4448"/>
                  </a:lnTo>
                  <a:cubicBezTo>
                    <a:pt x="11013" y="4394"/>
                    <a:pt x="10986" y="4367"/>
                    <a:pt x="10986" y="4340"/>
                  </a:cubicBezTo>
                  <a:cubicBezTo>
                    <a:pt x="10959" y="4231"/>
                    <a:pt x="10932" y="4096"/>
                    <a:pt x="10878" y="3987"/>
                  </a:cubicBezTo>
                  <a:cubicBezTo>
                    <a:pt x="10850" y="3933"/>
                    <a:pt x="10850" y="3852"/>
                    <a:pt x="10823" y="3797"/>
                  </a:cubicBezTo>
                  <a:cubicBezTo>
                    <a:pt x="10803" y="3714"/>
                    <a:pt x="10750" y="3679"/>
                    <a:pt x="10678" y="3679"/>
                  </a:cubicBezTo>
                  <a:cubicBezTo>
                    <a:pt x="10656" y="3679"/>
                    <a:pt x="10632" y="3682"/>
                    <a:pt x="10606" y="3689"/>
                  </a:cubicBezTo>
                  <a:cubicBezTo>
                    <a:pt x="10416" y="3716"/>
                    <a:pt x="10254" y="3797"/>
                    <a:pt x="10037" y="3824"/>
                  </a:cubicBezTo>
                  <a:cubicBezTo>
                    <a:pt x="10010" y="3824"/>
                    <a:pt x="9982" y="3824"/>
                    <a:pt x="9982" y="3797"/>
                  </a:cubicBezTo>
                  <a:cubicBezTo>
                    <a:pt x="9874" y="3580"/>
                    <a:pt x="9793" y="3390"/>
                    <a:pt x="9711" y="3201"/>
                  </a:cubicBezTo>
                  <a:lnTo>
                    <a:pt x="9494" y="2902"/>
                  </a:lnTo>
                  <a:lnTo>
                    <a:pt x="9521" y="2875"/>
                  </a:lnTo>
                  <a:cubicBezTo>
                    <a:pt x="9657" y="2740"/>
                    <a:pt x="9847" y="2604"/>
                    <a:pt x="9982" y="2468"/>
                  </a:cubicBezTo>
                  <a:cubicBezTo>
                    <a:pt x="10037" y="2387"/>
                    <a:pt x="10064" y="2333"/>
                    <a:pt x="10010" y="2224"/>
                  </a:cubicBezTo>
                  <a:cubicBezTo>
                    <a:pt x="9982" y="2170"/>
                    <a:pt x="9901" y="2116"/>
                    <a:pt x="9874" y="2061"/>
                  </a:cubicBezTo>
                  <a:cubicBezTo>
                    <a:pt x="9765" y="1926"/>
                    <a:pt x="9657" y="1817"/>
                    <a:pt x="9521" y="1682"/>
                  </a:cubicBezTo>
                  <a:cubicBezTo>
                    <a:pt x="9494" y="1655"/>
                    <a:pt x="9454" y="1641"/>
                    <a:pt x="9413" y="1641"/>
                  </a:cubicBezTo>
                  <a:cubicBezTo>
                    <a:pt x="9372" y="1641"/>
                    <a:pt x="9331" y="1655"/>
                    <a:pt x="9304" y="1682"/>
                  </a:cubicBezTo>
                  <a:cubicBezTo>
                    <a:pt x="9169" y="1790"/>
                    <a:pt x="9060" y="1899"/>
                    <a:pt x="8925" y="1980"/>
                  </a:cubicBezTo>
                  <a:cubicBezTo>
                    <a:pt x="8898" y="2034"/>
                    <a:pt x="8843" y="2061"/>
                    <a:pt x="8789" y="2089"/>
                  </a:cubicBezTo>
                  <a:cubicBezTo>
                    <a:pt x="8518" y="1844"/>
                    <a:pt x="8247" y="1655"/>
                    <a:pt x="7948" y="1438"/>
                  </a:cubicBezTo>
                  <a:cubicBezTo>
                    <a:pt x="7948" y="1410"/>
                    <a:pt x="7948" y="1410"/>
                    <a:pt x="7975" y="1383"/>
                  </a:cubicBezTo>
                  <a:cubicBezTo>
                    <a:pt x="8030" y="1221"/>
                    <a:pt x="8111" y="1004"/>
                    <a:pt x="8219" y="841"/>
                  </a:cubicBezTo>
                  <a:cubicBezTo>
                    <a:pt x="8247" y="732"/>
                    <a:pt x="8247" y="624"/>
                    <a:pt x="8111" y="597"/>
                  </a:cubicBezTo>
                  <a:cubicBezTo>
                    <a:pt x="8002" y="542"/>
                    <a:pt x="7867" y="488"/>
                    <a:pt x="7785" y="434"/>
                  </a:cubicBezTo>
                  <a:lnTo>
                    <a:pt x="7460" y="325"/>
                  </a:lnTo>
                  <a:cubicBezTo>
                    <a:pt x="7441" y="319"/>
                    <a:pt x="7422" y="316"/>
                    <a:pt x="7402" y="316"/>
                  </a:cubicBezTo>
                  <a:cubicBezTo>
                    <a:pt x="7340" y="316"/>
                    <a:pt x="7278" y="351"/>
                    <a:pt x="7216" y="434"/>
                  </a:cubicBezTo>
                  <a:cubicBezTo>
                    <a:pt x="7162" y="597"/>
                    <a:pt x="7053" y="759"/>
                    <a:pt x="6999" y="949"/>
                  </a:cubicBezTo>
                  <a:cubicBezTo>
                    <a:pt x="6960" y="969"/>
                    <a:pt x="6949" y="988"/>
                    <a:pt x="6927" y="988"/>
                  </a:cubicBezTo>
                  <a:cubicBezTo>
                    <a:pt x="6917" y="988"/>
                    <a:pt x="6906" y="984"/>
                    <a:pt x="6890" y="976"/>
                  </a:cubicBezTo>
                  <a:cubicBezTo>
                    <a:pt x="6592" y="868"/>
                    <a:pt x="6266" y="841"/>
                    <a:pt x="5941" y="814"/>
                  </a:cubicBezTo>
                  <a:cubicBezTo>
                    <a:pt x="5914" y="814"/>
                    <a:pt x="5860" y="759"/>
                    <a:pt x="5860" y="732"/>
                  </a:cubicBezTo>
                  <a:cubicBezTo>
                    <a:pt x="5860" y="542"/>
                    <a:pt x="5860" y="325"/>
                    <a:pt x="5833" y="163"/>
                  </a:cubicBezTo>
                  <a:cubicBezTo>
                    <a:pt x="5833" y="54"/>
                    <a:pt x="5778" y="0"/>
                    <a:pt x="5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9"/>
            <p:cNvSpPr/>
            <p:nvPr/>
          </p:nvSpPr>
          <p:spPr>
            <a:xfrm>
              <a:off x="5415577" y="1276591"/>
              <a:ext cx="2570854" cy="3327483"/>
            </a:xfrm>
            <a:custGeom>
              <a:avLst/>
              <a:gdLst/>
              <a:ahLst/>
              <a:cxnLst/>
              <a:rect l="l" t="t" r="r" b="b"/>
              <a:pathLst>
                <a:path w="28969" h="37459" extrusionOk="0">
                  <a:moveTo>
                    <a:pt x="16081" y="1"/>
                  </a:moveTo>
                  <a:cubicBezTo>
                    <a:pt x="16064" y="1"/>
                    <a:pt x="16047" y="1"/>
                    <a:pt x="16031" y="1"/>
                  </a:cubicBezTo>
                  <a:cubicBezTo>
                    <a:pt x="8951" y="28"/>
                    <a:pt x="3201" y="5805"/>
                    <a:pt x="3201" y="12885"/>
                  </a:cubicBezTo>
                  <a:lnTo>
                    <a:pt x="3201" y="13400"/>
                  </a:lnTo>
                  <a:cubicBezTo>
                    <a:pt x="3255" y="13943"/>
                    <a:pt x="3147" y="14458"/>
                    <a:pt x="2930" y="14946"/>
                  </a:cubicBezTo>
                  <a:lnTo>
                    <a:pt x="136" y="22270"/>
                  </a:lnTo>
                  <a:cubicBezTo>
                    <a:pt x="1" y="22649"/>
                    <a:pt x="272" y="23029"/>
                    <a:pt x="624" y="23056"/>
                  </a:cubicBezTo>
                  <a:lnTo>
                    <a:pt x="2442" y="23137"/>
                  </a:lnTo>
                  <a:cubicBezTo>
                    <a:pt x="2849" y="23165"/>
                    <a:pt x="3174" y="23463"/>
                    <a:pt x="3201" y="23870"/>
                  </a:cubicBezTo>
                  <a:lnTo>
                    <a:pt x="3716" y="29566"/>
                  </a:lnTo>
                  <a:cubicBezTo>
                    <a:pt x="3798" y="30135"/>
                    <a:pt x="4259" y="30624"/>
                    <a:pt x="4883" y="30624"/>
                  </a:cubicBezTo>
                  <a:lnTo>
                    <a:pt x="9223" y="30624"/>
                  </a:lnTo>
                  <a:cubicBezTo>
                    <a:pt x="9792" y="30624"/>
                    <a:pt x="10253" y="31085"/>
                    <a:pt x="10253" y="31681"/>
                  </a:cubicBezTo>
                  <a:lnTo>
                    <a:pt x="10199" y="37459"/>
                  </a:lnTo>
                  <a:lnTo>
                    <a:pt x="26229" y="37459"/>
                  </a:lnTo>
                  <a:lnTo>
                    <a:pt x="24683" y="27125"/>
                  </a:lnTo>
                  <a:cubicBezTo>
                    <a:pt x="24548" y="26311"/>
                    <a:pt x="24629" y="25470"/>
                    <a:pt x="24954" y="24684"/>
                  </a:cubicBezTo>
                  <a:lnTo>
                    <a:pt x="27423" y="18988"/>
                  </a:lnTo>
                  <a:cubicBezTo>
                    <a:pt x="27802" y="18391"/>
                    <a:pt x="28426" y="16628"/>
                    <a:pt x="28426" y="16628"/>
                  </a:cubicBezTo>
                  <a:cubicBezTo>
                    <a:pt x="28806" y="15380"/>
                    <a:pt x="28969" y="14078"/>
                    <a:pt x="28969" y="12722"/>
                  </a:cubicBezTo>
                  <a:cubicBezTo>
                    <a:pt x="28888" y="5686"/>
                    <a:pt x="23110" y="1"/>
                    <a:pt x="160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9"/>
            <p:cNvSpPr/>
            <p:nvPr/>
          </p:nvSpPr>
          <p:spPr>
            <a:xfrm>
              <a:off x="5882559" y="761023"/>
              <a:ext cx="450203" cy="457830"/>
            </a:xfrm>
            <a:custGeom>
              <a:avLst/>
              <a:gdLst/>
              <a:ahLst/>
              <a:cxnLst/>
              <a:rect l="l" t="t" r="r" b="b"/>
              <a:pathLst>
                <a:path w="5073" h="5154" extrusionOk="0">
                  <a:moveTo>
                    <a:pt x="2547" y="1166"/>
                  </a:moveTo>
                  <a:cubicBezTo>
                    <a:pt x="3312" y="1166"/>
                    <a:pt x="3961" y="1754"/>
                    <a:pt x="3988" y="2523"/>
                  </a:cubicBezTo>
                  <a:lnTo>
                    <a:pt x="3988" y="2713"/>
                  </a:lnTo>
                  <a:cubicBezTo>
                    <a:pt x="3961" y="2984"/>
                    <a:pt x="3852" y="3201"/>
                    <a:pt x="3717" y="3391"/>
                  </a:cubicBezTo>
                  <a:lnTo>
                    <a:pt x="3717" y="3445"/>
                  </a:lnTo>
                  <a:cubicBezTo>
                    <a:pt x="3689" y="3472"/>
                    <a:pt x="3689" y="3499"/>
                    <a:pt x="3662" y="3499"/>
                  </a:cubicBezTo>
                  <a:cubicBezTo>
                    <a:pt x="3500" y="3662"/>
                    <a:pt x="3310" y="3798"/>
                    <a:pt x="3120" y="3906"/>
                  </a:cubicBezTo>
                  <a:cubicBezTo>
                    <a:pt x="3066" y="3906"/>
                    <a:pt x="3038" y="3933"/>
                    <a:pt x="3011" y="3933"/>
                  </a:cubicBezTo>
                  <a:cubicBezTo>
                    <a:pt x="2903" y="3988"/>
                    <a:pt x="2794" y="4015"/>
                    <a:pt x="2659" y="4015"/>
                  </a:cubicBezTo>
                  <a:lnTo>
                    <a:pt x="2523" y="4015"/>
                  </a:lnTo>
                  <a:cubicBezTo>
                    <a:pt x="1736" y="3933"/>
                    <a:pt x="1167" y="3364"/>
                    <a:pt x="1140" y="2631"/>
                  </a:cubicBezTo>
                  <a:cubicBezTo>
                    <a:pt x="1113" y="1845"/>
                    <a:pt x="1709" y="1194"/>
                    <a:pt x="2496" y="1167"/>
                  </a:cubicBezTo>
                  <a:cubicBezTo>
                    <a:pt x="2513" y="1166"/>
                    <a:pt x="2530" y="1166"/>
                    <a:pt x="2547" y="1166"/>
                  </a:cubicBezTo>
                  <a:close/>
                  <a:moveTo>
                    <a:pt x="2306" y="0"/>
                  </a:moveTo>
                  <a:cubicBezTo>
                    <a:pt x="2225" y="0"/>
                    <a:pt x="2225" y="55"/>
                    <a:pt x="2225" y="109"/>
                  </a:cubicBezTo>
                  <a:lnTo>
                    <a:pt x="2225" y="380"/>
                  </a:lnTo>
                  <a:cubicBezTo>
                    <a:pt x="2225" y="380"/>
                    <a:pt x="2225" y="407"/>
                    <a:pt x="2198" y="407"/>
                  </a:cubicBezTo>
                  <a:cubicBezTo>
                    <a:pt x="2062" y="462"/>
                    <a:pt x="1899" y="489"/>
                    <a:pt x="1764" y="516"/>
                  </a:cubicBezTo>
                  <a:lnTo>
                    <a:pt x="1709" y="516"/>
                  </a:lnTo>
                  <a:cubicBezTo>
                    <a:pt x="1682" y="462"/>
                    <a:pt x="1628" y="353"/>
                    <a:pt x="1574" y="272"/>
                  </a:cubicBezTo>
                  <a:cubicBezTo>
                    <a:pt x="1555" y="252"/>
                    <a:pt x="1535" y="233"/>
                    <a:pt x="1516" y="233"/>
                  </a:cubicBezTo>
                  <a:cubicBezTo>
                    <a:pt x="1508" y="233"/>
                    <a:pt x="1500" y="237"/>
                    <a:pt x="1492" y="245"/>
                  </a:cubicBezTo>
                  <a:cubicBezTo>
                    <a:pt x="1384" y="272"/>
                    <a:pt x="1275" y="353"/>
                    <a:pt x="1221" y="380"/>
                  </a:cubicBezTo>
                  <a:cubicBezTo>
                    <a:pt x="1167" y="407"/>
                    <a:pt x="1167" y="462"/>
                    <a:pt x="1167" y="489"/>
                  </a:cubicBezTo>
                  <a:lnTo>
                    <a:pt x="1275" y="678"/>
                  </a:lnTo>
                  <a:cubicBezTo>
                    <a:pt x="1275" y="733"/>
                    <a:pt x="1302" y="733"/>
                    <a:pt x="1302" y="760"/>
                  </a:cubicBezTo>
                  <a:cubicBezTo>
                    <a:pt x="1167" y="868"/>
                    <a:pt x="1031" y="950"/>
                    <a:pt x="950" y="1058"/>
                  </a:cubicBezTo>
                  <a:cubicBezTo>
                    <a:pt x="869" y="1004"/>
                    <a:pt x="760" y="950"/>
                    <a:pt x="706" y="895"/>
                  </a:cubicBezTo>
                  <a:cubicBezTo>
                    <a:pt x="692" y="868"/>
                    <a:pt x="672" y="855"/>
                    <a:pt x="652" y="855"/>
                  </a:cubicBezTo>
                  <a:cubicBezTo>
                    <a:pt x="631" y="855"/>
                    <a:pt x="611" y="868"/>
                    <a:pt x="597" y="895"/>
                  </a:cubicBezTo>
                  <a:cubicBezTo>
                    <a:pt x="543" y="1004"/>
                    <a:pt x="462" y="1058"/>
                    <a:pt x="407" y="1167"/>
                  </a:cubicBezTo>
                  <a:cubicBezTo>
                    <a:pt x="353" y="1194"/>
                    <a:pt x="407" y="1221"/>
                    <a:pt x="435" y="1275"/>
                  </a:cubicBezTo>
                  <a:cubicBezTo>
                    <a:pt x="489" y="1329"/>
                    <a:pt x="570" y="1357"/>
                    <a:pt x="624" y="1438"/>
                  </a:cubicBezTo>
                  <a:lnTo>
                    <a:pt x="679" y="1438"/>
                  </a:lnTo>
                  <a:cubicBezTo>
                    <a:pt x="624" y="1492"/>
                    <a:pt x="597" y="1574"/>
                    <a:pt x="570" y="1682"/>
                  </a:cubicBezTo>
                  <a:cubicBezTo>
                    <a:pt x="543" y="1736"/>
                    <a:pt x="489" y="1818"/>
                    <a:pt x="462" y="1899"/>
                  </a:cubicBezTo>
                  <a:lnTo>
                    <a:pt x="435" y="1899"/>
                  </a:lnTo>
                  <a:cubicBezTo>
                    <a:pt x="326" y="1899"/>
                    <a:pt x="272" y="1872"/>
                    <a:pt x="163" y="1872"/>
                  </a:cubicBezTo>
                  <a:cubicBezTo>
                    <a:pt x="136" y="1872"/>
                    <a:pt x="82" y="1872"/>
                    <a:pt x="55" y="1926"/>
                  </a:cubicBezTo>
                  <a:cubicBezTo>
                    <a:pt x="55" y="1980"/>
                    <a:pt x="28" y="2008"/>
                    <a:pt x="28" y="2035"/>
                  </a:cubicBezTo>
                  <a:cubicBezTo>
                    <a:pt x="28" y="2116"/>
                    <a:pt x="1" y="2170"/>
                    <a:pt x="1" y="2252"/>
                  </a:cubicBezTo>
                  <a:lnTo>
                    <a:pt x="1" y="2279"/>
                  </a:lnTo>
                  <a:cubicBezTo>
                    <a:pt x="1" y="2306"/>
                    <a:pt x="28" y="2360"/>
                    <a:pt x="55" y="2360"/>
                  </a:cubicBezTo>
                  <a:cubicBezTo>
                    <a:pt x="82" y="2360"/>
                    <a:pt x="163" y="2387"/>
                    <a:pt x="190" y="2387"/>
                  </a:cubicBezTo>
                  <a:cubicBezTo>
                    <a:pt x="218" y="2387"/>
                    <a:pt x="272" y="2387"/>
                    <a:pt x="299" y="2414"/>
                  </a:cubicBezTo>
                  <a:lnTo>
                    <a:pt x="326" y="2930"/>
                  </a:lnTo>
                  <a:lnTo>
                    <a:pt x="299" y="2930"/>
                  </a:lnTo>
                  <a:cubicBezTo>
                    <a:pt x="218" y="2957"/>
                    <a:pt x="136" y="2957"/>
                    <a:pt x="55" y="2984"/>
                  </a:cubicBezTo>
                  <a:cubicBezTo>
                    <a:pt x="28" y="2984"/>
                    <a:pt x="1" y="3038"/>
                    <a:pt x="1" y="3065"/>
                  </a:cubicBezTo>
                  <a:lnTo>
                    <a:pt x="1" y="3093"/>
                  </a:lnTo>
                  <a:lnTo>
                    <a:pt x="1" y="3120"/>
                  </a:lnTo>
                  <a:cubicBezTo>
                    <a:pt x="28" y="3228"/>
                    <a:pt x="28" y="3337"/>
                    <a:pt x="55" y="3391"/>
                  </a:cubicBezTo>
                  <a:cubicBezTo>
                    <a:pt x="55" y="3472"/>
                    <a:pt x="82" y="3472"/>
                    <a:pt x="163" y="3472"/>
                  </a:cubicBezTo>
                  <a:cubicBezTo>
                    <a:pt x="190" y="3472"/>
                    <a:pt x="218" y="3472"/>
                    <a:pt x="272" y="3445"/>
                  </a:cubicBezTo>
                  <a:cubicBezTo>
                    <a:pt x="326" y="3445"/>
                    <a:pt x="407" y="3391"/>
                    <a:pt x="435" y="3391"/>
                  </a:cubicBezTo>
                  <a:cubicBezTo>
                    <a:pt x="489" y="3581"/>
                    <a:pt x="570" y="3716"/>
                    <a:pt x="679" y="3852"/>
                  </a:cubicBezTo>
                  <a:cubicBezTo>
                    <a:pt x="597" y="3906"/>
                    <a:pt x="543" y="3988"/>
                    <a:pt x="435" y="4042"/>
                  </a:cubicBezTo>
                  <a:cubicBezTo>
                    <a:pt x="407" y="4069"/>
                    <a:pt x="407" y="4123"/>
                    <a:pt x="435" y="4150"/>
                  </a:cubicBezTo>
                  <a:lnTo>
                    <a:pt x="462" y="4177"/>
                  </a:lnTo>
                  <a:cubicBezTo>
                    <a:pt x="543" y="4259"/>
                    <a:pt x="570" y="4313"/>
                    <a:pt x="624" y="4394"/>
                  </a:cubicBezTo>
                  <a:cubicBezTo>
                    <a:pt x="652" y="4408"/>
                    <a:pt x="672" y="4415"/>
                    <a:pt x="692" y="4415"/>
                  </a:cubicBezTo>
                  <a:cubicBezTo>
                    <a:pt x="713" y="4415"/>
                    <a:pt x="733" y="4408"/>
                    <a:pt x="760" y="4394"/>
                  </a:cubicBezTo>
                  <a:cubicBezTo>
                    <a:pt x="814" y="4340"/>
                    <a:pt x="841" y="4340"/>
                    <a:pt x="841" y="4313"/>
                  </a:cubicBezTo>
                  <a:cubicBezTo>
                    <a:pt x="869" y="4286"/>
                    <a:pt x="950" y="4259"/>
                    <a:pt x="977" y="4177"/>
                  </a:cubicBezTo>
                  <a:cubicBezTo>
                    <a:pt x="1031" y="4259"/>
                    <a:pt x="1113" y="4286"/>
                    <a:pt x="1167" y="4340"/>
                  </a:cubicBezTo>
                  <a:cubicBezTo>
                    <a:pt x="1248" y="4394"/>
                    <a:pt x="1302" y="4449"/>
                    <a:pt x="1384" y="4476"/>
                  </a:cubicBezTo>
                  <a:lnTo>
                    <a:pt x="1384" y="4530"/>
                  </a:lnTo>
                  <a:cubicBezTo>
                    <a:pt x="1357" y="4584"/>
                    <a:pt x="1302" y="4693"/>
                    <a:pt x="1275" y="4747"/>
                  </a:cubicBezTo>
                  <a:cubicBezTo>
                    <a:pt x="1248" y="4801"/>
                    <a:pt x="1275" y="4828"/>
                    <a:pt x="1302" y="4856"/>
                  </a:cubicBezTo>
                  <a:cubicBezTo>
                    <a:pt x="1411" y="4883"/>
                    <a:pt x="1519" y="4964"/>
                    <a:pt x="1628" y="4991"/>
                  </a:cubicBezTo>
                  <a:cubicBezTo>
                    <a:pt x="1636" y="4999"/>
                    <a:pt x="1644" y="5002"/>
                    <a:pt x="1652" y="5002"/>
                  </a:cubicBezTo>
                  <a:cubicBezTo>
                    <a:pt x="1671" y="5002"/>
                    <a:pt x="1690" y="4983"/>
                    <a:pt x="1709" y="4964"/>
                  </a:cubicBezTo>
                  <a:cubicBezTo>
                    <a:pt x="1764" y="4937"/>
                    <a:pt x="1764" y="4856"/>
                    <a:pt x="1791" y="4828"/>
                  </a:cubicBezTo>
                  <a:cubicBezTo>
                    <a:pt x="1818" y="4801"/>
                    <a:pt x="1818" y="4747"/>
                    <a:pt x="1845" y="4693"/>
                  </a:cubicBezTo>
                  <a:cubicBezTo>
                    <a:pt x="1981" y="4720"/>
                    <a:pt x="2170" y="4747"/>
                    <a:pt x="2306" y="4801"/>
                  </a:cubicBezTo>
                  <a:lnTo>
                    <a:pt x="2333" y="4801"/>
                  </a:lnTo>
                  <a:lnTo>
                    <a:pt x="2333" y="5100"/>
                  </a:lnTo>
                  <a:cubicBezTo>
                    <a:pt x="2333" y="5154"/>
                    <a:pt x="2360" y="5154"/>
                    <a:pt x="2387" y="5154"/>
                  </a:cubicBezTo>
                  <a:lnTo>
                    <a:pt x="2767" y="5154"/>
                  </a:lnTo>
                  <a:cubicBezTo>
                    <a:pt x="2794" y="5154"/>
                    <a:pt x="2794" y="5127"/>
                    <a:pt x="2794" y="5100"/>
                  </a:cubicBezTo>
                  <a:lnTo>
                    <a:pt x="2794" y="4937"/>
                  </a:lnTo>
                  <a:lnTo>
                    <a:pt x="2794" y="4828"/>
                  </a:lnTo>
                  <a:lnTo>
                    <a:pt x="2794" y="4801"/>
                  </a:lnTo>
                  <a:lnTo>
                    <a:pt x="2876" y="4801"/>
                  </a:lnTo>
                  <a:lnTo>
                    <a:pt x="3283" y="4693"/>
                  </a:lnTo>
                  <a:lnTo>
                    <a:pt x="3283" y="4720"/>
                  </a:lnTo>
                  <a:cubicBezTo>
                    <a:pt x="3310" y="4801"/>
                    <a:pt x="3337" y="4883"/>
                    <a:pt x="3418" y="4964"/>
                  </a:cubicBezTo>
                  <a:cubicBezTo>
                    <a:pt x="3437" y="4983"/>
                    <a:pt x="3457" y="5002"/>
                    <a:pt x="3485" y="5002"/>
                  </a:cubicBezTo>
                  <a:cubicBezTo>
                    <a:pt x="3497" y="5002"/>
                    <a:pt x="3511" y="4999"/>
                    <a:pt x="3527" y="4991"/>
                  </a:cubicBezTo>
                  <a:lnTo>
                    <a:pt x="3554" y="4991"/>
                  </a:lnTo>
                  <a:cubicBezTo>
                    <a:pt x="3581" y="4964"/>
                    <a:pt x="3662" y="4964"/>
                    <a:pt x="3689" y="4937"/>
                  </a:cubicBezTo>
                  <a:cubicBezTo>
                    <a:pt x="3717" y="4883"/>
                    <a:pt x="3798" y="4856"/>
                    <a:pt x="3825" y="4856"/>
                  </a:cubicBezTo>
                  <a:cubicBezTo>
                    <a:pt x="3852" y="4828"/>
                    <a:pt x="3879" y="4801"/>
                    <a:pt x="3852" y="4747"/>
                  </a:cubicBezTo>
                  <a:cubicBezTo>
                    <a:pt x="3852" y="4720"/>
                    <a:pt x="3825" y="4720"/>
                    <a:pt x="3825" y="4693"/>
                  </a:cubicBezTo>
                  <a:lnTo>
                    <a:pt x="3717" y="4476"/>
                  </a:lnTo>
                  <a:cubicBezTo>
                    <a:pt x="3798" y="4422"/>
                    <a:pt x="3852" y="4394"/>
                    <a:pt x="3933" y="4313"/>
                  </a:cubicBezTo>
                  <a:cubicBezTo>
                    <a:pt x="3961" y="4286"/>
                    <a:pt x="3988" y="4259"/>
                    <a:pt x="4015" y="4259"/>
                  </a:cubicBezTo>
                  <a:lnTo>
                    <a:pt x="4123" y="4150"/>
                  </a:lnTo>
                  <a:lnTo>
                    <a:pt x="4150" y="4150"/>
                  </a:lnTo>
                  <a:cubicBezTo>
                    <a:pt x="4232" y="4205"/>
                    <a:pt x="4286" y="4259"/>
                    <a:pt x="4367" y="4313"/>
                  </a:cubicBezTo>
                  <a:cubicBezTo>
                    <a:pt x="4381" y="4327"/>
                    <a:pt x="4395" y="4333"/>
                    <a:pt x="4412" y="4333"/>
                  </a:cubicBezTo>
                  <a:cubicBezTo>
                    <a:pt x="4429" y="4333"/>
                    <a:pt x="4449" y="4327"/>
                    <a:pt x="4476" y="4313"/>
                  </a:cubicBezTo>
                  <a:lnTo>
                    <a:pt x="4503" y="4286"/>
                  </a:lnTo>
                  <a:cubicBezTo>
                    <a:pt x="4557" y="4205"/>
                    <a:pt x="4612" y="4150"/>
                    <a:pt x="4666" y="4042"/>
                  </a:cubicBezTo>
                  <a:cubicBezTo>
                    <a:pt x="4693" y="4015"/>
                    <a:pt x="4693" y="3988"/>
                    <a:pt x="4666" y="3933"/>
                  </a:cubicBezTo>
                  <a:lnTo>
                    <a:pt x="4639" y="3933"/>
                  </a:lnTo>
                  <a:cubicBezTo>
                    <a:pt x="4612" y="3906"/>
                    <a:pt x="4557" y="3906"/>
                    <a:pt x="4530" y="3879"/>
                  </a:cubicBezTo>
                  <a:cubicBezTo>
                    <a:pt x="4503" y="3852"/>
                    <a:pt x="4476" y="3798"/>
                    <a:pt x="4422" y="3798"/>
                  </a:cubicBezTo>
                  <a:lnTo>
                    <a:pt x="4395" y="3798"/>
                  </a:lnTo>
                  <a:cubicBezTo>
                    <a:pt x="4422" y="3771"/>
                    <a:pt x="4422" y="3743"/>
                    <a:pt x="4476" y="3716"/>
                  </a:cubicBezTo>
                  <a:cubicBezTo>
                    <a:pt x="4476" y="3662"/>
                    <a:pt x="4503" y="3662"/>
                    <a:pt x="4503" y="3635"/>
                  </a:cubicBezTo>
                  <a:cubicBezTo>
                    <a:pt x="4530" y="3526"/>
                    <a:pt x="4612" y="3445"/>
                    <a:pt x="4612" y="3337"/>
                  </a:cubicBezTo>
                  <a:cubicBezTo>
                    <a:pt x="4666" y="3337"/>
                    <a:pt x="4774" y="3364"/>
                    <a:pt x="4829" y="3364"/>
                  </a:cubicBezTo>
                  <a:lnTo>
                    <a:pt x="4910" y="3364"/>
                  </a:lnTo>
                  <a:cubicBezTo>
                    <a:pt x="4937" y="3364"/>
                    <a:pt x="4964" y="3364"/>
                    <a:pt x="5018" y="3310"/>
                  </a:cubicBezTo>
                  <a:cubicBezTo>
                    <a:pt x="5018" y="3255"/>
                    <a:pt x="5046" y="3228"/>
                    <a:pt x="5046" y="3201"/>
                  </a:cubicBezTo>
                  <a:cubicBezTo>
                    <a:pt x="5046" y="3120"/>
                    <a:pt x="5073" y="3065"/>
                    <a:pt x="5073" y="2984"/>
                  </a:cubicBezTo>
                  <a:lnTo>
                    <a:pt x="5073" y="2957"/>
                  </a:lnTo>
                  <a:cubicBezTo>
                    <a:pt x="5073" y="2930"/>
                    <a:pt x="5046" y="2930"/>
                    <a:pt x="5018" y="2903"/>
                  </a:cubicBezTo>
                  <a:cubicBezTo>
                    <a:pt x="4937" y="2903"/>
                    <a:pt x="4910" y="2848"/>
                    <a:pt x="4829" y="2848"/>
                  </a:cubicBezTo>
                  <a:cubicBezTo>
                    <a:pt x="4801" y="2848"/>
                    <a:pt x="4774" y="2848"/>
                    <a:pt x="4747" y="2821"/>
                  </a:cubicBezTo>
                  <a:lnTo>
                    <a:pt x="4747" y="2577"/>
                  </a:lnTo>
                  <a:cubicBezTo>
                    <a:pt x="4747" y="2523"/>
                    <a:pt x="4747" y="2414"/>
                    <a:pt x="4693" y="2360"/>
                  </a:cubicBezTo>
                  <a:cubicBezTo>
                    <a:pt x="4801" y="2306"/>
                    <a:pt x="4883" y="2306"/>
                    <a:pt x="4964" y="2279"/>
                  </a:cubicBezTo>
                  <a:cubicBezTo>
                    <a:pt x="5018" y="2143"/>
                    <a:pt x="5046" y="2116"/>
                    <a:pt x="5046" y="2089"/>
                  </a:cubicBezTo>
                  <a:lnTo>
                    <a:pt x="5046" y="2035"/>
                  </a:lnTo>
                  <a:lnTo>
                    <a:pt x="5046" y="2008"/>
                  </a:lnTo>
                  <a:cubicBezTo>
                    <a:pt x="5046" y="1926"/>
                    <a:pt x="5018" y="1899"/>
                    <a:pt x="5018" y="1845"/>
                  </a:cubicBezTo>
                  <a:cubicBezTo>
                    <a:pt x="5018" y="1791"/>
                    <a:pt x="4964" y="1763"/>
                    <a:pt x="4964" y="1736"/>
                  </a:cubicBezTo>
                  <a:cubicBezTo>
                    <a:pt x="4964" y="1709"/>
                    <a:pt x="4937" y="1655"/>
                    <a:pt x="4883" y="1655"/>
                  </a:cubicBezTo>
                  <a:cubicBezTo>
                    <a:pt x="4774" y="1709"/>
                    <a:pt x="4693" y="1709"/>
                    <a:pt x="4612" y="1736"/>
                  </a:cubicBezTo>
                  <a:lnTo>
                    <a:pt x="4557" y="1736"/>
                  </a:lnTo>
                  <a:cubicBezTo>
                    <a:pt x="4530" y="1628"/>
                    <a:pt x="4503" y="1574"/>
                    <a:pt x="4422" y="1465"/>
                  </a:cubicBezTo>
                  <a:cubicBezTo>
                    <a:pt x="4395" y="1438"/>
                    <a:pt x="4367" y="1357"/>
                    <a:pt x="4340" y="1329"/>
                  </a:cubicBezTo>
                  <a:lnTo>
                    <a:pt x="4367" y="1302"/>
                  </a:lnTo>
                  <a:cubicBezTo>
                    <a:pt x="4422" y="1221"/>
                    <a:pt x="4503" y="1194"/>
                    <a:pt x="4557" y="1112"/>
                  </a:cubicBezTo>
                  <a:cubicBezTo>
                    <a:pt x="4584" y="1085"/>
                    <a:pt x="4584" y="1058"/>
                    <a:pt x="4557" y="1031"/>
                  </a:cubicBezTo>
                  <a:cubicBezTo>
                    <a:pt x="4530" y="977"/>
                    <a:pt x="4530" y="950"/>
                    <a:pt x="4503" y="950"/>
                  </a:cubicBezTo>
                  <a:cubicBezTo>
                    <a:pt x="4476" y="895"/>
                    <a:pt x="4395" y="841"/>
                    <a:pt x="4367" y="787"/>
                  </a:cubicBezTo>
                  <a:cubicBezTo>
                    <a:pt x="4354" y="773"/>
                    <a:pt x="4334" y="767"/>
                    <a:pt x="4313" y="767"/>
                  </a:cubicBezTo>
                  <a:cubicBezTo>
                    <a:pt x="4293" y="767"/>
                    <a:pt x="4273" y="773"/>
                    <a:pt x="4259" y="787"/>
                  </a:cubicBezTo>
                  <a:cubicBezTo>
                    <a:pt x="4178" y="814"/>
                    <a:pt x="4150" y="895"/>
                    <a:pt x="4096" y="923"/>
                  </a:cubicBezTo>
                  <a:cubicBezTo>
                    <a:pt x="4069" y="923"/>
                    <a:pt x="4069" y="950"/>
                    <a:pt x="4015" y="950"/>
                  </a:cubicBezTo>
                  <a:cubicBezTo>
                    <a:pt x="3879" y="841"/>
                    <a:pt x="3771" y="760"/>
                    <a:pt x="3608" y="651"/>
                  </a:cubicBezTo>
                  <a:lnTo>
                    <a:pt x="3608" y="624"/>
                  </a:lnTo>
                  <a:cubicBezTo>
                    <a:pt x="3635" y="543"/>
                    <a:pt x="3689" y="434"/>
                    <a:pt x="3717" y="380"/>
                  </a:cubicBezTo>
                  <a:cubicBezTo>
                    <a:pt x="3744" y="299"/>
                    <a:pt x="3717" y="272"/>
                    <a:pt x="3689" y="272"/>
                  </a:cubicBezTo>
                  <a:cubicBezTo>
                    <a:pt x="3662" y="245"/>
                    <a:pt x="3581" y="245"/>
                    <a:pt x="3500" y="217"/>
                  </a:cubicBezTo>
                  <a:cubicBezTo>
                    <a:pt x="3472" y="163"/>
                    <a:pt x="3418" y="163"/>
                    <a:pt x="3364" y="136"/>
                  </a:cubicBezTo>
                  <a:cubicBezTo>
                    <a:pt x="3356" y="128"/>
                    <a:pt x="3348" y="125"/>
                    <a:pt x="3340" y="125"/>
                  </a:cubicBezTo>
                  <a:cubicBezTo>
                    <a:pt x="3321" y="125"/>
                    <a:pt x="3302" y="144"/>
                    <a:pt x="3283" y="163"/>
                  </a:cubicBezTo>
                  <a:cubicBezTo>
                    <a:pt x="3228" y="245"/>
                    <a:pt x="3201" y="353"/>
                    <a:pt x="3174" y="407"/>
                  </a:cubicBezTo>
                  <a:cubicBezTo>
                    <a:pt x="3174" y="462"/>
                    <a:pt x="3147" y="462"/>
                    <a:pt x="3147" y="462"/>
                  </a:cubicBezTo>
                  <a:cubicBezTo>
                    <a:pt x="3011" y="407"/>
                    <a:pt x="2876" y="380"/>
                    <a:pt x="2686" y="380"/>
                  </a:cubicBezTo>
                  <a:cubicBezTo>
                    <a:pt x="2659" y="380"/>
                    <a:pt x="2659" y="380"/>
                    <a:pt x="2659" y="353"/>
                  </a:cubicBezTo>
                  <a:lnTo>
                    <a:pt x="2659" y="82"/>
                  </a:lnTo>
                  <a:cubicBezTo>
                    <a:pt x="2659" y="28"/>
                    <a:pt x="2632" y="0"/>
                    <a:pt x="2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4" name="Google Shape;424;p49"/>
            <p:cNvGrpSpPr/>
            <p:nvPr/>
          </p:nvGrpSpPr>
          <p:grpSpPr>
            <a:xfrm>
              <a:off x="7906568" y="842848"/>
              <a:ext cx="488700" cy="481985"/>
              <a:chOff x="8284666" y="2336753"/>
              <a:chExt cx="294611" cy="290562"/>
            </a:xfrm>
          </p:grpSpPr>
          <p:sp>
            <p:nvSpPr>
              <p:cNvPr id="425" name="Google Shape;425;p49"/>
              <p:cNvSpPr/>
              <p:nvPr/>
            </p:nvSpPr>
            <p:spPr>
              <a:xfrm>
                <a:off x="8284666" y="2336753"/>
                <a:ext cx="294611" cy="290562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5426" extrusionOk="0">
                    <a:moveTo>
                      <a:pt x="2549" y="1329"/>
                    </a:moveTo>
                    <a:cubicBezTo>
                      <a:pt x="3368" y="1329"/>
                      <a:pt x="4097" y="1945"/>
                      <a:pt x="4124" y="2821"/>
                    </a:cubicBezTo>
                    <a:lnTo>
                      <a:pt x="4124" y="3066"/>
                    </a:lnTo>
                    <a:cubicBezTo>
                      <a:pt x="4096" y="3337"/>
                      <a:pt x="3988" y="3608"/>
                      <a:pt x="3852" y="3798"/>
                    </a:cubicBezTo>
                    <a:lnTo>
                      <a:pt x="3852" y="3825"/>
                    </a:lnTo>
                    <a:cubicBezTo>
                      <a:pt x="3825" y="3879"/>
                      <a:pt x="3825" y="3906"/>
                      <a:pt x="3798" y="3934"/>
                    </a:cubicBezTo>
                    <a:cubicBezTo>
                      <a:pt x="3635" y="4151"/>
                      <a:pt x="3418" y="4286"/>
                      <a:pt x="3174" y="4368"/>
                    </a:cubicBezTo>
                    <a:cubicBezTo>
                      <a:pt x="3147" y="4368"/>
                      <a:pt x="3120" y="4422"/>
                      <a:pt x="3066" y="4422"/>
                    </a:cubicBezTo>
                    <a:cubicBezTo>
                      <a:pt x="2984" y="4449"/>
                      <a:pt x="2849" y="4476"/>
                      <a:pt x="2713" y="4476"/>
                    </a:cubicBezTo>
                    <a:lnTo>
                      <a:pt x="2523" y="4476"/>
                    </a:lnTo>
                    <a:cubicBezTo>
                      <a:pt x="1764" y="4368"/>
                      <a:pt x="1086" y="3744"/>
                      <a:pt x="1031" y="2930"/>
                    </a:cubicBezTo>
                    <a:cubicBezTo>
                      <a:pt x="1004" y="2062"/>
                      <a:pt x="1655" y="1357"/>
                      <a:pt x="2496" y="1330"/>
                    </a:cubicBezTo>
                    <a:cubicBezTo>
                      <a:pt x="2514" y="1329"/>
                      <a:pt x="2531" y="1329"/>
                      <a:pt x="2549" y="1329"/>
                    </a:cubicBezTo>
                    <a:close/>
                    <a:moveTo>
                      <a:pt x="2442" y="1"/>
                    </a:moveTo>
                    <a:cubicBezTo>
                      <a:pt x="2360" y="1"/>
                      <a:pt x="2333" y="28"/>
                      <a:pt x="2333" y="109"/>
                    </a:cubicBezTo>
                    <a:lnTo>
                      <a:pt x="2333" y="407"/>
                    </a:lnTo>
                    <a:cubicBezTo>
                      <a:pt x="2333" y="435"/>
                      <a:pt x="2333" y="435"/>
                      <a:pt x="2306" y="435"/>
                    </a:cubicBezTo>
                    <a:cubicBezTo>
                      <a:pt x="2116" y="489"/>
                      <a:pt x="1981" y="516"/>
                      <a:pt x="1818" y="570"/>
                    </a:cubicBezTo>
                    <a:lnTo>
                      <a:pt x="1791" y="570"/>
                    </a:lnTo>
                    <a:cubicBezTo>
                      <a:pt x="1764" y="462"/>
                      <a:pt x="1682" y="407"/>
                      <a:pt x="1655" y="299"/>
                    </a:cubicBezTo>
                    <a:cubicBezTo>
                      <a:pt x="1639" y="267"/>
                      <a:pt x="1614" y="254"/>
                      <a:pt x="1591" y="254"/>
                    </a:cubicBezTo>
                    <a:cubicBezTo>
                      <a:pt x="1574" y="254"/>
                      <a:pt x="1558" y="261"/>
                      <a:pt x="1547" y="272"/>
                    </a:cubicBezTo>
                    <a:cubicBezTo>
                      <a:pt x="1438" y="326"/>
                      <a:pt x="1357" y="380"/>
                      <a:pt x="1248" y="435"/>
                    </a:cubicBezTo>
                    <a:cubicBezTo>
                      <a:pt x="1221" y="462"/>
                      <a:pt x="1167" y="516"/>
                      <a:pt x="1221" y="543"/>
                    </a:cubicBezTo>
                    <a:cubicBezTo>
                      <a:pt x="1248" y="597"/>
                      <a:pt x="1276" y="679"/>
                      <a:pt x="1303" y="787"/>
                    </a:cubicBezTo>
                    <a:cubicBezTo>
                      <a:pt x="1303" y="814"/>
                      <a:pt x="1357" y="814"/>
                      <a:pt x="1357" y="841"/>
                    </a:cubicBezTo>
                    <a:cubicBezTo>
                      <a:pt x="1221" y="950"/>
                      <a:pt x="1086" y="1058"/>
                      <a:pt x="950" y="1194"/>
                    </a:cubicBezTo>
                    <a:cubicBezTo>
                      <a:pt x="842" y="1113"/>
                      <a:pt x="760" y="1058"/>
                      <a:pt x="679" y="977"/>
                    </a:cubicBezTo>
                    <a:cubicBezTo>
                      <a:pt x="652" y="964"/>
                      <a:pt x="625" y="957"/>
                      <a:pt x="604" y="957"/>
                    </a:cubicBezTo>
                    <a:cubicBezTo>
                      <a:pt x="584" y="957"/>
                      <a:pt x="570" y="964"/>
                      <a:pt x="570" y="977"/>
                    </a:cubicBezTo>
                    <a:lnTo>
                      <a:pt x="353" y="1275"/>
                    </a:lnTo>
                    <a:cubicBezTo>
                      <a:pt x="326" y="1330"/>
                      <a:pt x="353" y="1357"/>
                      <a:pt x="408" y="1384"/>
                    </a:cubicBezTo>
                    <a:cubicBezTo>
                      <a:pt x="462" y="1465"/>
                      <a:pt x="570" y="1492"/>
                      <a:pt x="625" y="1547"/>
                    </a:cubicBezTo>
                    <a:lnTo>
                      <a:pt x="679" y="1601"/>
                    </a:lnTo>
                    <a:cubicBezTo>
                      <a:pt x="625" y="1655"/>
                      <a:pt x="597" y="1764"/>
                      <a:pt x="570" y="1818"/>
                    </a:cubicBezTo>
                    <a:cubicBezTo>
                      <a:pt x="543" y="1899"/>
                      <a:pt x="489" y="2008"/>
                      <a:pt x="462" y="2062"/>
                    </a:cubicBezTo>
                    <a:lnTo>
                      <a:pt x="435" y="2062"/>
                    </a:lnTo>
                    <a:cubicBezTo>
                      <a:pt x="326" y="2035"/>
                      <a:pt x="218" y="2035"/>
                      <a:pt x="163" y="2008"/>
                    </a:cubicBezTo>
                    <a:cubicBezTo>
                      <a:pt x="82" y="2008"/>
                      <a:pt x="55" y="2008"/>
                      <a:pt x="55" y="2062"/>
                    </a:cubicBezTo>
                    <a:cubicBezTo>
                      <a:pt x="55" y="2089"/>
                      <a:pt x="28" y="2143"/>
                      <a:pt x="28" y="2198"/>
                    </a:cubicBezTo>
                    <a:cubicBezTo>
                      <a:pt x="28" y="2279"/>
                      <a:pt x="1" y="2333"/>
                      <a:pt x="1" y="2415"/>
                    </a:cubicBezTo>
                    <a:lnTo>
                      <a:pt x="1" y="2442"/>
                    </a:lnTo>
                    <a:cubicBezTo>
                      <a:pt x="1" y="2469"/>
                      <a:pt x="28" y="2496"/>
                      <a:pt x="82" y="2496"/>
                    </a:cubicBezTo>
                    <a:cubicBezTo>
                      <a:pt x="163" y="2496"/>
                      <a:pt x="191" y="2550"/>
                      <a:pt x="272" y="2550"/>
                    </a:cubicBezTo>
                    <a:cubicBezTo>
                      <a:pt x="299" y="2550"/>
                      <a:pt x="353" y="2577"/>
                      <a:pt x="408" y="2577"/>
                    </a:cubicBezTo>
                    <a:lnTo>
                      <a:pt x="435" y="3120"/>
                    </a:lnTo>
                    <a:lnTo>
                      <a:pt x="408" y="3120"/>
                    </a:lnTo>
                    <a:cubicBezTo>
                      <a:pt x="299" y="3147"/>
                      <a:pt x="218" y="3147"/>
                      <a:pt x="136" y="3174"/>
                    </a:cubicBezTo>
                    <a:cubicBezTo>
                      <a:pt x="82" y="3174"/>
                      <a:pt x="55" y="3228"/>
                      <a:pt x="28" y="3255"/>
                    </a:cubicBezTo>
                    <a:lnTo>
                      <a:pt x="28" y="3283"/>
                    </a:lnTo>
                    <a:lnTo>
                      <a:pt x="28" y="3310"/>
                    </a:lnTo>
                    <a:cubicBezTo>
                      <a:pt x="55" y="3418"/>
                      <a:pt x="82" y="3527"/>
                      <a:pt x="82" y="3635"/>
                    </a:cubicBezTo>
                    <a:cubicBezTo>
                      <a:pt x="136" y="3689"/>
                      <a:pt x="163" y="3689"/>
                      <a:pt x="191" y="3689"/>
                    </a:cubicBezTo>
                    <a:cubicBezTo>
                      <a:pt x="218" y="3689"/>
                      <a:pt x="272" y="3662"/>
                      <a:pt x="299" y="3662"/>
                    </a:cubicBezTo>
                    <a:cubicBezTo>
                      <a:pt x="353" y="3662"/>
                      <a:pt x="435" y="3635"/>
                      <a:pt x="489" y="3581"/>
                    </a:cubicBezTo>
                    <a:cubicBezTo>
                      <a:pt x="570" y="3771"/>
                      <a:pt x="625" y="3934"/>
                      <a:pt x="733" y="4069"/>
                    </a:cubicBezTo>
                    <a:cubicBezTo>
                      <a:pt x="679" y="4123"/>
                      <a:pt x="570" y="4205"/>
                      <a:pt x="489" y="4259"/>
                    </a:cubicBezTo>
                    <a:cubicBezTo>
                      <a:pt x="462" y="4313"/>
                      <a:pt x="462" y="4340"/>
                      <a:pt x="489" y="4368"/>
                    </a:cubicBezTo>
                    <a:lnTo>
                      <a:pt x="543" y="4395"/>
                    </a:lnTo>
                    <a:lnTo>
                      <a:pt x="733" y="4612"/>
                    </a:lnTo>
                    <a:cubicBezTo>
                      <a:pt x="747" y="4625"/>
                      <a:pt x="767" y="4632"/>
                      <a:pt x="791" y="4632"/>
                    </a:cubicBezTo>
                    <a:cubicBezTo>
                      <a:pt x="814" y="4632"/>
                      <a:pt x="842" y="4625"/>
                      <a:pt x="869" y="4612"/>
                    </a:cubicBezTo>
                    <a:cubicBezTo>
                      <a:pt x="896" y="4585"/>
                      <a:pt x="950" y="4585"/>
                      <a:pt x="977" y="4557"/>
                    </a:cubicBezTo>
                    <a:cubicBezTo>
                      <a:pt x="1031" y="4503"/>
                      <a:pt x="1086" y="4449"/>
                      <a:pt x="1140" y="4422"/>
                    </a:cubicBezTo>
                    <a:cubicBezTo>
                      <a:pt x="1221" y="4476"/>
                      <a:pt x="1276" y="4503"/>
                      <a:pt x="1357" y="4585"/>
                    </a:cubicBezTo>
                    <a:cubicBezTo>
                      <a:pt x="1411" y="4639"/>
                      <a:pt x="1493" y="4693"/>
                      <a:pt x="1574" y="4720"/>
                    </a:cubicBezTo>
                    <a:lnTo>
                      <a:pt x="1574" y="4747"/>
                    </a:lnTo>
                    <a:cubicBezTo>
                      <a:pt x="1547" y="4856"/>
                      <a:pt x="1520" y="4910"/>
                      <a:pt x="1493" y="5019"/>
                    </a:cubicBezTo>
                    <a:cubicBezTo>
                      <a:pt x="1438" y="5046"/>
                      <a:pt x="1493" y="5127"/>
                      <a:pt x="1520" y="5127"/>
                    </a:cubicBezTo>
                    <a:cubicBezTo>
                      <a:pt x="1628" y="5154"/>
                      <a:pt x="1710" y="5235"/>
                      <a:pt x="1845" y="5263"/>
                    </a:cubicBezTo>
                    <a:cubicBezTo>
                      <a:pt x="1861" y="5271"/>
                      <a:pt x="1877" y="5274"/>
                      <a:pt x="1891" y="5274"/>
                    </a:cubicBezTo>
                    <a:cubicBezTo>
                      <a:pt x="1927" y="5274"/>
                      <a:pt x="1954" y="5255"/>
                      <a:pt x="1954" y="5235"/>
                    </a:cubicBezTo>
                    <a:cubicBezTo>
                      <a:pt x="1981" y="5154"/>
                      <a:pt x="1981" y="5127"/>
                      <a:pt x="2035" y="5046"/>
                    </a:cubicBezTo>
                    <a:cubicBezTo>
                      <a:pt x="2062" y="5019"/>
                      <a:pt x="2062" y="4964"/>
                      <a:pt x="2089" y="4910"/>
                    </a:cubicBezTo>
                    <a:lnTo>
                      <a:pt x="2605" y="5019"/>
                    </a:lnTo>
                    <a:lnTo>
                      <a:pt x="2632" y="5019"/>
                    </a:lnTo>
                    <a:lnTo>
                      <a:pt x="2632" y="5317"/>
                    </a:lnTo>
                    <a:cubicBezTo>
                      <a:pt x="2632" y="5398"/>
                      <a:pt x="2659" y="5425"/>
                      <a:pt x="2740" y="5425"/>
                    </a:cubicBezTo>
                    <a:lnTo>
                      <a:pt x="3120" y="5425"/>
                    </a:lnTo>
                    <a:cubicBezTo>
                      <a:pt x="3147" y="5425"/>
                      <a:pt x="3147" y="5398"/>
                      <a:pt x="3147" y="5371"/>
                    </a:cubicBezTo>
                    <a:lnTo>
                      <a:pt x="3147" y="5317"/>
                    </a:lnTo>
                    <a:lnTo>
                      <a:pt x="3147" y="5154"/>
                    </a:lnTo>
                    <a:lnTo>
                      <a:pt x="3147" y="5046"/>
                    </a:lnTo>
                    <a:lnTo>
                      <a:pt x="3147" y="5019"/>
                    </a:lnTo>
                    <a:lnTo>
                      <a:pt x="3201" y="5019"/>
                    </a:lnTo>
                    <a:cubicBezTo>
                      <a:pt x="3337" y="4991"/>
                      <a:pt x="3527" y="4964"/>
                      <a:pt x="3662" y="4883"/>
                    </a:cubicBezTo>
                    <a:lnTo>
                      <a:pt x="3662" y="4910"/>
                    </a:lnTo>
                    <a:cubicBezTo>
                      <a:pt x="3690" y="5019"/>
                      <a:pt x="3744" y="5100"/>
                      <a:pt x="3798" y="5181"/>
                    </a:cubicBezTo>
                    <a:cubicBezTo>
                      <a:pt x="3825" y="5235"/>
                      <a:pt x="3852" y="5263"/>
                      <a:pt x="3879" y="5263"/>
                    </a:cubicBezTo>
                    <a:lnTo>
                      <a:pt x="3934" y="5263"/>
                    </a:lnTo>
                    <a:cubicBezTo>
                      <a:pt x="3961" y="5235"/>
                      <a:pt x="4015" y="5235"/>
                      <a:pt x="4069" y="5181"/>
                    </a:cubicBezTo>
                    <a:cubicBezTo>
                      <a:pt x="4124" y="5154"/>
                      <a:pt x="4151" y="5127"/>
                      <a:pt x="4205" y="5100"/>
                    </a:cubicBezTo>
                    <a:cubicBezTo>
                      <a:pt x="4232" y="5046"/>
                      <a:pt x="4259" y="5019"/>
                      <a:pt x="4232" y="4964"/>
                    </a:cubicBezTo>
                    <a:cubicBezTo>
                      <a:pt x="4232" y="4910"/>
                      <a:pt x="4205" y="4910"/>
                      <a:pt x="4205" y="4883"/>
                    </a:cubicBezTo>
                    <a:lnTo>
                      <a:pt x="4096" y="4693"/>
                    </a:lnTo>
                    <a:cubicBezTo>
                      <a:pt x="4151" y="4612"/>
                      <a:pt x="4232" y="4585"/>
                      <a:pt x="4286" y="4503"/>
                    </a:cubicBezTo>
                    <a:lnTo>
                      <a:pt x="4395" y="4422"/>
                    </a:lnTo>
                    <a:lnTo>
                      <a:pt x="4503" y="4313"/>
                    </a:lnTo>
                    <a:lnTo>
                      <a:pt x="4530" y="4340"/>
                    </a:lnTo>
                    <a:cubicBezTo>
                      <a:pt x="4612" y="4422"/>
                      <a:pt x="4693" y="4449"/>
                      <a:pt x="4775" y="4503"/>
                    </a:cubicBezTo>
                    <a:cubicBezTo>
                      <a:pt x="4788" y="4530"/>
                      <a:pt x="4815" y="4544"/>
                      <a:pt x="4842" y="4544"/>
                    </a:cubicBezTo>
                    <a:cubicBezTo>
                      <a:pt x="4869" y="4544"/>
                      <a:pt x="4897" y="4530"/>
                      <a:pt x="4910" y="4503"/>
                    </a:cubicBezTo>
                    <a:lnTo>
                      <a:pt x="4937" y="4476"/>
                    </a:lnTo>
                    <a:cubicBezTo>
                      <a:pt x="5019" y="4422"/>
                      <a:pt x="5073" y="4313"/>
                      <a:pt x="5100" y="4232"/>
                    </a:cubicBezTo>
                    <a:cubicBezTo>
                      <a:pt x="5154" y="4205"/>
                      <a:pt x="5154" y="4178"/>
                      <a:pt x="5100" y="4151"/>
                    </a:cubicBezTo>
                    <a:lnTo>
                      <a:pt x="5073" y="4096"/>
                    </a:lnTo>
                    <a:cubicBezTo>
                      <a:pt x="5046" y="4069"/>
                      <a:pt x="5019" y="4042"/>
                      <a:pt x="4964" y="4042"/>
                    </a:cubicBezTo>
                    <a:cubicBezTo>
                      <a:pt x="4937" y="3988"/>
                      <a:pt x="4910" y="3961"/>
                      <a:pt x="4829" y="3934"/>
                    </a:cubicBezTo>
                    <a:lnTo>
                      <a:pt x="4802" y="3906"/>
                    </a:lnTo>
                    <a:cubicBezTo>
                      <a:pt x="4829" y="3852"/>
                      <a:pt x="4829" y="3825"/>
                      <a:pt x="4883" y="3798"/>
                    </a:cubicBezTo>
                    <a:cubicBezTo>
                      <a:pt x="4883" y="3771"/>
                      <a:pt x="4910" y="3771"/>
                      <a:pt x="4910" y="3717"/>
                    </a:cubicBezTo>
                    <a:cubicBezTo>
                      <a:pt x="4964" y="3635"/>
                      <a:pt x="5019" y="3527"/>
                      <a:pt x="5046" y="3391"/>
                    </a:cubicBezTo>
                    <a:cubicBezTo>
                      <a:pt x="5154" y="3391"/>
                      <a:pt x="5208" y="3418"/>
                      <a:pt x="5290" y="3418"/>
                    </a:cubicBezTo>
                    <a:lnTo>
                      <a:pt x="5344" y="3418"/>
                    </a:lnTo>
                    <a:cubicBezTo>
                      <a:pt x="5425" y="3418"/>
                      <a:pt x="5453" y="3418"/>
                      <a:pt x="5453" y="3364"/>
                    </a:cubicBezTo>
                    <a:cubicBezTo>
                      <a:pt x="5453" y="3310"/>
                      <a:pt x="5480" y="3283"/>
                      <a:pt x="5480" y="3255"/>
                    </a:cubicBezTo>
                    <a:cubicBezTo>
                      <a:pt x="5480" y="3201"/>
                      <a:pt x="5507" y="3120"/>
                      <a:pt x="5507" y="3038"/>
                    </a:cubicBezTo>
                    <a:lnTo>
                      <a:pt x="5507" y="2984"/>
                    </a:lnTo>
                    <a:cubicBezTo>
                      <a:pt x="5480" y="2957"/>
                      <a:pt x="5480" y="2930"/>
                      <a:pt x="5425" y="2930"/>
                    </a:cubicBezTo>
                    <a:cubicBezTo>
                      <a:pt x="5344" y="2930"/>
                      <a:pt x="5290" y="2876"/>
                      <a:pt x="5208" y="2876"/>
                    </a:cubicBezTo>
                    <a:cubicBezTo>
                      <a:pt x="5181" y="2876"/>
                      <a:pt x="5154" y="2876"/>
                      <a:pt x="5100" y="2849"/>
                    </a:cubicBezTo>
                    <a:lnTo>
                      <a:pt x="5100" y="2577"/>
                    </a:lnTo>
                    <a:cubicBezTo>
                      <a:pt x="5100" y="2469"/>
                      <a:pt x="5100" y="2415"/>
                      <a:pt x="5073" y="2306"/>
                    </a:cubicBezTo>
                    <a:cubicBezTo>
                      <a:pt x="5158" y="2285"/>
                      <a:pt x="5244" y="2246"/>
                      <a:pt x="5316" y="2231"/>
                    </a:cubicBezTo>
                    <a:lnTo>
                      <a:pt x="5316" y="2231"/>
                    </a:lnTo>
                    <a:cubicBezTo>
                      <a:pt x="5317" y="2238"/>
                      <a:pt x="5317" y="2245"/>
                      <a:pt x="5317" y="2252"/>
                    </a:cubicBezTo>
                    <a:lnTo>
                      <a:pt x="5317" y="2279"/>
                    </a:lnTo>
                    <a:lnTo>
                      <a:pt x="5317" y="2333"/>
                    </a:lnTo>
                    <a:cubicBezTo>
                      <a:pt x="5306" y="2365"/>
                      <a:pt x="5300" y="2385"/>
                      <a:pt x="5301" y="2385"/>
                    </a:cubicBezTo>
                    <a:cubicBezTo>
                      <a:pt x="5303" y="2385"/>
                      <a:pt x="5322" y="2340"/>
                      <a:pt x="5371" y="2225"/>
                    </a:cubicBezTo>
                    <a:cubicBezTo>
                      <a:pt x="5354" y="2225"/>
                      <a:pt x="5336" y="2227"/>
                      <a:pt x="5316" y="2231"/>
                    </a:cubicBezTo>
                    <a:lnTo>
                      <a:pt x="5316" y="2231"/>
                    </a:lnTo>
                    <a:cubicBezTo>
                      <a:pt x="5312" y="2165"/>
                      <a:pt x="5290" y="2136"/>
                      <a:pt x="5290" y="2062"/>
                    </a:cubicBezTo>
                    <a:cubicBezTo>
                      <a:pt x="5290" y="2035"/>
                      <a:pt x="5236" y="2008"/>
                      <a:pt x="5236" y="1954"/>
                    </a:cubicBezTo>
                    <a:cubicBezTo>
                      <a:pt x="5236" y="1899"/>
                      <a:pt x="5181" y="1899"/>
                      <a:pt x="5154" y="1899"/>
                    </a:cubicBezTo>
                    <a:cubicBezTo>
                      <a:pt x="5046" y="1926"/>
                      <a:pt x="4937" y="1926"/>
                      <a:pt x="4883" y="1954"/>
                    </a:cubicBezTo>
                    <a:cubicBezTo>
                      <a:pt x="4829" y="1954"/>
                      <a:pt x="4829" y="1954"/>
                      <a:pt x="4829" y="1926"/>
                    </a:cubicBezTo>
                    <a:cubicBezTo>
                      <a:pt x="4802" y="1818"/>
                      <a:pt x="4747" y="1737"/>
                      <a:pt x="4693" y="1628"/>
                    </a:cubicBezTo>
                    <a:cubicBezTo>
                      <a:pt x="4666" y="1574"/>
                      <a:pt x="4639" y="1520"/>
                      <a:pt x="4612" y="1465"/>
                    </a:cubicBezTo>
                    <a:lnTo>
                      <a:pt x="4639" y="1411"/>
                    </a:lnTo>
                    <a:cubicBezTo>
                      <a:pt x="4693" y="1357"/>
                      <a:pt x="4775" y="1275"/>
                      <a:pt x="4883" y="1221"/>
                    </a:cubicBezTo>
                    <a:cubicBezTo>
                      <a:pt x="4910" y="1194"/>
                      <a:pt x="4910" y="1140"/>
                      <a:pt x="4883" y="1113"/>
                    </a:cubicBezTo>
                    <a:cubicBezTo>
                      <a:pt x="4829" y="1086"/>
                      <a:pt x="4829" y="1058"/>
                      <a:pt x="4802" y="1004"/>
                    </a:cubicBezTo>
                    <a:cubicBezTo>
                      <a:pt x="4747" y="950"/>
                      <a:pt x="4693" y="869"/>
                      <a:pt x="4639" y="841"/>
                    </a:cubicBezTo>
                    <a:cubicBezTo>
                      <a:pt x="4625" y="828"/>
                      <a:pt x="4605" y="821"/>
                      <a:pt x="4585" y="821"/>
                    </a:cubicBezTo>
                    <a:cubicBezTo>
                      <a:pt x="4564" y="821"/>
                      <a:pt x="4544" y="828"/>
                      <a:pt x="4530" y="841"/>
                    </a:cubicBezTo>
                    <a:cubicBezTo>
                      <a:pt x="4476" y="923"/>
                      <a:pt x="4395" y="950"/>
                      <a:pt x="4368" y="1004"/>
                    </a:cubicBezTo>
                    <a:cubicBezTo>
                      <a:pt x="4341" y="1004"/>
                      <a:pt x="4341" y="1058"/>
                      <a:pt x="4286" y="1086"/>
                    </a:cubicBezTo>
                    <a:cubicBezTo>
                      <a:pt x="4151" y="950"/>
                      <a:pt x="4015" y="841"/>
                      <a:pt x="3852" y="787"/>
                    </a:cubicBezTo>
                    <a:lnTo>
                      <a:pt x="3852" y="733"/>
                    </a:lnTo>
                    <a:cubicBezTo>
                      <a:pt x="3879" y="652"/>
                      <a:pt x="3934" y="570"/>
                      <a:pt x="3961" y="462"/>
                    </a:cubicBezTo>
                    <a:cubicBezTo>
                      <a:pt x="3988" y="407"/>
                      <a:pt x="3961" y="380"/>
                      <a:pt x="3934" y="326"/>
                    </a:cubicBezTo>
                    <a:cubicBezTo>
                      <a:pt x="3852" y="299"/>
                      <a:pt x="3825" y="272"/>
                      <a:pt x="3744" y="272"/>
                    </a:cubicBezTo>
                    <a:cubicBezTo>
                      <a:pt x="3717" y="245"/>
                      <a:pt x="3662" y="245"/>
                      <a:pt x="3608" y="190"/>
                    </a:cubicBezTo>
                    <a:cubicBezTo>
                      <a:pt x="3594" y="183"/>
                      <a:pt x="3581" y="180"/>
                      <a:pt x="3570" y="180"/>
                    </a:cubicBezTo>
                    <a:cubicBezTo>
                      <a:pt x="3541" y="180"/>
                      <a:pt x="3527" y="205"/>
                      <a:pt x="3527" y="245"/>
                    </a:cubicBezTo>
                    <a:cubicBezTo>
                      <a:pt x="3473" y="326"/>
                      <a:pt x="3445" y="407"/>
                      <a:pt x="3418" y="516"/>
                    </a:cubicBezTo>
                    <a:cubicBezTo>
                      <a:pt x="3418" y="543"/>
                      <a:pt x="3391" y="543"/>
                      <a:pt x="3391" y="543"/>
                    </a:cubicBezTo>
                    <a:cubicBezTo>
                      <a:pt x="3256" y="516"/>
                      <a:pt x="3066" y="489"/>
                      <a:pt x="2903" y="435"/>
                    </a:cubicBezTo>
                    <a:cubicBezTo>
                      <a:pt x="2876" y="435"/>
                      <a:pt x="2876" y="435"/>
                      <a:pt x="2876" y="407"/>
                    </a:cubicBezTo>
                    <a:lnTo>
                      <a:pt x="2876" y="109"/>
                    </a:lnTo>
                    <a:cubicBezTo>
                      <a:pt x="2876" y="28"/>
                      <a:pt x="2849" y="28"/>
                      <a:pt x="27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49"/>
              <p:cNvSpPr/>
              <p:nvPr/>
            </p:nvSpPr>
            <p:spPr>
              <a:xfrm>
                <a:off x="8383371" y="2451510"/>
                <a:ext cx="78374" cy="78504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466" extrusionOk="0">
                    <a:moveTo>
                      <a:pt x="732" y="0"/>
                    </a:moveTo>
                    <a:cubicBezTo>
                      <a:pt x="326" y="0"/>
                      <a:pt x="0" y="326"/>
                      <a:pt x="0" y="733"/>
                    </a:cubicBezTo>
                    <a:cubicBezTo>
                      <a:pt x="0" y="1140"/>
                      <a:pt x="353" y="1465"/>
                      <a:pt x="760" y="1465"/>
                    </a:cubicBezTo>
                    <a:cubicBezTo>
                      <a:pt x="1166" y="1465"/>
                      <a:pt x="1465" y="1112"/>
                      <a:pt x="1465" y="706"/>
                    </a:cubicBezTo>
                    <a:cubicBezTo>
                      <a:pt x="1465" y="299"/>
                      <a:pt x="1139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" name="Google Shape;427;p49"/>
            <p:cNvGrpSpPr/>
            <p:nvPr/>
          </p:nvGrpSpPr>
          <p:grpSpPr>
            <a:xfrm>
              <a:off x="7415704" y="2763233"/>
              <a:ext cx="1441963" cy="1477044"/>
              <a:chOff x="6518672" y="2803010"/>
              <a:chExt cx="869281" cy="890429"/>
            </a:xfrm>
          </p:grpSpPr>
          <p:sp>
            <p:nvSpPr>
              <p:cNvPr id="428" name="Google Shape;428;p49"/>
              <p:cNvSpPr/>
              <p:nvPr/>
            </p:nvSpPr>
            <p:spPr>
              <a:xfrm>
                <a:off x="6518672" y="2803010"/>
                <a:ext cx="869281" cy="890429"/>
              </a:xfrm>
              <a:custGeom>
                <a:avLst/>
                <a:gdLst/>
                <a:ahLst/>
                <a:cxnLst/>
                <a:rect l="l" t="t" r="r" b="b"/>
                <a:pathLst>
                  <a:path w="16249" h="16628" extrusionOk="0">
                    <a:moveTo>
                      <a:pt x="7966" y="3660"/>
                    </a:moveTo>
                    <a:cubicBezTo>
                      <a:pt x="10449" y="3660"/>
                      <a:pt x="12533" y="5584"/>
                      <a:pt x="12586" y="8056"/>
                    </a:cubicBezTo>
                    <a:cubicBezTo>
                      <a:pt x="12586" y="8273"/>
                      <a:pt x="12586" y="8490"/>
                      <a:pt x="12559" y="8734"/>
                    </a:cubicBezTo>
                    <a:cubicBezTo>
                      <a:pt x="12451" y="9521"/>
                      <a:pt x="12152" y="10307"/>
                      <a:pt x="11718" y="10958"/>
                    </a:cubicBezTo>
                    <a:cubicBezTo>
                      <a:pt x="11718" y="10985"/>
                      <a:pt x="11691" y="10985"/>
                      <a:pt x="11691" y="11040"/>
                    </a:cubicBezTo>
                    <a:cubicBezTo>
                      <a:pt x="11610" y="11121"/>
                      <a:pt x="11529" y="11202"/>
                      <a:pt x="11474" y="11257"/>
                    </a:cubicBezTo>
                    <a:cubicBezTo>
                      <a:pt x="11013" y="11799"/>
                      <a:pt x="10362" y="12233"/>
                      <a:pt x="9684" y="12532"/>
                    </a:cubicBezTo>
                    <a:lnTo>
                      <a:pt x="9386" y="12613"/>
                    </a:lnTo>
                    <a:cubicBezTo>
                      <a:pt x="9033" y="12721"/>
                      <a:pt x="8653" y="12803"/>
                      <a:pt x="8301" y="12830"/>
                    </a:cubicBezTo>
                    <a:lnTo>
                      <a:pt x="7813" y="12830"/>
                    </a:lnTo>
                    <a:cubicBezTo>
                      <a:pt x="5480" y="12694"/>
                      <a:pt x="3527" y="10823"/>
                      <a:pt x="3446" y="8409"/>
                    </a:cubicBezTo>
                    <a:cubicBezTo>
                      <a:pt x="3337" y="5886"/>
                      <a:pt x="5290" y="3771"/>
                      <a:pt x="7813" y="3662"/>
                    </a:cubicBezTo>
                    <a:cubicBezTo>
                      <a:pt x="7864" y="3660"/>
                      <a:pt x="7915" y="3660"/>
                      <a:pt x="7966" y="3660"/>
                    </a:cubicBezTo>
                    <a:close/>
                    <a:moveTo>
                      <a:pt x="8138" y="0"/>
                    </a:moveTo>
                    <a:lnTo>
                      <a:pt x="7406" y="55"/>
                    </a:lnTo>
                    <a:cubicBezTo>
                      <a:pt x="7379" y="55"/>
                      <a:pt x="7324" y="82"/>
                      <a:pt x="7270" y="82"/>
                    </a:cubicBezTo>
                    <a:cubicBezTo>
                      <a:pt x="7107" y="109"/>
                      <a:pt x="6999" y="190"/>
                      <a:pt x="7026" y="380"/>
                    </a:cubicBezTo>
                    <a:cubicBezTo>
                      <a:pt x="7026" y="678"/>
                      <a:pt x="7026" y="950"/>
                      <a:pt x="7053" y="1275"/>
                    </a:cubicBezTo>
                    <a:cubicBezTo>
                      <a:pt x="7053" y="1329"/>
                      <a:pt x="7053" y="1329"/>
                      <a:pt x="6999" y="1329"/>
                    </a:cubicBezTo>
                    <a:cubicBezTo>
                      <a:pt x="6511" y="1411"/>
                      <a:pt x="6050" y="1546"/>
                      <a:pt x="5616" y="1709"/>
                    </a:cubicBezTo>
                    <a:cubicBezTo>
                      <a:pt x="5592" y="1717"/>
                      <a:pt x="5573" y="1720"/>
                      <a:pt x="5557" y="1720"/>
                    </a:cubicBezTo>
                    <a:cubicBezTo>
                      <a:pt x="5518" y="1720"/>
                      <a:pt x="5499" y="1701"/>
                      <a:pt x="5480" y="1682"/>
                    </a:cubicBezTo>
                    <a:cubicBezTo>
                      <a:pt x="5344" y="1438"/>
                      <a:pt x="5209" y="1167"/>
                      <a:pt x="5073" y="923"/>
                    </a:cubicBezTo>
                    <a:cubicBezTo>
                      <a:pt x="5016" y="809"/>
                      <a:pt x="4920" y="762"/>
                      <a:pt x="4830" y="762"/>
                    </a:cubicBezTo>
                    <a:cubicBezTo>
                      <a:pt x="4791" y="762"/>
                      <a:pt x="4753" y="771"/>
                      <a:pt x="4721" y="787"/>
                    </a:cubicBezTo>
                    <a:cubicBezTo>
                      <a:pt x="4422" y="950"/>
                      <a:pt x="4124" y="1085"/>
                      <a:pt x="3798" y="1275"/>
                    </a:cubicBezTo>
                    <a:cubicBezTo>
                      <a:pt x="3663" y="1329"/>
                      <a:pt x="3636" y="1465"/>
                      <a:pt x="3717" y="1601"/>
                    </a:cubicBezTo>
                    <a:cubicBezTo>
                      <a:pt x="3798" y="1845"/>
                      <a:pt x="3934" y="2035"/>
                      <a:pt x="4042" y="2279"/>
                    </a:cubicBezTo>
                    <a:cubicBezTo>
                      <a:pt x="4070" y="2360"/>
                      <a:pt x="4124" y="2414"/>
                      <a:pt x="4151" y="2441"/>
                    </a:cubicBezTo>
                    <a:cubicBezTo>
                      <a:pt x="3717" y="2767"/>
                      <a:pt x="3310" y="3092"/>
                      <a:pt x="2957" y="3499"/>
                    </a:cubicBezTo>
                    <a:cubicBezTo>
                      <a:pt x="2686" y="3309"/>
                      <a:pt x="2442" y="3120"/>
                      <a:pt x="2171" y="2957"/>
                    </a:cubicBezTo>
                    <a:cubicBezTo>
                      <a:pt x="2107" y="2906"/>
                      <a:pt x="2043" y="2879"/>
                      <a:pt x="1987" y="2879"/>
                    </a:cubicBezTo>
                    <a:cubicBezTo>
                      <a:pt x="1925" y="2879"/>
                      <a:pt x="1874" y="2912"/>
                      <a:pt x="1845" y="2984"/>
                    </a:cubicBezTo>
                    <a:cubicBezTo>
                      <a:pt x="1628" y="3255"/>
                      <a:pt x="1411" y="3581"/>
                      <a:pt x="1194" y="3852"/>
                    </a:cubicBezTo>
                    <a:cubicBezTo>
                      <a:pt x="1140" y="3933"/>
                      <a:pt x="1167" y="4069"/>
                      <a:pt x="1276" y="4177"/>
                    </a:cubicBezTo>
                    <a:cubicBezTo>
                      <a:pt x="1493" y="4340"/>
                      <a:pt x="1737" y="4530"/>
                      <a:pt x="1954" y="4693"/>
                    </a:cubicBezTo>
                    <a:lnTo>
                      <a:pt x="2008" y="4747"/>
                    </a:lnTo>
                    <a:cubicBezTo>
                      <a:pt x="1873" y="4991"/>
                      <a:pt x="1764" y="5235"/>
                      <a:pt x="1683" y="5479"/>
                    </a:cubicBezTo>
                    <a:cubicBezTo>
                      <a:pt x="1574" y="5696"/>
                      <a:pt x="1466" y="5940"/>
                      <a:pt x="1411" y="6212"/>
                    </a:cubicBezTo>
                    <a:lnTo>
                      <a:pt x="1330" y="6212"/>
                    </a:lnTo>
                    <a:cubicBezTo>
                      <a:pt x="1059" y="6157"/>
                      <a:pt x="760" y="6103"/>
                      <a:pt x="489" y="6049"/>
                    </a:cubicBezTo>
                    <a:cubicBezTo>
                      <a:pt x="463" y="6045"/>
                      <a:pt x="438" y="6042"/>
                      <a:pt x="414" y="6042"/>
                    </a:cubicBezTo>
                    <a:cubicBezTo>
                      <a:pt x="293" y="6042"/>
                      <a:pt x="214" y="6102"/>
                      <a:pt x="191" y="6239"/>
                    </a:cubicBezTo>
                    <a:cubicBezTo>
                      <a:pt x="137" y="6374"/>
                      <a:pt x="109" y="6483"/>
                      <a:pt x="109" y="6619"/>
                    </a:cubicBezTo>
                    <a:cubicBezTo>
                      <a:pt x="82" y="6836"/>
                      <a:pt x="55" y="7053"/>
                      <a:pt x="1" y="7270"/>
                    </a:cubicBezTo>
                    <a:lnTo>
                      <a:pt x="1" y="7378"/>
                    </a:lnTo>
                    <a:cubicBezTo>
                      <a:pt x="55" y="7514"/>
                      <a:pt x="137" y="7541"/>
                      <a:pt x="272" y="7568"/>
                    </a:cubicBezTo>
                    <a:cubicBezTo>
                      <a:pt x="462" y="7595"/>
                      <a:pt x="625" y="7649"/>
                      <a:pt x="760" y="7676"/>
                    </a:cubicBezTo>
                    <a:cubicBezTo>
                      <a:pt x="896" y="7704"/>
                      <a:pt x="1032" y="7731"/>
                      <a:pt x="1140" y="7731"/>
                    </a:cubicBezTo>
                    <a:lnTo>
                      <a:pt x="1194" y="9331"/>
                    </a:lnTo>
                    <a:cubicBezTo>
                      <a:pt x="1194" y="9331"/>
                      <a:pt x="1167" y="9331"/>
                      <a:pt x="1140" y="9358"/>
                    </a:cubicBezTo>
                    <a:cubicBezTo>
                      <a:pt x="869" y="9439"/>
                      <a:pt x="625" y="9494"/>
                      <a:pt x="354" y="9575"/>
                    </a:cubicBezTo>
                    <a:cubicBezTo>
                      <a:pt x="218" y="9602"/>
                      <a:pt x="137" y="9684"/>
                      <a:pt x="109" y="9765"/>
                    </a:cubicBezTo>
                    <a:lnTo>
                      <a:pt x="109" y="9901"/>
                    </a:lnTo>
                    <a:cubicBezTo>
                      <a:pt x="109" y="9901"/>
                      <a:pt x="109" y="9955"/>
                      <a:pt x="137" y="9982"/>
                    </a:cubicBezTo>
                    <a:cubicBezTo>
                      <a:pt x="218" y="10280"/>
                      <a:pt x="326" y="10579"/>
                      <a:pt x="381" y="10904"/>
                    </a:cubicBezTo>
                    <a:cubicBezTo>
                      <a:pt x="449" y="11040"/>
                      <a:pt x="517" y="11101"/>
                      <a:pt x="649" y="11101"/>
                    </a:cubicBezTo>
                    <a:cubicBezTo>
                      <a:pt x="675" y="11101"/>
                      <a:pt x="702" y="11098"/>
                      <a:pt x="733" y="11094"/>
                    </a:cubicBezTo>
                    <a:cubicBezTo>
                      <a:pt x="815" y="11067"/>
                      <a:pt x="923" y="11040"/>
                      <a:pt x="1059" y="11040"/>
                    </a:cubicBezTo>
                    <a:cubicBezTo>
                      <a:pt x="1276" y="10985"/>
                      <a:pt x="1439" y="10931"/>
                      <a:pt x="1628" y="10904"/>
                    </a:cubicBezTo>
                    <a:cubicBezTo>
                      <a:pt x="1845" y="11392"/>
                      <a:pt x="2090" y="11853"/>
                      <a:pt x="2388" y="12287"/>
                    </a:cubicBezTo>
                    <a:cubicBezTo>
                      <a:pt x="2144" y="12477"/>
                      <a:pt x="1900" y="12721"/>
                      <a:pt x="1683" y="12938"/>
                    </a:cubicBezTo>
                    <a:cubicBezTo>
                      <a:pt x="1574" y="13020"/>
                      <a:pt x="1547" y="13155"/>
                      <a:pt x="1628" y="13264"/>
                    </a:cubicBezTo>
                    <a:cubicBezTo>
                      <a:pt x="1683" y="13291"/>
                      <a:pt x="1710" y="13372"/>
                      <a:pt x="1737" y="13399"/>
                    </a:cubicBezTo>
                    <a:cubicBezTo>
                      <a:pt x="1900" y="13616"/>
                      <a:pt x="2117" y="13833"/>
                      <a:pt x="2279" y="14050"/>
                    </a:cubicBezTo>
                    <a:cubicBezTo>
                      <a:pt x="2351" y="14122"/>
                      <a:pt x="2415" y="14156"/>
                      <a:pt x="2479" y="14156"/>
                    </a:cubicBezTo>
                    <a:cubicBezTo>
                      <a:pt x="2537" y="14156"/>
                      <a:pt x="2595" y="14129"/>
                      <a:pt x="2659" y="14078"/>
                    </a:cubicBezTo>
                    <a:cubicBezTo>
                      <a:pt x="2713" y="14023"/>
                      <a:pt x="2822" y="13942"/>
                      <a:pt x="2903" y="13888"/>
                    </a:cubicBezTo>
                    <a:cubicBezTo>
                      <a:pt x="3066" y="13752"/>
                      <a:pt x="3202" y="13616"/>
                      <a:pt x="3364" y="13508"/>
                    </a:cubicBezTo>
                    <a:lnTo>
                      <a:pt x="3988" y="14023"/>
                    </a:lnTo>
                    <a:cubicBezTo>
                      <a:pt x="4178" y="14186"/>
                      <a:pt x="4422" y="14322"/>
                      <a:pt x="4612" y="14457"/>
                    </a:cubicBezTo>
                    <a:cubicBezTo>
                      <a:pt x="4612" y="14457"/>
                      <a:pt x="4612" y="14484"/>
                      <a:pt x="4585" y="14512"/>
                    </a:cubicBezTo>
                    <a:cubicBezTo>
                      <a:pt x="4476" y="14783"/>
                      <a:pt x="4341" y="15054"/>
                      <a:pt x="4259" y="15325"/>
                    </a:cubicBezTo>
                    <a:cubicBezTo>
                      <a:pt x="4178" y="15461"/>
                      <a:pt x="4205" y="15597"/>
                      <a:pt x="4341" y="15678"/>
                    </a:cubicBezTo>
                    <a:cubicBezTo>
                      <a:pt x="4693" y="15814"/>
                      <a:pt x="4992" y="15976"/>
                      <a:pt x="5344" y="16112"/>
                    </a:cubicBezTo>
                    <a:cubicBezTo>
                      <a:pt x="5382" y="16134"/>
                      <a:pt x="5419" y="16144"/>
                      <a:pt x="5455" y="16144"/>
                    </a:cubicBezTo>
                    <a:cubicBezTo>
                      <a:pt x="5548" y="16144"/>
                      <a:pt x="5631" y="16075"/>
                      <a:pt x="5670" y="15976"/>
                    </a:cubicBezTo>
                    <a:cubicBezTo>
                      <a:pt x="5751" y="15814"/>
                      <a:pt x="5805" y="15678"/>
                      <a:pt x="5887" y="15515"/>
                    </a:cubicBezTo>
                    <a:cubicBezTo>
                      <a:pt x="5941" y="15380"/>
                      <a:pt x="6022" y="15244"/>
                      <a:pt x="6050" y="15108"/>
                    </a:cubicBezTo>
                    <a:cubicBezTo>
                      <a:pt x="6511" y="15244"/>
                      <a:pt x="6999" y="15325"/>
                      <a:pt x="7514" y="15407"/>
                    </a:cubicBezTo>
                    <a:lnTo>
                      <a:pt x="7596" y="15407"/>
                    </a:lnTo>
                    <a:lnTo>
                      <a:pt x="7650" y="16356"/>
                    </a:lnTo>
                    <a:cubicBezTo>
                      <a:pt x="7650" y="16519"/>
                      <a:pt x="7704" y="16627"/>
                      <a:pt x="7921" y="16627"/>
                    </a:cubicBezTo>
                    <a:cubicBezTo>
                      <a:pt x="8247" y="16627"/>
                      <a:pt x="8626" y="16600"/>
                      <a:pt x="8952" y="16600"/>
                    </a:cubicBezTo>
                    <a:cubicBezTo>
                      <a:pt x="9006" y="16600"/>
                      <a:pt x="9033" y="16600"/>
                      <a:pt x="9060" y="16546"/>
                    </a:cubicBezTo>
                    <a:cubicBezTo>
                      <a:pt x="9142" y="16519"/>
                      <a:pt x="9196" y="16464"/>
                      <a:pt x="9196" y="16356"/>
                    </a:cubicBezTo>
                    <a:lnTo>
                      <a:pt x="9196" y="16329"/>
                    </a:lnTo>
                    <a:cubicBezTo>
                      <a:pt x="9196" y="16139"/>
                      <a:pt x="9196" y="15949"/>
                      <a:pt x="9169" y="15786"/>
                    </a:cubicBezTo>
                    <a:lnTo>
                      <a:pt x="9169" y="15461"/>
                    </a:lnTo>
                    <a:lnTo>
                      <a:pt x="9169" y="15407"/>
                    </a:lnTo>
                    <a:cubicBezTo>
                      <a:pt x="9223" y="15407"/>
                      <a:pt x="9332" y="15380"/>
                      <a:pt x="9413" y="15380"/>
                    </a:cubicBezTo>
                    <a:cubicBezTo>
                      <a:pt x="9847" y="15298"/>
                      <a:pt x="10254" y="15163"/>
                      <a:pt x="10688" y="15000"/>
                    </a:cubicBezTo>
                    <a:cubicBezTo>
                      <a:pt x="10688" y="15027"/>
                      <a:pt x="10715" y="15027"/>
                      <a:pt x="10715" y="15054"/>
                    </a:cubicBezTo>
                    <a:cubicBezTo>
                      <a:pt x="10851" y="15298"/>
                      <a:pt x="10986" y="15569"/>
                      <a:pt x="11122" y="15814"/>
                    </a:cubicBezTo>
                    <a:cubicBezTo>
                      <a:pt x="11190" y="15927"/>
                      <a:pt x="11276" y="15983"/>
                      <a:pt x="11382" y="15983"/>
                    </a:cubicBezTo>
                    <a:cubicBezTo>
                      <a:pt x="11403" y="15983"/>
                      <a:pt x="11425" y="15981"/>
                      <a:pt x="11447" y="15976"/>
                    </a:cubicBezTo>
                    <a:cubicBezTo>
                      <a:pt x="11474" y="15976"/>
                      <a:pt x="11501" y="15976"/>
                      <a:pt x="11529" y="15949"/>
                    </a:cubicBezTo>
                    <a:cubicBezTo>
                      <a:pt x="11664" y="15868"/>
                      <a:pt x="11854" y="15814"/>
                      <a:pt x="11990" y="15732"/>
                    </a:cubicBezTo>
                    <a:cubicBezTo>
                      <a:pt x="12125" y="15678"/>
                      <a:pt x="12288" y="15569"/>
                      <a:pt x="12424" y="15461"/>
                    </a:cubicBezTo>
                    <a:cubicBezTo>
                      <a:pt x="12559" y="15352"/>
                      <a:pt x="12586" y="15271"/>
                      <a:pt x="12532" y="15081"/>
                    </a:cubicBezTo>
                    <a:lnTo>
                      <a:pt x="12424" y="14891"/>
                    </a:lnTo>
                    <a:cubicBezTo>
                      <a:pt x="12315" y="14674"/>
                      <a:pt x="12180" y="14457"/>
                      <a:pt x="12071" y="14240"/>
                    </a:cubicBezTo>
                    <a:lnTo>
                      <a:pt x="12695" y="13725"/>
                    </a:lnTo>
                    <a:cubicBezTo>
                      <a:pt x="12803" y="13671"/>
                      <a:pt x="12885" y="13562"/>
                      <a:pt x="12966" y="13508"/>
                    </a:cubicBezTo>
                    <a:lnTo>
                      <a:pt x="13265" y="13210"/>
                    </a:lnTo>
                    <a:cubicBezTo>
                      <a:pt x="13292" y="13210"/>
                      <a:pt x="13292" y="13237"/>
                      <a:pt x="13346" y="13237"/>
                    </a:cubicBezTo>
                    <a:cubicBezTo>
                      <a:pt x="13563" y="13399"/>
                      <a:pt x="13807" y="13562"/>
                      <a:pt x="14024" y="13752"/>
                    </a:cubicBezTo>
                    <a:cubicBezTo>
                      <a:pt x="14083" y="13788"/>
                      <a:pt x="14142" y="13808"/>
                      <a:pt x="14197" y="13808"/>
                    </a:cubicBezTo>
                    <a:cubicBezTo>
                      <a:pt x="14268" y="13808"/>
                      <a:pt x="14331" y="13774"/>
                      <a:pt x="14377" y="13698"/>
                    </a:cubicBezTo>
                    <a:lnTo>
                      <a:pt x="14485" y="13589"/>
                    </a:lnTo>
                    <a:cubicBezTo>
                      <a:pt x="14648" y="13372"/>
                      <a:pt x="14865" y="13128"/>
                      <a:pt x="15028" y="12857"/>
                    </a:cubicBezTo>
                    <a:cubicBezTo>
                      <a:pt x="15109" y="12749"/>
                      <a:pt x="15109" y="12640"/>
                      <a:pt x="15028" y="12586"/>
                    </a:cubicBezTo>
                    <a:cubicBezTo>
                      <a:pt x="15000" y="12586"/>
                      <a:pt x="15000" y="12559"/>
                      <a:pt x="14973" y="12532"/>
                    </a:cubicBezTo>
                    <a:cubicBezTo>
                      <a:pt x="14865" y="12450"/>
                      <a:pt x="14756" y="12342"/>
                      <a:pt x="14621" y="12287"/>
                    </a:cubicBezTo>
                    <a:cubicBezTo>
                      <a:pt x="14485" y="12179"/>
                      <a:pt x="14377" y="12125"/>
                      <a:pt x="14241" y="12016"/>
                    </a:cubicBezTo>
                    <a:cubicBezTo>
                      <a:pt x="14214" y="12016"/>
                      <a:pt x="14214" y="11962"/>
                      <a:pt x="14187" y="11935"/>
                    </a:cubicBezTo>
                    <a:cubicBezTo>
                      <a:pt x="14241" y="11853"/>
                      <a:pt x="14322" y="11745"/>
                      <a:pt x="14349" y="11636"/>
                    </a:cubicBezTo>
                    <a:cubicBezTo>
                      <a:pt x="14377" y="11582"/>
                      <a:pt x="14431" y="11528"/>
                      <a:pt x="14431" y="11474"/>
                    </a:cubicBezTo>
                    <a:cubicBezTo>
                      <a:pt x="14566" y="11175"/>
                      <a:pt x="14702" y="10823"/>
                      <a:pt x="14783" y="10524"/>
                    </a:cubicBezTo>
                    <a:cubicBezTo>
                      <a:pt x="15028" y="10552"/>
                      <a:pt x="15299" y="10633"/>
                      <a:pt x="15543" y="10660"/>
                    </a:cubicBezTo>
                    <a:cubicBezTo>
                      <a:pt x="15597" y="10660"/>
                      <a:pt x="15679" y="10687"/>
                      <a:pt x="15733" y="10687"/>
                    </a:cubicBezTo>
                    <a:cubicBezTo>
                      <a:pt x="15764" y="10692"/>
                      <a:pt x="15792" y="10694"/>
                      <a:pt x="15817" y="10694"/>
                    </a:cubicBezTo>
                    <a:cubicBezTo>
                      <a:pt x="15948" y="10694"/>
                      <a:pt x="16013" y="10634"/>
                      <a:pt x="16058" y="10497"/>
                    </a:cubicBezTo>
                    <a:cubicBezTo>
                      <a:pt x="16085" y="10389"/>
                      <a:pt x="16113" y="10253"/>
                      <a:pt x="16113" y="10145"/>
                    </a:cubicBezTo>
                    <a:cubicBezTo>
                      <a:pt x="16140" y="9928"/>
                      <a:pt x="16194" y="9711"/>
                      <a:pt x="16248" y="9494"/>
                    </a:cubicBezTo>
                    <a:lnTo>
                      <a:pt x="16248" y="9331"/>
                    </a:lnTo>
                    <a:cubicBezTo>
                      <a:pt x="16194" y="9222"/>
                      <a:pt x="16113" y="9168"/>
                      <a:pt x="15977" y="9168"/>
                    </a:cubicBezTo>
                    <a:cubicBezTo>
                      <a:pt x="15787" y="9141"/>
                      <a:pt x="15597" y="9087"/>
                      <a:pt x="15434" y="9060"/>
                    </a:cubicBezTo>
                    <a:cubicBezTo>
                      <a:pt x="15326" y="9033"/>
                      <a:pt x="15190" y="9033"/>
                      <a:pt x="15136" y="9005"/>
                    </a:cubicBezTo>
                    <a:lnTo>
                      <a:pt x="15136" y="8192"/>
                    </a:lnTo>
                    <a:cubicBezTo>
                      <a:pt x="15136" y="7920"/>
                      <a:pt x="15109" y="7676"/>
                      <a:pt x="15055" y="7405"/>
                    </a:cubicBezTo>
                    <a:cubicBezTo>
                      <a:pt x="15380" y="7324"/>
                      <a:pt x="15651" y="7242"/>
                      <a:pt x="15950" y="7161"/>
                    </a:cubicBezTo>
                    <a:cubicBezTo>
                      <a:pt x="15950" y="6890"/>
                      <a:pt x="16004" y="6863"/>
                      <a:pt x="16058" y="6727"/>
                    </a:cubicBezTo>
                    <a:lnTo>
                      <a:pt x="16058" y="6564"/>
                    </a:lnTo>
                    <a:cubicBezTo>
                      <a:pt x="16058" y="6510"/>
                      <a:pt x="16031" y="6456"/>
                      <a:pt x="16031" y="6429"/>
                    </a:cubicBezTo>
                    <a:cubicBezTo>
                      <a:pt x="15977" y="6239"/>
                      <a:pt x="15923" y="6076"/>
                      <a:pt x="15896" y="5913"/>
                    </a:cubicBezTo>
                    <a:lnTo>
                      <a:pt x="15787" y="5615"/>
                    </a:lnTo>
                    <a:cubicBezTo>
                      <a:pt x="15766" y="5464"/>
                      <a:pt x="15676" y="5416"/>
                      <a:pt x="15558" y="5416"/>
                    </a:cubicBezTo>
                    <a:cubicBezTo>
                      <a:pt x="15528" y="5416"/>
                      <a:pt x="15495" y="5419"/>
                      <a:pt x="15462" y="5425"/>
                    </a:cubicBezTo>
                    <a:cubicBezTo>
                      <a:pt x="15217" y="5506"/>
                      <a:pt x="14892" y="5561"/>
                      <a:pt x="14621" y="5642"/>
                    </a:cubicBezTo>
                    <a:cubicBezTo>
                      <a:pt x="14607" y="5649"/>
                      <a:pt x="14595" y="5652"/>
                      <a:pt x="14585" y="5652"/>
                    </a:cubicBezTo>
                    <a:cubicBezTo>
                      <a:pt x="14555" y="5652"/>
                      <a:pt x="14539" y="5622"/>
                      <a:pt x="14539" y="5561"/>
                    </a:cubicBezTo>
                    <a:cubicBezTo>
                      <a:pt x="14377" y="5262"/>
                      <a:pt x="14268" y="4991"/>
                      <a:pt x="14105" y="4720"/>
                    </a:cubicBezTo>
                    <a:cubicBezTo>
                      <a:pt x="14051" y="4557"/>
                      <a:pt x="13943" y="4422"/>
                      <a:pt x="13861" y="4259"/>
                    </a:cubicBezTo>
                    <a:lnTo>
                      <a:pt x="13916" y="4177"/>
                    </a:lnTo>
                    <a:cubicBezTo>
                      <a:pt x="14160" y="3988"/>
                      <a:pt x="14349" y="3798"/>
                      <a:pt x="14566" y="3608"/>
                    </a:cubicBezTo>
                    <a:cubicBezTo>
                      <a:pt x="14675" y="3499"/>
                      <a:pt x="14702" y="3364"/>
                      <a:pt x="14594" y="3255"/>
                    </a:cubicBezTo>
                    <a:cubicBezTo>
                      <a:pt x="14539" y="3174"/>
                      <a:pt x="14458" y="3092"/>
                      <a:pt x="14404" y="2984"/>
                    </a:cubicBezTo>
                    <a:cubicBezTo>
                      <a:pt x="14214" y="2821"/>
                      <a:pt x="14078" y="2631"/>
                      <a:pt x="13916" y="2441"/>
                    </a:cubicBezTo>
                    <a:cubicBezTo>
                      <a:pt x="13861" y="2401"/>
                      <a:pt x="13800" y="2380"/>
                      <a:pt x="13743" y="2380"/>
                    </a:cubicBezTo>
                    <a:cubicBezTo>
                      <a:pt x="13685" y="2380"/>
                      <a:pt x="13631" y="2401"/>
                      <a:pt x="13590" y="2441"/>
                    </a:cubicBezTo>
                    <a:cubicBezTo>
                      <a:pt x="13400" y="2631"/>
                      <a:pt x="13210" y="2767"/>
                      <a:pt x="13048" y="2930"/>
                    </a:cubicBezTo>
                    <a:cubicBezTo>
                      <a:pt x="12966" y="2957"/>
                      <a:pt x="12939" y="3038"/>
                      <a:pt x="12858" y="3092"/>
                    </a:cubicBezTo>
                    <a:cubicBezTo>
                      <a:pt x="12451" y="2713"/>
                      <a:pt x="12044" y="2414"/>
                      <a:pt x="11583" y="2143"/>
                    </a:cubicBezTo>
                    <a:cubicBezTo>
                      <a:pt x="11583" y="2116"/>
                      <a:pt x="11610" y="2089"/>
                      <a:pt x="11610" y="2089"/>
                    </a:cubicBezTo>
                    <a:cubicBezTo>
                      <a:pt x="11718" y="1818"/>
                      <a:pt x="11854" y="1546"/>
                      <a:pt x="11963" y="1302"/>
                    </a:cubicBezTo>
                    <a:cubicBezTo>
                      <a:pt x="12017" y="1140"/>
                      <a:pt x="11990" y="1031"/>
                      <a:pt x="11800" y="923"/>
                    </a:cubicBezTo>
                    <a:cubicBezTo>
                      <a:pt x="11637" y="868"/>
                      <a:pt x="11474" y="760"/>
                      <a:pt x="11312" y="678"/>
                    </a:cubicBezTo>
                    <a:cubicBezTo>
                      <a:pt x="11176" y="624"/>
                      <a:pt x="11040" y="543"/>
                      <a:pt x="10851" y="516"/>
                    </a:cubicBezTo>
                    <a:cubicBezTo>
                      <a:pt x="10808" y="502"/>
                      <a:pt x="10772" y="495"/>
                      <a:pt x="10739" y="495"/>
                    </a:cubicBezTo>
                    <a:cubicBezTo>
                      <a:pt x="10646" y="495"/>
                      <a:pt x="10585" y="551"/>
                      <a:pt x="10525" y="651"/>
                    </a:cubicBezTo>
                    <a:cubicBezTo>
                      <a:pt x="10417" y="923"/>
                      <a:pt x="10281" y="1167"/>
                      <a:pt x="10172" y="1438"/>
                    </a:cubicBezTo>
                    <a:cubicBezTo>
                      <a:pt x="10153" y="1476"/>
                      <a:pt x="10134" y="1515"/>
                      <a:pt x="10096" y="1515"/>
                    </a:cubicBezTo>
                    <a:cubicBezTo>
                      <a:pt x="10080" y="1515"/>
                      <a:pt x="10061" y="1508"/>
                      <a:pt x="10037" y="1492"/>
                    </a:cubicBezTo>
                    <a:cubicBezTo>
                      <a:pt x="9603" y="1357"/>
                      <a:pt x="9142" y="1275"/>
                      <a:pt x="8653" y="1221"/>
                    </a:cubicBezTo>
                    <a:cubicBezTo>
                      <a:pt x="8599" y="1221"/>
                      <a:pt x="8599" y="1194"/>
                      <a:pt x="8599" y="1167"/>
                    </a:cubicBezTo>
                    <a:cubicBezTo>
                      <a:pt x="8599" y="868"/>
                      <a:pt x="8572" y="597"/>
                      <a:pt x="8572" y="272"/>
                    </a:cubicBezTo>
                    <a:cubicBezTo>
                      <a:pt x="8572" y="109"/>
                      <a:pt x="8464" y="55"/>
                      <a:pt x="8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49"/>
              <p:cNvSpPr/>
              <p:nvPr/>
            </p:nvSpPr>
            <p:spPr>
              <a:xfrm>
                <a:off x="6826344" y="3129770"/>
                <a:ext cx="235122" cy="232461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41" extrusionOk="0">
                    <a:moveTo>
                      <a:pt x="2167" y="1"/>
                    </a:moveTo>
                    <a:cubicBezTo>
                      <a:pt x="2150" y="1"/>
                      <a:pt x="2133" y="1"/>
                      <a:pt x="2116" y="1"/>
                    </a:cubicBezTo>
                    <a:cubicBezTo>
                      <a:pt x="895" y="55"/>
                      <a:pt x="0" y="1059"/>
                      <a:pt x="27" y="2252"/>
                    </a:cubicBezTo>
                    <a:cubicBezTo>
                      <a:pt x="54" y="3446"/>
                      <a:pt x="1085" y="4341"/>
                      <a:pt x="2252" y="4341"/>
                    </a:cubicBezTo>
                    <a:cubicBezTo>
                      <a:pt x="3472" y="4314"/>
                      <a:pt x="4394" y="3310"/>
                      <a:pt x="4367" y="2117"/>
                    </a:cubicBezTo>
                    <a:cubicBezTo>
                      <a:pt x="4340" y="914"/>
                      <a:pt x="3339" y="1"/>
                      <a:pt x="21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430;p49"/>
            <p:cNvGrpSpPr/>
            <p:nvPr/>
          </p:nvGrpSpPr>
          <p:grpSpPr>
            <a:xfrm>
              <a:off x="6113436" y="1633865"/>
              <a:ext cx="1441997" cy="1441880"/>
              <a:chOff x="5568717" y="1285046"/>
              <a:chExt cx="2573616" cy="2573408"/>
            </a:xfrm>
          </p:grpSpPr>
          <p:sp>
            <p:nvSpPr>
              <p:cNvPr id="431" name="Google Shape;431;p49"/>
              <p:cNvSpPr/>
              <p:nvPr/>
            </p:nvSpPr>
            <p:spPr>
              <a:xfrm>
                <a:off x="5568717" y="1285046"/>
                <a:ext cx="2573616" cy="2573408"/>
              </a:xfrm>
              <a:custGeom>
                <a:avLst/>
                <a:gdLst/>
                <a:ahLst/>
                <a:cxnLst/>
                <a:rect l="l" t="t" r="r" b="b"/>
                <a:pathLst>
                  <a:path w="12346" h="12345" extrusionOk="0">
                    <a:moveTo>
                      <a:pt x="6180" y="0"/>
                    </a:moveTo>
                    <a:cubicBezTo>
                      <a:pt x="2777" y="0"/>
                      <a:pt x="1" y="2762"/>
                      <a:pt x="1" y="6166"/>
                    </a:cubicBezTo>
                    <a:cubicBezTo>
                      <a:pt x="1" y="9583"/>
                      <a:pt x="2777" y="12345"/>
                      <a:pt x="6180" y="12345"/>
                    </a:cubicBezTo>
                    <a:cubicBezTo>
                      <a:pt x="9584" y="12345"/>
                      <a:pt x="12346" y="9583"/>
                      <a:pt x="12346" y="6166"/>
                    </a:cubicBezTo>
                    <a:cubicBezTo>
                      <a:pt x="12346" y="2762"/>
                      <a:pt x="9584" y="0"/>
                      <a:pt x="61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2" name="Google Shape;432;p49"/>
              <p:cNvGrpSpPr/>
              <p:nvPr/>
            </p:nvGrpSpPr>
            <p:grpSpPr>
              <a:xfrm>
                <a:off x="6095025" y="1811250"/>
                <a:ext cx="1521000" cy="1521000"/>
                <a:chOff x="6095025" y="1811250"/>
                <a:chExt cx="1521000" cy="1521000"/>
              </a:xfrm>
            </p:grpSpPr>
            <p:sp>
              <p:nvSpPr>
                <p:cNvPr id="433" name="Google Shape;433;p49"/>
                <p:cNvSpPr/>
                <p:nvPr/>
              </p:nvSpPr>
              <p:spPr>
                <a:xfrm>
                  <a:off x="6536025" y="1811250"/>
                  <a:ext cx="639000" cy="1521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49"/>
                <p:cNvSpPr/>
                <p:nvPr/>
              </p:nvSpPr>
              <p:spPr>
                <a:xfrm rot="5400000">
                  <a:off x="6536025" y="1811250"/>
                  <a:ext cx="639000" cy="15210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35" name="Google Shape;435;p49"/>
          <p:cNvSpPr txBox="1">
            <a:spLocks noGrp="1"/>
          </p:cNvSpPr>
          <p:nvPr>
            <p:ph type="title"/>
          </p:nvPr>
        </p:nvSpPr>
        <p:spPr>
          <a:xfrm>
            <a:off x="710100" y="445025"/>
            <a:ext cx="4773600" cy="10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THANK YOU</a:t>
            </a:r>
            <a:endParaRPr sz="6000"/>
          </a:p>
        </p:txBody>
      </p:sp>
      <p:sp>
        <p:nvSpPr>
          <p:cNvPr id="436" name="Google Shape;436;p49"/>
          <p:cNvSpPr txBox="1"/>
          <p:nvPr/>
        </p:nvSpPr>
        <p:spPr>
          <a:xfrm>
            <a:off x="717200" y="1459300"/>
            <a:ext cx="27051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 you have any questions?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49"/>
          <p:cNvSpPr txBox="1"/>
          <p:nvPr/>
        </p:nvSpPr>
        <p:spPr>
          <a:xfrm>
            <a:off x="717200" y="2913038"/>
            <a:ext cx="35100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Future Domain: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http://WellNurse.com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49"/>
          <p:cNvSpPr txBox="1"/>
          <p:nvPr/>
        </p:nvSpPr>
        <p:spPr>
          <a:xfrm>
            <a:off x="717200" y="4303200"/>
            <a:ext cx="35100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attribution.</a:t>
            </a:r>
            <a:endParaRPr sz="9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49"/>
          <p:cNvSpPr/>
          <p:nvPr/>
        </p:nvSpPr>
        <p:spPr>
          <a:xfrm>
            <a:off x="806251" y="2288375"/>
            <a:ext cx="548892" cy="549471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0" name="Google Shape;440;p49"/>
          <p:cNvGrpSpPr/>
          <p:nvPr/>
        </p:nvGrpSpPr>
        <p:grpSpPr>
          <a:xfrm>
            <a:off x="1518680" y="2306247"/>
            <a:ext cx="549467" cy="548861"/>
            <a:chOff x="3752358" y="3817349"/>
            <a:chExt cx="346056" cy="345674"/>
          </a:xfrm>
        </p:grpSpPr>
        <p:sp>
          <p:nvSpPr>
            <p:cNvPr id="441" name="Google Shape;441;p49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9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9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9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49"/>
          <p:cNvGrpSpPr/>
          <p:nvPr/>
        </p:nvGrpSpPr>
        <p:grpSpPr>
          <a:xfrm>
            <a:off x="2231745" y="2306247"/>
            <a:ext cx="549417" cy="548861"/>
            <a:chOff x="4201447" y="3817349"/>
            <a:chExt cx="346024" cy="345674"/>
          </a:xfrm>
        </p:grpSpPr>
        <p:sp>
          <p:nvSpPr>
            <p:cNvPr id="446" name="Google Shape;446;p49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9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48" name="Google Shape;44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00" y="4833525"/>
            <a:ext cx="969378" cy="234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A852-08EA-4CAB-A64B-27C19EAA3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Kristy Peterson, RN – Team #5 Member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FA8865-90F2-43D1-97B5-8E3A10BAD8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18" t="6274" r="5885" b="6405"/>
          <a:stretch/>
        </p:blipFill>
        <p:spPr>
          <a:xfrm>
            <a:off x="813933" y="1306916"/>
            <a:ext cx="2762977" cy="3303256"/>
          </a:xfrm>
          <a:prstGeom prst="rect">
            <a:avLst/>
          </a:prstGeom>
        </p:spPr>
      </p:pic>
      <p:sp>
        <p:nvSpPr>
          <p:cNvPr id="4" name="Google Shape;332;p42">
            <a:extLst>
              <a:ext uri="{FF2B5EF4-FFF2-40B4-BE49-F238E27FC236}">
                <a16:creationId xmlns:a16="http://schemas.microsoft.com/office/drawing/2014/main" id="{4C2D13DC-5501-4F10-8753-4B506C8A6948}"/>
              </a:ext>
            </a:extLst>
          </p:cNvPr>
          <p:cNvSpPr txBox="1"/>
          <p:nvPr/>
        </p:nvSpPr>
        <p:spPr>
          <a:xfrm>
            <a:off x="3748373" y="1741393"/>
            <a:ext cx="3637437" cy="179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Font typeface="Raleway"/>
              <a:buNone/>
            </a:pPr>
            <a:r>
              <a:rPr lang="en-US" dirty="0">
                <a:solidFill>
                  <a:schemeClr val="dk2"/>
                </a:solidFill>
              </a:rPr>
              <a:t>“As a nurse on the front lines of COVID-19, I really would have appreciated a resource to help me with coping and the stress I’ve been facing. One of my good colleagues passed away recently and it’s been a lot.”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Font typeface="Raleway"/>
              <a:buNone/>
            </a:pPr>
            <a:endParaRPr lang="en-US" dirty="0">
              <a:solidFill>
                <a:schemeClr val="dk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Font typeface="Raleway"/>
              <a:buNone/>
            </a:pPr>
            <a:r>
              <a:rPr lang="en-US" dirty="0">
                <a:solidFill>
                  <a:schemeClr val="dk2"/>
                </a:solidFill>
              </a:rPr>
              <a:t>- </a:t>
            </a:r>
            <a:r>
              <a:rPr lang="en-US" i="1" dirty="0">
                <a:solidFill>
                  <a:schemeClr val="dk2"/>
                </a:solidFill>
              </a:rPr>
              <a:t>Kristy</a:t>
            </a:r>
          </a:p>
        </p:txBody>
      </p:sp>
    </p:spTree>
    <p:extLst>
      <p:ext uri="{BB962C8B-B14F-4D97-AF65-F5344CB8AC3E}">
        <p14:creationId xmlns:p14="http://schemas.microsoft.com/office/powerpoint/2010/main" val="178888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"/>
          <p:cNvSpPr txBox="1">
            <a:spLocks noGrp="1"/>
          </p:cNvSpPr>
          <p:nvPr>
            <p:ph type="title"/>
          </p:nvPr>
        </p:nvSpPr>
        <p:spPr>
          <a:xfrm>
            <a:off x="633900" y="316693"/>
            <a:ext cx="77238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 sz="3100"/>
              <a:t>THE PROBLEM</a:t>
            </a:r>
            <a:endParaRPr sz="8300"/>
          </a:p>
        </p:txBody>
      </p:sp>
      <p:sp>
        <p:nvSpPr>
          <p:cNvPr id="332" name="Google Shape;332;p42"/>
          <p:cNvSpPr txBox="1"/>
          <p:nvPr/>
        </p:nvSpPr>
        <p:spPr>
          <a:xfrm>
            <a:off x="843225" y="1749900"/>
            <a:ext cx="77238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Font typeface="Raleway"/>
              <a:buNone/>
            </a:pPr>
            <a:r>
              <a:rPr lang="en-US" sz="2500" b="1" dirty="0">
                <a:solidFill>
                  <a:srgbClr val="46A197"/>
                </a:solidFill>
                <a:latin typeface="Raleway"/>
                <a:ea typeface="Raleway"/>
                <a:cs typeface="Raleway"/>
                <a:sym typeface="Raleway"/>
              </a:rPr>
              <a:t>Limited</a:t>
            </a:r>
            <a:r>
              <a:rPr lang="en-US" sz="4400" b="1" i="0" u="none" strike="noStrike" cap="none" dirty="0">
                <a:solidFill>
                  <a:srgbClr val="46A197"/>
                </a:solidFill>
                <a:latin typeface="Raleway"/>
                <a:ea typeface="Raleway"/>
                <a:cs typeface="Raleway"/>
                <a:sym typeface="Raleway"/>
              </a:rPr>
              <a:t> </a:t>
            </a:r>
            <a:r>
              <a:rPr lang="en-US" sz="4400" b="1" dirty="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NURSE-s</a:t>
            </a:r>
            <a:r>
              <a:rPr lang="en-US" sz="4400" b="1" i="0" u="none" strike="noStrike" cap="none" dirty="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pecific</a:t>
            </a:r>
            <a:r>
              <a:rPr lang="en-US" sz="4400" b="1" i="0" u="none" strike="noStrike" cap="none" dirty="0">
                <a:solidFill>
                  <a:srgbClr val="46A197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4400" b="1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COPING</a:t>
            </a:r>
            <a:r>
              <a:rPr lang="en-US" sz="4400" b="1" i="0" u="none" strike="noStrike" cap="none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4400" b="1" dirty="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tools</a:t>
            </a:r>
            <a:r>
              <a:rPr lang="en-US" sz="4400" b="1" i="0" u="none" strike="noStrike" cap="none" dirty="0">
                <a:solidFill>
                  <a:srgbClr val="46A197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4400" b="1" dirty="0">
                <a:solidFill>
                  <a:srgbClr val="46A197"/>
                </a:solidFill>
                <a:latin typeface="Raleway"/>
                <a:ea typeface="Raleway"/>
                <a:cs typeface="Raleway"/>
                <a:sym typeface="Raleway"/>
              </a:rPr>
              <a:t>addressing</a:t>
            </a:r>
            <a:r>
              <a:rPr lang="en-US" sz="4400" b="1" i="0" u="none" strike="noStrike" cap="none" dirty="0">
                <a:solidFill>
                  <a:srgbClr val="46A197"/>
                </a:solidFill>
                <a:latin typeface="Raleway"/>
                <a:ea typeface="Raleway"/>
                <a:cs typeface="Raleway"/>
                <a:sym typeface="Raleway"/>
              </a:rPr>
              <a:t> professional related </a:t>
            </a:r>
            <a:endParaRPr sz="4400" b="1" i="0" u="none" strike="noStrike" cap="none" dirty="0">
              <a:solidFill>
                <a:srgbClr val="46A19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Font typeface="Raleway"/>
              <a:buNone/>
            </a:pPr>
            <a:r>
              <a:rPr lang="en-US" sz="44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STRESS &amp; ANXIETY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333" name="Google Shape;333;p42"/>
          <p:cNvCxnSpPr/>
          <p:nvPr/>
        </p:nvCxnSpPr>
        <p:spPr>
          <a:xfrm>
            <a:off x="2347925" y="1161900"/>
            <a:ext cx="447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4" name="Google Shape;33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75" y="4855250"/>
            <a:ext cx="969378" cy="234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 txBox="1">
            <a:spLocks noGrp="1"/>
          </p:cNvSpPr>
          <p:nvPr>
            <p:ph type="body" idx="1"/>
          </p:nvPr>
        </p:nvSpPr>
        <p:spPr>
          <a:xfrm>
            <a:off x="252900" y="1675775"/>
            <a:ext cx="8028600" cy="2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2100"/>
              <a:buChar char="●"/>
            </a:pPr>
            <a:r>
              <a:rPr lang="en-US" sz="3100" b="1">
                <a:solidFill>
                  <a:schemeClr val="accent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Traditional</a:t>
            </a:r>
            <a:r>
              <a:rPr lang="en-US" sz="2400" b="1">
                <a:solidFill>
                  <a:srgbClr val="25242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00" b="1">
                <a:solidFill>
                  <a:srgbClr val="25242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Interventions</a:t>
            </a:r>
            <a:r>
              <a:rPr lang="en-US" sz="2400">
                <a:solidFill>
                  <a:srgbClr val="25242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= </a:t>
            </a:r>
            <a:r>
              <a:rPr lang="en-US" sz="2400">
                <a:solidFill>
                  <a:schemeClr val="accent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Limited REACH</a:t>
            </a:r>
            <a:r>
              <a:rPr lang="en-US" sz="2400">
                <a:solidFill>
                  <a:schemeClr val="accent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100">
                <a:solidFill>
                  <a:schemeClr val="accent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endParaRPr sz="2100">
              <a:solidFill>
                <a:schemeClr val="accent6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6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6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52423"/>
              </a:buClr>
              <a:buSzPts val="2400"/>
              <a:buChar char="●"/>
            </a:pPr>
            <a:r>
              <a:rPr lang="en-US" sz="2400" b="1">
                <a:solidFill>
                  <a:srgbClr val="25242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TECH </a:t>
            </a:r>
            <a:r>
              <a:rPr lang="en-US" sz="2400">
                <a:solidFill>
                  <a:srgbClr val="25242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Solutions </a:t>
            </a:r>
            <a:r>
              <a:rPr lang="en-US" sz="2400" b="1">
                <a:solidFill>
                  <a:schemeClr val="accent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NOT</a:t>
            </a:r>
            <a:r>
              <a:rPr lang="en-US" sz="2400" b="1">
                <a:solidFill>
                  <a:srgbClr val="25242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400">
                <a:solidFill>
                  <a:srgbClr val="25242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designed</a:t>
            </a:r>
            <a:r>
              <a:rPr lang="en-US" sz="2400" b="1">
                <a:solidFill>
                  <a:srgbClr val="25242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for </a:t>
            </a:r>
            <a:r>
              <a:rPr lang="en-US" sz="2400" b="1">
                <a:solidFill>
                  <a:schemeClr val="accent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End User</a:t>
            </a:r>
            <a:r>
              <a:rPr lang="en-US" sz="2400">
                <a:solidFill>
                  <a:schemeClr val="accent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endParaRPr sz="2400">
              <a:solidFill>
                <a:srgbClr val="25242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5242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                    Expected </a:t>
            </a:r>
            <a:r>
              <a:rPr lang="en-US" sz="1700" b="1">
                <a:solidFill>
                  <a:schemeClr val="accent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Adoption Rate</a:t>
            </a:r>
            <a:r>
              <a:rPr lang="en-US" sz="1700">
                <a:solidFill>
                  <a:schemeClr val="accent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=  </a:t>
            </a:r>
            <a:r>
              <a:rPr lang="en-US" sz="1700" b="1">
                <a:solidFill>
                  <a:schemeClr val="accent6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NOT </a:t>
            </a:r>
            <a:r>
              <a:rPr lang="en-US" sz="1700">
                <a:solidFill>
                  <a:schemeClr val="accent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to its </a:t>
            </a:r>
            <a:r>
              <a:rPr lang="en-US" sz="1700" b="1">
                <a:solidFill>
                  <a:schemeClr val="accent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Potential</a:t>
            </a:r>
            <a:endParaRPr sz="1700" b="1">
              <a:solidFill>
                <a:schemeClr val="accent4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accent6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300"/>
            </a:b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sz="1300"/>
          </a:p>
        </p:txBody>
      </p:sp>
      <p:pic>
        <p:nvPicPr>
          <p:cNvPr id="340" name="Google Shape;34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314" y="3479075"/>
            <a:ext cx="1326890" cy="166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9125" y="1295575"/>
            <a:ext cx="698025" cy="2076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43"/>
          <p:cNvCxnSpPr/>
          <p:nvPr/>
        </p:nvCxnSpPr>
        <p:spPr>
          <a:xfrm>
            <a:off x="1554000" y="1238100"/>
            <a:ext cx="5128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3" name="Google Shape;343;p43"/>
          <p:cNvSpPr txBox="1">
            <a:spLocks noGrp="1"/>
          </p:cNvSpPr>
          <p:nvPr>
            <p:ph type="title"/>
          </p:nvPr>
        </p:nvSpPr>
        <p:spPr>
          <a:xfrm>
            <a:off x="176700" y="316693"/>
            <a:ext cx="77238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 sz="3100"/>
              <a:t>THE PROBLEM</a:t>
            </a:r>
            <a:endParaRPr sz="8300"/>
          </a:p>
        </p:txBody>
      </p:sp>
      <p:pic>
        <p:nvPicPr>
          <p:cNvPr id="344" name="Google Shape;34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100" y="4844500"/>
            <a:ext cx="969378" cy="234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"/>
          <p:cNvSpPr txBox="1">
            <a:spLocks noGrp="1"/>
          </p:cNvSpPr>
          <p:nvPr>
            <p:ph type="title"/>
          </p:nvPr>
        </p:nvSpPr>
        <p:spPr>
          <a:xfrm>
            <a:off x="710100" y="296343"/>
            <a:ext cx="77238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 sz="3100"/>
              <a:t>THE                 SOLUTION</a:t>
            </a:r>
            <a:endParaRPr sz="8300"/>
          </a:p>
        </p:txBody>
      </p:sp>
      <p:sp>
        <p:nvSpPr>
          <p:cNvPr id="350" name="Google Shape;350;p44"/>
          <p:cNvSpPr txBox="1"/>
          <p:nvPr/>
        </p:nvSpPr>
        <p:spPr>
          <a:xfrm>
            <a:off x="346075" y="836250"/>
            <a:ext cx="8563500" cy="3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Font typeface="Raleway"/>
              <a:buNone/>
            </a:pPr>
            <a:endParaRPr sz="4400" b="1" i="0" u="sng" strike="noStrike" cap="none">
              <a:solidFill>
                <a:srgbClr val="46A19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Font typeface="Raleway"/>
              <a:buNone/>
            </a:pPr>
            <a:r>
              <a:rPr lang="en-US" sz="4400" b="1" i="0" u="none" strike="noStrike" cap="none">
                <a:solidFill>
                  <a:srgbClr val="46A197"/>
                </a:solidFill>
                <a:latin typeface="Raleway"/>
                <a:ea typeface="Raleway"/>
                <a:cs typeface="Raleway"/>
                <a:sym typeface="Raleway"/>
              </a:rPr>
              <a:t> </a:t>
            </a:r>
            <a:r>
              <a:rPr lang="en-US" sz="3400" b="1">
                <a:solidFill>
                  <a:srgbClr val="46A197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US" sz="4400" b="1" i="0" u="none" strike="noStrike" cap="none">
                <a:solidFill>
                  <a:srgbClr val="46A197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4400" b="1">
                <a:solidFill>
                  <a:srgbClr val="46A197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r>
              <a:rPr lang="en-US" sz="4400" b="1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NURSE first</a:t>
            </a:r>
            <a:r>
              <a:rPr lang="en-US" sz="4400" b="1">
                <a:solidFill>
                  <a:srgbClr val="46A197"/>
                </a:solidFill>
                <a:latin typeface="Raleway"/>
                <a:ea typeface="Raleway"/>
                <a:cs typeface="Raleway"/>
                <a:sym typeface="Raleway"/>
              </a:rPr>
              <a:t>” </a:t>
            </a:r>
            <a:r>
              <a:rPr lang="en-US" sz="3500" b="1" i="0" u="none" strike="noStrike" cap="none">
                <a:solidFill>
                  <a:srgbClr val="46A197"/>
                </a:solidFill>
                <a:latin typeface="Raleway"/>
                <a:ea typeface="Raleway"/>
                <a:cs typeface="Raleway"/>
                <a:sym typeface="Raleway"/>
              </a:rPr>
              <a:t>mobile app </a:t>
            </a:r>
            <a:r>
              <a:rPr lang="en-US" sz="3500" b="1">
                <a:solidFill>
                  <a:srgbClr val="46A197"/>
                </a:solidFill>
                <a:latin typeface="Raleway"/>
                <a:ea typeface="Raleway"/>
                <a:cs typeface="Raleway"/>
                <a:sym typeface="Raleway"/>
              </a:rPr>
              <a:t>providing</a:t>
            </a:r>
            <a:r>
              <a:rPr lang="en-US" sz="4400" b="1" i="0" u="none" strike="noStrike" cap="none">
                <a:solidFill>
                  <a:srgbClr val="46A197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5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COPING INTERVENTIONS</a:t>
            </a:r>
            <a:r>
              <a:rPr lang="en-US" sz="4400" b="1" i="0" u="none" strike="noStrike" cap="none">
                <a:solidFill>
                  <a:srgbClr val="46A197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00" b="1" i="0" u="none" strike="noStrike" cap="none">
                <a:solidFill>
                  <a:srgbClr val="46A197"/>
                </a:solidFill>
                <a:latin typeface="Raleway"/>
                <a:ea typeface="Raleway"/>
                <a:cs typeface="Raleway"/>
                <a:sym typeface="Raleway"/>
              </a:rPr>
              <a:t>designed </a:t>
            </a:r>
            <a:endParaRPr sz="2700" b="1" i="0" u="none" strike="noStrike" cap="none">
              <a:solidFill>
                <a:srgbClr val="46A19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Font typeface="Raleway"/>
              <a:buNone/>
            </a:pPr>
            <a:r>
              <a:rPr lang="en-US" sz="2700" b="1">
                <a:solidFill>
                  <a:srgbClr val="46A197"/>
                </a:solidFill>
                <a:latin typeface="Raleway"/>
                <a:ea typeface="Raleway"/>
                <a:cs typeface="Raleway"/>
                <a:sym typeface="Raleway"/>
              </a:rPr>
              <a:t>by</a:t>
            </a:r>
            <a:r>
              <a:rPr lang="en-US" sz="4400" b="1" i="0" u="none" strike="noStrike" cap="none">
                <a:solidFill>
                  <a:srgbClr val="46A197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4400" b="1">
                <a:solidFill>
                  <a:srgbClr val="46A197"/>
                </a:solidFill>
                <a:latin typeface="Raleway"/>
                <a:ea typeface="Raleway"/>
                <a:cs typeface="Raleway"/>
                <a:sym typeface="Raleway"/>
              </a:rPr>
              <a:t>NURSES </a:t>
            </a:r>
            <a:r>
              <a:rPr lang="en-US" sz="2700" b="1">
                <a:solidFill>
                  <a:srgbClr val="46A197"/>
                </a:solidFill>
                <a:latin typeface="Raleway"/>
                <a:ea typeface="Raleway"/>
                <a:cs typeface="Raleway"/>
                <a:sym typeface="Raleway"/>
              </a:rPr>
              <a:t>for</a:t>
            </a:r>
            <a:r>
              <a:rPr lang="en-US" sz="4400" b="1" i="0" u="none" strike="noStrike" cap="none">
                <a:solidFill>
                  <a:srgbClr val="46A197"/>
                </a:solidFill>
                <a:latin typeface="Raleway"/>
                <a:ea typeface="Raleway"/>
                <a:cs typeface="Raleway"/>
                <a:sym typeface="Raleway"/>
              </a:rPr>
              <a:t> </a:t>
            </a:r>
            <a:r>
              <a:rPr lang="en-US" sz="4400" b="1">
                <a:solidFill>
                  <a:srgbClr val="46A197"/>
                </a:solidFill>
                <a:latin typeface="Raleway"/>
                <a:ea typeface="Raleway"/>
                <a:cs typeface="Raleway"/>
                <a:sym typeface="Raleway"/>
              </a:rPr>
              <a:t>NURSES</a:t>
            </a:r>
            <a:r>
              <a:rPr lang="en-US" sz="4400" b="1" i="0" u="none" strike="noStrike" cap="none">
                <a:solidFill>
                  <a:srgbClr val="46A197"/>
                </a:solidFill>
                <a:latin typeface="Raleway"/>
                <a:ea typeface="Raleway"/>
                <a:cs typeface="Raleway"/>
                <a:sym typeface="Raleway"/>
              </a:rPr>
              <a:t>  </a:t>
            </a:r>
            <a:endParaRPr sz="9600" b="1" i="0" u="none" strike="noStrike" cap="none">
              <a:solidFill>
                <a:srgbClr val="46A19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51" name="Google Shape;351;p44"/>
          <p:cNvCxnSpPr/>
          <p:nvPr/>
        </p:nvCxnSpPr>
        <p:spPr>
          <a:xfrm>
            <a:off x="2011200" y="1238100"/>
            <a:ext cx="5128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2" name="Google Shape;35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900" y="606950"/>
            <a:ext cx="1384275" cy="3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50" y="4855225"/>
            <a:ext cx="969378" cy="234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5"/>
          <p:cNvCxnSpPr/>
          <p:nvPr/>
        </p:nvCxnSpPr>
        <p:spPr>
          <a:xfrm>
            <a:off x="2011200" y="1238100"/>
            <a:ext cx="5128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9" name="Google Shape;359;p45"/>
          <p:cNvSpPr txBox="1">
            <a:spLocks noGrp="1"/>
          </p:cNvSpPr>
          <p:nvPr>
            <p:ph type="title"/>
          </p:nvPr>
        </p:nvSpPr>
        <p:spPr>
          <a:xfrm>
            <a:off x="786300" y="296343"/>
            <a:ext cx="77238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 sz="3100"/>
              <a:t>THE                 SOLUTION</a:t>
            </a:r>
            <a:endParaRPr sz="8300"/>
          </a:p>
        </p:txBody>
      </p:sp>
      <p:pic>
        <p:nvPicPr>
          <p:cNvPr id="360" name="Google Shape;36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100" y="606950"/>
            <a:ext cx="1384275" cy="3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5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6825" y="1579500"/>
            <a:ext cx="1570350" cy="314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25" y="4801550"/>
            <a:ext cx="969378" cy="234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6"/>
          <p:cNvSpPr txBox="1">
            <a:spLocks noGrp="1"/>
          </p:cNvSpPr>
          <p:nvPr>
            <p:ph type="title"/>
          </p:nvPr>
        </p:nvSpPr>
        <p:spPr>
          <a:xfrm>
            <a:off x="516006" y="226748"/>
            <a:ext cx="772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600"/>
              <a:t>What Makes                Unique?</a:t>
            </a:r>
            <a:endParaRPr/>
          </a:p>
        </p:txBody>
      </p:sp>
      <p:pic>
        <p:nvPicPr>
          <p:cNvPr id="368" name="Google Shape;36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63" y="1137223"/>
            <a:ext cx="8751487" cy="3963052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6"/>
          <p:cNvSpPr txBox="1"/>
          <p:nvPr/>
        </p:nvSpPr>
        <p:spPr>
          <a:xfrm>
            <a:off x="9730400" y="1279775"/>
            <a:ext cx="73521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46"/>
          <p:cNvSpPr/>
          <p:nvPr/>
        </p:nvSpPr>
        <p:spPr>
          <a:xfrm>
            <a:off x="8726300" y="1137225"/>
            <a:ext cx="145200" cy="4039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6"/>
          <p:cNvSpPr/>
          <p:nvPr/>
        </p:nvSpPr>
        <p:spPr>
          <a:xfrm rot="-428212">
            <a:off x="6300688" y="4864788"/>
            <a:ext cx="359788" cy="508853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6"/>
          <p:cNvSpPr/>
          <p:nvPr/>
        </p:nvSpPr>
        <p:spPr>
          <a:xfrm>
            <a:off x="6424425" y="4922700"/>
            <a:ext cx="2388600" cy="17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3" name="Google Shape;37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850" y="472775"/>
            <a:ext cx="1384275" cy="3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6"/>
          <p:cNvSpPr/>
          <p:nvPr/>
        </p:nvSpPr>
        <p:spPr>
          <a:xfrm>
            <a:off x="61075" y="3969600"/>
            <a:ext cx="7917300" cy="610800"/>
          </a:xfrm>
          <a:prstGeom prst="flowChartAlternateProcess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46"/>
          <p:cNvSpPr txBox="1"/>
          <p:nvPr/>
        </p:nvSpPr>
        <p:spPr>
          <a:xfrm>
            <a:off x="2332800" y="1137225"/>
            <a:ext cx="963900" cy="1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Nurse</a:t>
            </a:r>
            <a:endParaRPr sz="900"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6"/>
          <p:cNvSpPr txBox="1"/>
          <p:nvPr/>
        </p:nvSpPr>
        <p:spPr>
          <a:xfrm>
            <a:off x="3654475" y="1137225"/>
            <a:ext cx="963900" cy="1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Nurse</a:t>
            </a:r>
            <a:endParaRPr sz="900"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46"/>
          <p:cNvSpPr txBox="1"/>
          <p:nvPr/>
        </p:nvSpPr>
        <p:spPr>
          <a:xfrm>
            <a:off x="4892700" y="1137225"/>
            <a:ext cx="963900" cy="1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Nurse</a:t>
            </a:r>
            <a:endParaRPr sz="900"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46"/>
          <p:cNvSpPr/>
          <p:nvPr/>
        </p:nvSpPr>
        <p:spPr>
          <a:xfrm>
            <a:off x="117075" y="4037475"/>
            <a:ext cx="7838700" cy="515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6"/>
          <p:cNvSpPr/>
          <p:nvPr/>
        </p:nvSpPr>
        <p:spPr>
          <a:xfrm>
            <a:off x="127825" y="4026750"/>
            <a:ext cx="7838700" cy="515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46"/>
          <p:cNvSpPr/>
          <p:nvPr/>
        </p:nvSpPr>
        <p:spPr>
          <a:xfrm>
            <a:off x="2141025" y="1051500"/>
            <a:ext cx="963900" cy="7728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6"/>
          <p:cNvSpPr/>
          <p:nvPr/>
        </p:nvSpPr>
        <p:spPr>
          <a:xfrm>
            <a:off x="3382925" y="1051500"/>
            <a:ext cx="963900" cy="7728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6"/>
          <p:cNvSpPr/>
          <p:nvPr/>
        </p:nvSpPr>
        <p:spPr>
          <a:xfrm>
            <a:off x="4624825" y="1051500"/>
            <a:ext cx="1038000" cy="7728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7"/>
          <p:cNvSpPr/>
          <p:nvPr/>
        </p:nvSpPr>
        <p:spPr>
          <a:xfrm>
            <a:off x="2937450" y="463198"/>
            <a:ext cx="876812" cy="1016653"/>
          </a:xfrm>
          <a:custGeom>
            <a:avLst/>
            <a:gdLst/>
            <a:ahLst/>
            <a:cxnLst/>
            <a:rect l="l" t="t" r="r" b="b"/>
            <a:pathLst>
              <a:path w="11447" h="16791" extrusionOk="0">
                <a:moveTo>
                  <a:pt x="1" y="1"/>
                </a:moveTo>
                <a:lnTo>
                  <a:pt x="1" y="16791"/>
                </a:lnTo>
                <a:lnTo>
                  <a:pt x="11447" y="16791"/>
                </a:lnTo>
                <a:lnTo>
                  <a:pt x="1144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7"/>
          <p:cNvSpPr/>
          <p:nvPr/>
        </p:nvSpPr>
        <p:spPr>
          <a:xfrm>
            <a:off x="2937450" y="1479782"/>
            <a:ext cx="876812" cy="1015018"/>
          </a:xfrm>
          <a:custGeom>
            <a:avLst/>
            <a:gdLst/>
            <a:ahLst/>
            <a:cxnLst/>
            <a:rect l="l" t="t" r="r" b="b"/>
            <a:pathLst>
              <a:path w="11447" h="16764" extrusionOk="0">
                <a:moveTo>
                  <a:pt x="1" y="1"/>
                </a:moveTo>
                <a:lnTo>
                  <a:pt x="1" y="16763"/>
                </a:lnTo>
                <a:lnTo>
                  <a:pt x="11447" y="16763"/>
                </a:lnTo>
                <a:lnTo>
                  <a:pt x="1144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7"/>
          <p:cNvSpPr/>
          <p:nvPr/>
        </p:nvSpPr>
        <p:spPr>
          <a:xfrm>
            <a:off x="2937450" y="2494731"/>
            <a:ext cx="876812" cy="1016593"/>
          </a:xfrm>
          <a:custGeom>
            <a:avLst/>
            <a:gdLst/>
            <a:ahLst/>
            <a:cxnLst/>
            <a:rect l="l" t="t" r="r" b="b"/>
            <a:pathLst>
              <a:path w="11447" h="16790" extrusionOk="0">
                <a:moveTo>
                  <a:pt x="1" y="0"/>
                </a:moveTo>
                <a:lnTo>
                  <a:pt x="1" y="16790"/>
                </a:lnTo>
                <a:lnTo>
                  <a:pt x="11447" y="16790"/>
                </a:lnTo>
                <a:lnTo>
                  <a:pt x="114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7"/>
          <p:cNvSpPr txBox="1">
            <a:spLocks noGrp="1"/>
          </p:cNvSpPr>
          <p:nvPr>
            <p:ph type="subTitle" idx="1"/>
          </p:nvPr>
        </p:nvSpPr>
        <p:spPr>
          <a:xfrm>
            <a:off x="4269600" y="833400"/>
            <a:ext cx="34578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 &amp; Private Awards </a:t>
            </a:r>
            <a:r>
              <a:rPr lang="en-US">
                <a:solidFill>
                  <a:schemeClr val="accent4"/>
                </a:solidFill>
              </a:rPr>
              <a:t>are</a:t>
            </a:r>
            <a:r>
              <a:rPr lang="en-US"/>
              <a:t> </a:t>
            </a:r>
            <a:r>
              <a:rPr lang="en-US" b="1"/>
              <a:t>Available.</a:t>
            </a:r>
            <a:endParaRPr b="1"/>
          </a:p>
        </p:txBody>
      </p:sp>
      <p:sp>
        <p:nvSpPr>
          <p:cNvPr id="391" name="Google Shape;391;p47"/>
          <p:cNvSpPr txBox="1">
            <a:spLocks noGrp="1"/>
          </p:cNvSpPr>
          <p:nvPr>
            <p:ph type="title" idx="2"/>
          </p:nvPr>
        </p:nvSpPr>
        <p:spPr>
          <a:xfrm>
            <a:off x="2937450" y="652325"/>
            <a:ext cx="876900" cy="63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392" name="Google Shape;392;p47"/>
          <p:cNvSpPr txBox="1">
            <a:spLocks noGrp="1"/>
          </p:cNvSpPr>
          <p:nvPr>
            <p:ph type="title" idx="3"/>
          </p:nvPr>
        </p:nvSpPr>
        <p:spPr>
          <a:xfrm>
            <a:off x="2937450" y="1668091"/>
            <a:ext cx="876900" cy="63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393" name="Google Shape;393;p47"/>
          <p:cNvSpPr txBox="1">
            <a:spLocks noGrp="1"/>
          </p:cNvSpPr>
          <p:nvPr>
            <p:ph type="title" idx="4"/>
          </p:nvPr>
        </p:nvSpPr>
        <p:spPr>
          <a:xfrm>
            <a:off x="2937450" y="2683837"/>
            <a:ext cx="876900" cy="63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394" name="Google Shape;394;p47"/>
          <p:cNvSpPr txBox="1">
            <a:spLocks noGrp="1"/>
          </p:cNvSpPr>
          <p:nvPr>
            <p:ph type="subTitle" idx="6"/>
          </p:nvPr>
        </p:nvSpPr>
        <p:spPr>
          <a:xfrm>
            <a:off x="4269600" y="463200"/>
            <a:ext cx="45246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CAPITAL</a:t>
            </a:r>
            <a:r>
              <a:rPr lang="en-US"/>
              <a:t>: </a:t>
            </a:r>
            <a:r>
              <a:rPr lang="en-US">
                <a:solidFill>
                  <a:schemeClr val="accent6"/>
                </a:solidFill>
              </a:rPr>
              <a:t>COVID-19 </a:t>
            </a:r>
            <a:r>
              <a:rPr lang="en-US"/>
              <a:t>GRANT </a:t>
            </a:r>
            <a:endParaRPr sz="1600"/>
          </a:p>
        </p:txBody>
      </p:sp>
      <p:sp>
        <p:nvSpPr>
          <p:cNvPr id="395" name="Google Shape;395;p47"/>
          <p:cNvSpPr txBox="1">
            <a:spLocks noGrp="1"/>
          </p:cNvSpPr>
          <p:nvPr>
            <p:ph type="subTitle" idx="7"/>
          </p:nvPr>
        </p:nvSpPr>
        <p:spPr>
          <a:xfrm>
            <a:off x="4269600" y="1926250"/>
            <a:ext cx="53532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White labeling</a:t>
            </a:r>
            <a:r>
              <a:rPr lang="en-US"/>
              <a:t> opportunity [Nursing Organizations]</a:t>
            </a:r>
            <a:endParaRPr/>
          </a:p>
        </p:txBody>
      </p:sp>
      <p:sp>
        <p:nvSpPr>
          <p:cNvPr id="396" name="Google Shape;396;p47"/>
          <p:cNvSpPr txBox="1">
            <a:spLocks noGrp="1"/>
          </p:cNvSpPr>
          <p:nvPr>
            <p:ph type="subTitle" idx="8"/>
          </p:nvPr>
        </p:nvSpPr>
        <p:spPr>
          <a:xfrm>
            <a:off x="4269600" y="1556050"/>
            <a:ext cx="39924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Partnership</a:t>
            </a:r>
            <a:r>
              <a:rPr lang="en-US"/>
              <a:t> Model </a:t>
            </a:r>
            <a:endParaRPr sz="1600"/>
          </a:p>
        </p:txBody>
      </p:sp>
      <p:sp>
        <p:nvSpPr>
          <p:cNvPr id="397" name="Google Shape;397;p47"/>
          <p:cNvSpPr txBox="1">
            <a:spLocks noGrp="1"/>
          </p:cNvSpPr>
          <p:nvPr>
            <p:ph type="subTitle" idx="9"/>
          </p:nvPr>
        </p:nvSpPr>
        <p:spPr>
          <a:xfrm>
            <a:off x="4269600" y="3093525"/>
            <a:ext cx="47019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Encourage &amp; Empower nurses to share for a  ‘CAUSE’.</a:t>
            </a:r>
            <a:endParaRPr/>
          </a:p>
        </p:txBody>
      </p:sp>
      <p:sp>
        <p:nvSpPr>
          <p:cNvPr id="398" name="Google Shape;398;p47"/>
          <p:cNvSpPr txBox="1">
            <a:spLocks noGrp="1"/>
          </p:cNvSpPr>
          <p:nvPr>
            <p:ph type="subTitle" idx="13"/>
          </p:nvPr>
        </p:nvSpPr>
        <p:spPr>
          <a:xfrm>
            <a:off x="4269600" y="2723325"/>
            <a:ext cx="27927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Social Marketing</a:t>
            </a:r>
            <a:endParaRPr sz="1600"/>
          </a:p>
        </p:txBody>
      </p:sp>
      <p:sp>
        <p:nvSpPr>
          <p:cNvPr id="399" name="Google Shape;399;p47"/>
          <p:cNvSpPr txBox="1"/>
          <p:nvPr/>
        </p:nvSpPr>
        <p:spPr>
          <a:xfrm>
            <a:off x="133475" y="1578750"/>
            <a:ext cx="2792700" cy="18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194656"/>
                </a:solidFill>
                <a:latin typeface="Raleway"/>
                <a:ea typeface="Raleway"/>
                <a:cs typeface="Raleway"/>
                <a:sym typeface="Raleway"/>
              </a:rPr>
              <a:t>BUSINESS MODEL</a:t>
            </a:r>
            <a:endParaRPr sz="3600" b="1">
              <a:solidFill>
                <a:srgbClr val="19465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00" name="Google Shape;40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825" y="1668100"/>
            <a:ext cx="969378" cy="234598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7"/>
          <p:cNvSpPr/>
          <p:nvPr/>
        </p:nvSpPr>
        <p:spPr>
          <a:xfrm>
            <a:off x="2937450" y="3511254"/>
            <a:ext cx="876812" cy="1016653"/>
          </a:xfrm>
          <a:custGeom>
            <a:avLst/>
            <a:gdLst/>
            <a:ahLst/>
            <a:cxnLst/>
            <a:rect l="l" t="t" r="r" b="b"/>
            <a:pathLst>
              <a:path w="11447" h="16791" extrusionOk="0">
                <a:moveTo>
                  <a:pt x="1" y="1"/>
                </a:moveTo>
                <a:lnTo>
                  <a:pt x="1" y="16790"/>
                </a:lnTo>
                <a:lnTo>
                  <a:pt x="11447" y="16790"/>
                </a:lnTo>
                <a:lnTo>
                  <a:pt x="114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7"/>
          <p:cNvSpPr txBox="1"/>
          <p:nvPr/>
        </p:nvSpPr>
        <p:spPr>
          <a:xfrm>
            <a:off x="2937450" y="3700387"/>
            <a:ext cx="8769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94656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2400" b="1">
              <a:solidFill>
                <a:srgbClr val="19465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3" name="Google Shape;403;p47"/>
          <p:cNvSpPr txBox="1"/>
          <p:nvPr/>
        </p:nvSpPr>
        <p:spPr>
          <a:xfrm>
            <a:off x="4269600" y="4032200"/>
            <a:ext cx="42666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Tiered ‘subscriptions’, Ads,  B2B wellness metrics for organizations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47"/>
          <p:cNvSpPr txBox="1"/>
          <p:nvPr/>
        </p:nvSpPr>
        <p:spPr>
          <a:xfrm>
            <a:off x="4269600" y="3662000"/>
            <a:ext cx="48147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94656"/>
                </a:solidFill>
                <a:latin typeface="Raleway"/>
                <a:ea typeface="Raleway"/>
                <a:cs typeface="Raleway"/>
                <a:sym typeface="Raleway"/>
              </a:rPr>
              <a:t>Long Term Sustainability </a:t>
            </a:r>
            <a:r>
              <a:rPr lang="en-US" sz="1600" b="1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[Post COVID]</a:t>
            </a:r>
            <a:endParaRPr sz="1600" b="1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19465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8"/>
          <p:cNvSpPr txBox="1">
            <a:spLocks noGrp="1"/>
          </p:cNvSpPr>
          <p:nvPr>
            <p:ph type="title"/>
          </p:nvPr>
        </p:nvSpPr>
        <p:spPr>
          <a:xfrm>
            <a:off x="128362" y="503618"/>
            <a:ext cx="2422500" cy="14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US"/>
            </a:br>
            <a:r>
              <a:rPr lang="en-US"/>
              <a:t>Meet Team </a:t>
            </a:r>
            <a:endParaRPr/>
          </a:p>
        </p:txBody>
      </p:sp>
      <p:pic>
        <p:nvPicPr>
          <p:cNvPr id="410" name="Google Shape;410;p48" descr="A group of women posing for a photo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486" y="335790"/>
            <a:ext cx="3432941" cy="4540896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8"/>
          <p:cNvSpPr txBox="1"/>
          <p:nvPr/>
        </p:nvSpPr>
        <p:spPr>
          <a:xfrm>
            <a:off x="5971898" y="-453664"/>
            <a:ext cx="3134700" cy="31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600"/>
              <a:buFont typeface="Raleway"/>
              <a:buNone/>
            </a:pPr>
            <a:r>
              <a:rPr lang="en-US" sz="2400" b="1">
                <a:solidFill>
                  <a:srgbClr val="46A197"/>
                </a:solidFill>
                <a:latin typeface="Raleway"/>
                <a:ea typeface="Raleway"/>
                <a:cs typeface="Raleway"/>
                <a:sym typeface="Raleway"/>
              </a:rPr>
              <a:t>Nurses</a:t>
            </a:r>
            <a:r>
              <a:rPr lang="en-US" sz="2400" b="1" i="0" u="none" strike="noStrike" cap="none">
                <a:solidFill>
                  <a:srgbClr val="46A197"/>
                </a:solidFill>
                <a:latin typeface="Raleway"/>
                <a:ea typeface="Raleway"/>
                <a:cs typeface="Raleway"/>
                <a:sym typeface="Raleway"/>
              </a:rPr>
              <a:t> and Technical experts dedicated to helping nurses thrive</a:t>
            </a:r>
            <a:endParaRPr sz="2400" b="1" i="0" u="sng" strike="noStrike" cap="none">
              <a:solidFill>
                <a:srgbClr val="46A19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12" name="Google Shape;41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913" y="1549300"/>
            <a:ext cx="969378" cy="2345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C708BE4-7500-4A23-9019-A9B01E4BAB90}"/>
              </a:ext>
            </a:extLst>
          </p:cNvPr>
          <p:cNvSpPr/>
          <p:nvPr/>
        </p:nvSpPr>
        <p:spPr>
          <a:xfrm>
            <a:off x="389964" y="2604816"/>
            <a:ext cx="20103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Ahnyel</a:t>
            </a:r>
            <a:r>
              <a:rPr lang="en-US" dirty="0"/>
              <a:t> Burkes, RN</a:t>
            </a:r>
          </a:p>
          <a:p>
            <a:r>
              <a:rPr lang="en-US" dirty="0"/>
              <a:t>Anil Punjabi</a:t>
            </a:r>
          </a:p>
          <a:p>
            <a:r>
              <a:rPr lang="en-US" dirty="0"/>
              <a:t>Charlene Platon, FNP</a:t>
            </a:r>
          </a:p>
          <a:p>
            <a:r>
              <a:rPr lang="en-US" dirty="0"/>
              <a:t>Chris Caulfield, FNP</a:t>
            </a:r>
          </a:p>
          <a:p>
            <a:r>
              <a:rPr lang="en-US" dirty="0"/>
              <a:t>Jillian Littlefield, RN</a:t>
            </a:r>
          </a:p>
          <a:p>
            <a:r>
              <a:rPr lang="en-US" dirty="0"/>
              <a:t>Kathy Shaffer, RN</a:t>
            </a:r>
          </a:p>
          <a:p>
            <a:r>
              <a:rPr lang="en-US" dirty="0"/>
              <a:t>Kristy Peterson, RN</a:t>
            </a:r>
          </a:p>
          <a:p>
            <a:r>
              <a:rPr lang="en-US" dirty="0"/>
              <a:t>Laura </a:t>
            </a:r>
            <a:r>
              <a:rPr lang="en-US" dirty="0" err="1"/>
              <a:t>Deschere</a:t>
            </a:r>
            <a:endParaRPr lang="en-US" dirty="0"/>
          </a:p>
          <a:p>
            <a:r>
              <a:rPr lang="en-US" dirty="0"/>
              <a:t>Natale Burton, FNP</a:t>
            </a:r>
          </a:p>
          <a:p>
            <a:r>
              <a:rPr lang="en-US" dirty="0" err="1"/>
              <a:t>Xiaoyun</a:t>
            </a:r>
            <a:r>
              <a:rPr lang="en-US" dirty="0"/>
              <a:t> Cong, RN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ntal Health Thesi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FF1EF"/>
      </a:accent1>
      <a:accent2>
        <a:srgbClr val="B1E6DE"/>
      </a:accent2>
      <a:accent3>
        <a:srgbClr val="6CC3B6"/>
      </a:accent3>
      <a:accent4>
        <a:srgbClr val="54A9A6"/>
      </a:accent4>
      <a:accent5>
        <a:srgbClr val="194656"/>
      </a:accent5>
      <a:accent6>
        <a:srgbClr val="EB895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ntal Health Thesi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FF1EF"/>
      </a:accent1>
      <a:accent2>
        <a:srgbClr val="B1E6DE"/>
      </a:accent2>
      <a:accent3>
        <a:srgbClr val="6CC3B6"/>
      </a:accent3>
      <a:accent4>
        <a:srgbClr val="54A9A6"/>
      </a:accent4>
      <a:accent5>
        <a:srgbClr val="194656"/>
      </a:accent5>
      <a:accent6>
        <a:srgbClr val="EB895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069735E0F1C74AB6DE44E4AEF283E0" ma:contentTypeVersion="12" ma:contentTypeDescription="Create a new document." ma:contentTypeScope="" ma:versionID="ac6123f928cf1c47568d38e9349e77a6">
  <xsd:schema xmlns:xsd="http://www.w3.org/2001/XMLSchema" xmlns:xs="http://www.w3.org/2001/XMLSchema" xmlns:p="http://schemas.microsoft.com/office/2006/metadata/properties" xmlns:ns2="e24a63f3-eb78-4c02-b427-e40ea3e01532" xmlns:ns3="c559991b-f02c-4c14-9d90-11006b84b263" targetNamespace="http://schemas.microsoft.com/office/2006/metadata/properties" ma:root="true" ma:fieldsID="36cec160b7d6c9e1afd0a50828794281" ns2:_="" ns3:_="">
    <xsd:import namespace="e24a63f3-eb78-4c02-b427-e40ea3e01532"/>
    <xsd:import namespace="c559991b-f02c-4c14-9d90-11006b84b2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4a63f3-eb78-4c02-b427-e40ea3e015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59991b-f02c-4c14-9d90-11006b84b26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F3CDF2-5868-4841-8E2E-60FFDBF653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4a63f3-eb78-4c02-b427-e40ea3e01532"/>
    <ds:schemaRef ds:uri="c559991b-f02c-4c14-9d90-11006b84b2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7FBA9B-E448-4DBC-A89A-E6B70147ACDA}">
  <ds:schemaRefs>
    <ds:schemaRef ds:uri="c559991b-f02c-4c14-9d90-11006b84b263"/>
    <ds:schemaRef ds:uri="http://purl.org/dc/elements/1.1/"/>
    <ds:schemaRef ds:uri="http://schemas.microsoft.com/office/2006/metadata/properties"/>
    <ds:schemaRef ds:uri="http://schemas.microsoft.com/office/infopath/2007/PartnerControls"/>
    <ds:schemaRef ds:uri="e24a63f3-eb78-4c02-b427-e40ea3e01532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8D15A66-8382-4D9F-BCA0-07EB78E3B9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794</Words>
  <Application>Microsoft Office PowerPoint</Application>
  <PresentationFormat>On-screen Show (16:9)</PresentationFormat>
  <Paragraphs>132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Roboto</vt:lpstr>
      <vt:lpstr>Raleway</vt:lpstr>
      <vt:lpstr>Calibri</vt:lpstr>
      <vt:lpstr>Arial</vt:lpstr>
      <vt:lpstr>Oswald</vt:lpstr>
      <vt:lpstr>Mental Health Thesis by Slidesgo</vt:lpstr>
      <vt:lpstr>Mental Health Thesis by Slidesgo</vt:lpstr>
      <vt:lpstr>PowerPoint Presentation</vt:lpstr>
      <vt:lpstr>Kristy Peterson, RN – Team #5 Member</vt:lpstr>
      <vt:lpstr>THE PROBLEM</vt:lpstr>
      <vt:lpstr>THE PROBLEM</vt:lpstr>
      <vt:lpstr>THE                 SOLUTION</vt:lpstr>
      <vt:lpstr>THE                 SOLUTION</vt:lpstr>
      <vt:lpstr>What Makes                Unique?</vt:lpstr>
      <vt:lpstr>01</vt:lpstr>
      <vt:lpstr> Meet Team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Platon, Charlene Grace</dc:creator>
  <cp:lastModifiedBy>Platon, Charlene Grace</cp:lastModifiedBy>
  <cp:revision>3</cp:revision>
  <dcterms:modified xsi:type="dcterms:W3CDTF">2020-05-17T17:00:32Z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0x01010041069735E0F1C74AB6DE44E4AEF283E0</vt:lpwstr>
  </property>
</Properties>
</file>