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notesMasterIdLst>
    <p:notesMasterId r:id="rId15"/>
  </p:notesMasterIdLst>
  <p:sldIdLst>
    <p:sldId id="256" r:id="rId5"/>
    <p:sldId id="264" r:id="rId6"/>
    <p:sldId id="258" r:id="rId7"/>
    <p:sldId id="263" r:id="rId8"/>
    <p:sldId id="262" r:id="rId9"/>
    <p:sldId id="259" r:id="rId10"/>
    <p:sldId id="261" r:id="rId11"/>
    <p:sldId id="265" r:id="rId12"/>
    <p:sldId id="269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76" userDrawn="1">
          <p15:clr>
            <a:srgbClr val="A4A3A4"/>
          </p15:clr>
        </p15:guide>
        <p15:guide id="2" pos="41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70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E20603-D93E-4478-8E09-352BA14AAED2}" v="4" dt="2020-05-17T14:43:03.439"/>
    <p1510:client id="{2217889F-58FF-4346-BC2D-AF4E1CF8BBB4}" v="28" dt="2020-05-17T15:22:13.048"/>
    <p1510:client id="{3231D935-275B-486A-86F0-BB03B810F40A}" v="12" dt="2020-05-17T05:56:28.991"/>
    <p1510:client id="{3DC5AF38-7AA9-4770-AFF9-83CCFDE43BBE}" v="50" dt="2020-05-17T11:41:18.366"/>
    <p1510:client id="{499C09A1-571D-42FC-B1D1-A536B6967DD1}" v="18" dt="2020-05-17T06:05:39.443"/>
    <p1510:client id="{549A8742-021B-4356-B450-DBF6D67EFB5A}" v="21" dt="2020-05-17T15:41:29.561"/>
    <p1510:client id="{6A6FEA4C-03F0-4010-ADA0-BA830AAD2D3F}" v="10" dt="2020-05-17T15:23:17.667"/>
    <p1510:client id="{6B30CBED-B69C-4DCD-9ECE-74D9C07D1874}" v="88" dt="2020-05-17T14:50:15.981"/>
    <p1510:client id="{BE2E7F87-3460-4460-AEDA-ECF6528AEBF5}" v="1" dt="2020-05-17T14:36:25.918"/>
    <p1510:client id="{D8713934-9E2D-4ACE-B74B-4B359EFD5034}" v="261" dt="2020-05-17T14:44:38.704"/>
    <p1510:client id="{F73596CE-8E61-4033-984E-9CD57EA0DA6F}" v="8" dt="2020-05-17T14:38:54.0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3576"/>
        <p:guide pos="4128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nnifferrem" userId="S::jennifferrem_gmail.com#ext#@devupconforg2.onmicrosoft.com::71b19452-9289-4355-8636-8a1c6169ebb1" providerId="AD" clId="Web-{24A17A11-EB01-409B-A273-DE87EAD639CC}"/>
    <pc:docChg chg="modSld">
      <pc:chgData name="jennifferrem" userId="S::jennifferrem_gmail.com#ext#@devupconforg2.onmicrosoft.com::71b19452-9289-4355-8636-8a1c6169ebb1" providerId="AD" clId="Web-{24A17A11-EB01-409B-A273-DE87EAD639CC}" dt="2020-05-17T15:07:02.503" v="2"/>
      <pc:docMkLst>
        <pc:docMk/>
      </pc:docMkLst>
      <pc:sldChg chg="modNotes">
        <pc:chgData name="jennifferrem" userId="S::jennifferrem_gmail.com#ext#@devupconforg2.onmicrosoft.com::71b19452-9289-4355-8636-8a1c6169ebb1" providerId="AD" clId="Web-{24A17A11-EB01-409B-A273-DE87EAD639CC}" dt="2020-05-17T15:07:02.503" v="2"/>
        <pc:sldMkLst>
          <pc:docMk/>
          <pc:sldMk cId="2418383597" sldId="268"/>
        </pc:sldMkLst>
      </pc:sldChg>
    </pc:docChg>
  </pc:docChgLst>
  <pc:docChgLst>
    <pc:chgData name="Victoria Tiase" userId="S::vtiase_nyp.org#ext#@devupconforg2.onmicrosoft.com::3e82ec3d-cfc5-48c9-a56a-4496f6872f51" providerId="AD" clId="Web-{3DC5AF38-7AA9-4770-AFF9-83CCFDE43BBE}"/>
    <pc:docChg chg="modSld">
      <pc:chgData name="Victoria Tiase" userId="S::vtiase_nyp.org#ext#@devupconforg2.onmicrosoft.com::3e82ec3d-cfc5-48c9-a56a-4496f6872f51" providerId="AD" clId="Web-{3DC5AF38-7AA9-4770-AFF9-83CCFDE43BBE}" dt="2020-05-17T11:40:25.678" v="44" actId="14100"/>
      <pc:docMkLst>
        <pc:docMk/>
      </pc:docMkLst>
      <pc:sldChg chg="modSp">
        <pc:chgData name="Victoria Tiase" userId="S::vtiase_nyp.org#ext#@devupconforg2.onmicrosoft.com::3e82ec3d-cfc5-48c9-a56a-4496f6872f51" providerId="AD" clId="Web-{3DC5AF38-7AA9-4770-AFF9-83CCFDE43BBE}" dt="2020-05-17T11:39:54.662" v="29" actId="20577"/>
        <pc:sldMkLst>
          <pc:docMk/>
          <pc:sldMk cId="1932364119" sldId="263"/>
        </pc:sldMkLst>
        <pc:spChg chg="mod">
          <ac:chgData name="Victoria Tiase" userId="S::vtiase_nyp.org#ext#@devupconforg2.onmicrosoft.com::3e82ec3d-cfc5-48c9-a56a-4496f6872f51" providerId="AD" clId="Web-{3DC5AF38-7AA9-4770-AFF9-83CCFDE43BBE}" dt="2020-05-17T11:39:54.662" v="29" actId="20577"/>
          <ac:spMkLst>
            <pc:docMk/>
            <pc:sldMk cId="1932364119" sldId="263"/>
            <ac:spMk id="29" creationId="{CCCE2E7D-2021-4E06-94F4-EF438CE8EDC0}"/>
          </ac:spMkLst>
        </pc:spChg>
      </pc:sldChg>
      <pc:sldChg chg="modSp">
        <pc:chgData name="Victoria Tiase" userId="S::vtiase_nyp.org#ext#@devupconforg2.onmicrosoft.com::3e82ec3d-cfc5-48c9-a56a-4496f6872f51" providerId="AD" clId="Web-{3DC5AF38-7AA9-4770-AFF9-83CCFDE43BBE}" dt="2020-05-17T11:40:25.678" v="44" actId="14100"/>
        <pc:sldMkLst>
          <pc:docMk/>
          <pc:sldMk cId="2418383597" sldId="268"/>
        </pc:sldMkLst>
        <pc:spChg chg="mod">
          <ac:chgData name="Victoria Tiase" userId="S::vtiase_nyp.org#ext#@devupconforg2.onmicrosoft.com::3e82ec3d-cfc5-48c9-a56a-4496f6872f51" providerId="AD" clId="Web-{3DC5AF38-7AA9-4770-AFF9-83CCFDE43BBE}" dt="2020-05-17T11:40:25.678" v="44" actId="14100"/>
          <ac:spMkLst>
            <pc:docMk/>
            <pc:sldMk cId="2418383597" sldId="268"/>
            <ac:spMk id="16" creationId="{00000000-0000-0000-0000-000000000000}"/>
          </ac:spMkLst>
        </pc:spChg>
      </pc:sldChg>
    </pc:docChg>
  </pc:docChgLst>
  <pc:docChgLst>
    <pc:chgData name="nursescijenn" userId="S::nursescijenn_gmail.com#ext#@devupconforg2.onmicrosoft.com::bc0db64e-1a3c-4b3c-865b-ecf0a99662d9" providerId="AD" clId="Web-{499C09A1-571D-42FC-B1D1-A536B6967DD1}"/>
    <pc:docChg chg="modSld">
      <pc:chgData name="nursescijenn" userId="S::nursescijenn_gmail.com#ext#@devupconforg2.onmicrosoft.com::bc0db64e-1a3c-4b3c-865b-ecf0a99662d9" providerId="AD" clId="Web-{499C09A1-571D-42FC-B1D1-A536B6967DD1}" dt="2020-05-17T06:05:39.443" v="17" actId="20577"/>
      <pc:docMkLst>
        <pc:docMk/>
      </pc:docMkLst>
      <pc:sldChg chg="modSp">
        <pc:chgData name="nursescijenn" userId="S::nursescijenn_gmail.com#ext#@devupconforg2.onmicrosoft.com::bc0db64e-1a3c-4b3c-865b-ecf0a99662d9" providerId="AD" clId="Web-{499C09A1-571D-42FC-B1D1-A536B6967DD1}" dt="2020-05-17T06:03:48.687" v="10" actId="20577"/>
        <pc:sldMkLst>
          <pc:docMk/>
          <pc:sldMk cId="1932364119" sldId="263"/>
        </pc:sldMkLst>
        <pc:graphicFrameChg chg="modGraphic">
          <ac:chgData name="nursescijenn" userId="S::nursescijenn_gmail.com#ext#@devupconforg2.onmicrosoft.com::bc0db64e-1a3c-4b3c-865b-ecf0a99662d9" providerId="AD" clId="Web-{499C09A1-571D-42FC-B1D1-A536B6967DD1}" dt="2020-05-17T06:03:48.687" v="10" actId="20577"/>
          <ac:graphicFrameMkLst>
            <pc:docMk/>
            <pc:sldMk cId="1932364119" sldId="263"/>
            <ac:graphicFrameMk id="32" creationId="{F42C83F4-CB25-4CBD-A0FB-4CC22EA1958B}"/>
          </ac:graphicFrameMkLst>
        </pc:graphicFrameChg>
      </pc:sldChg>
      <pc:sldChg chg="modSp">
        <pc:chgData name="nursescijenn" userId="S::nursescijenn_gmail.com#ext#@devupconforg2.onmicrosoft.com::bc0db64e-1a3c-4b3c-865b-ecf0a99662d9" providerId="AD" clId="Web-{499C09A1-571D-42FC-B1D1-A536B6967DD1}" dt="2020-05-17T06:05:38.787" v="15" actId="20577"/>
        <pc:sldMkLst>
          <pc:docMk/>
          <pc:sldMk cId="859860366" sldId="266"/>
        </pc:sldMkLst>
        <pc:spChg chg="mod">
          <ac:chgData name="nursescijenn" userId="S::nursescijenn_gmail.com#ext#@devupconforg2.onmicrosoft.com::bc0db64e-1a3c-4b3c-865b-ecf0a99662d9" providerId="AD" clId="Web-{499C09A1-571D-42FC-B1D1-A536B6967DD1}" dt="2020-05-17T06:05:38.787" v="15" actId="20577"/>
          <ac:spMkLst>
            <pc:docMk/>
            <pc:sldMk cId="859860366" sldId="266"/>
            <ac:spMk id="3" creationId="{29966DF9-CFA1-4F5B-A633-0E19BA9F6F99}"/>
          </ac:spMkLst>
        </pc:spChg>
      </pc:sldChg>
    </pc:docChg>
  </pc:docChgLst>
  <pc:docChgLst>
    <pc:chgData name="nursescijenn" userId="S::nursescijenn_gmail.com#ext#@devupconforg2.onmicrosoft.com::bc0db64e-1a3c-4b3c-865b-ecf0a99662d9" providerId="AD" clId="Web-{3231D935-275B-486A-86F0-BB03B810F40A}"/>
    <pc:docChg chg="addSld delSld modSld">
      <pc:chgData name="nursescijenn" userId="S::nursescijenn_gmail.com#ext#@devupconforg2.onmicrosoft.com::bc0db64e-1a3c-4b3c-865b-ecf0a99662d9" providerId="AD" clId="Web-{3231D935-275B-486A-86F0-BB03B810F40A}" dt="2020-05-17T05:56:26.678" v="10" actId="20577"/>
      <pc:docMkLst>
        <pc:docMk/>
      </pc:docMkLst>
      <pc:sldChg chg="del">
        <pc:chgData name="nursescijenn" userId="S::nursescijenn_gmail.com#ext#@devupconforg2.onmicrosoft.com::bc0db64e-1a3c-4b3c-865b-ecf0a99662d9" providerId="AD" clId="Web-{3231D935-275B-486A-86F0-BB03B810F40A}" dt="2020-05-17T05:56:12.975" v="1"/>
        <pc:sldMkLst>
          <pc:docMk/>
          <pc:sldMk cId="2691927724" sldId="267"/>
        </pc:sldMkLst>
      </pc:sldChg>
      <pc:sldChg chg="modSp add">
        <pc:chgData name="nursescijenn" userId="S::nursescijenn_gmail.com#ext#@devupconforg2.onmicrosoft.com::bc0db64e-1a3c-4b3c-865b-ecf0a99662d9" providerId="AD" clId="Web-{3231D935-275B-486A-86F0-BB03B810F40A}" dt="2020-05-17T05:56:23.288" v="9" actId="20577"/>
        <pc:sldMkLst>
          <pc:docMk/>
          <pc:sldMk cId="2418383597" sldId="268"/>
        </pc:sldMkLst>
        <pc:spChg chg="mod">
          <ac:chgData name="nursescijenn" userId="S::nursescijenn_gmail.com#ext#@devupconforg2.onmicrosoft.com::bc0db64e-1a3c-4b3c-865b-ecf0a99662d9" providerId="AD" clId="Web-{3231D935-275B-486A-86F0-BB03B810F40A}" dt="2020-05-17T05:56:23.288" v="9" actId="20577"/>
          <ac:spMkLst>
            <pc:docMk/>
            <pc:sldMk cId="2418383597" sldId="268"/>
            <ac:spMk id="12" creationId="{00000000-0000-0000-0000-000000000000}"/>
          </ac:spMkLst>
        </pc:spChg>
      </pc:sldChg>
      <pc:sldMasterChg chg="addSldLayout">
        <pc:chgData name="nursescijenn" userId="S::nursescijenn_gmail.com#ext#@devupconforg2.onmicrosoft.com::bc0db64e-1a3c-4b3c-865b-ecf0a99662d9" providerId="AD" clId="Web-{3231D935-275B-486A-86F0-BB03B810F40A}" dt="2020-05-17T05:56:05.350" v="0"/>
        <pc:sldMasterMkLst>
          <pc:docMk/>
          <pc:sldMasterMk cId="0" sldId="2147483684"/>
        </pc:sldMasterMkLst>
        <pc:sldLayoutChg chg="add">
          <pc:chgData name="nursescijenn" userId="S::nursescijenn_gmail.com#ext#@devupconforg2.onmicrosoft.com::bc0db64e-1a3c-4b3c-865b-ecf0a99662d9" providerId="AD" clId="Web-{3231D935-275B-486A-86F0-BB03B810F40A}" dt="2020-05-17T05:56:05.350" v="0"/>
          <pc:sldLayoutMkLst>
            <pc:docMk/>
            <pc:sldMasterMk cId="0" sldId="2147483684"/>
            <pc:sldLayoutMk cId="0" sldId="2147483696"/>
          </pc:sldLayoutMkLst>
        </pc:sldLayoutChg>
      </pc:sldMasterChg>
    </pc:docChg>
  </pc:docChgLst>
  <pc:docChgLst>
    <pc:chgData name="Victoria Tiase" userId="S::vtiase_nyp.org#ext#@devupconforg2.onmicrosoft.com::3e82ec3d-cfc5-48c9-a56a-4496f6872f51" providerId="AD" clId="Web-{2DF2000B-3629-4D0C-B96F-719880A14779}"/>
    <pc:docChg chg="modSld">
      <pc:chgData name="Victoria Tiase" userId="S::vtiase_nyp.org#ext#@devupconforg2.onmicrosoft.com::3e82ec3d-cfc5-48c9-a56a-4496f6872f51" providerId="AD" clId="Web-{2DF2000B-3629-4D0C-B96F-719880A14779}" dt="2020-05-17T14:40:17.812" v="5" actId="1076"/>
      <pc:docMkLst>
        <pc:docMk/>
      </pc:docMkLst>
      <pc:sldChg chg="modSp">
        <pc:chgData name="Victoria Tiase" userId="S::vtiase_nyp.org#ext#@devupconforg2.onmicrosoft.com::3e82ec3d-cfc5-48c9-a56a-4496f6872f51" providerId="AD" clId="Web-{2DF2000B-3629-4D0C-B96F-719880A14779}" dt="2020-05-17T14:40:17.812" v="5" actId="1076"/>
        <pc:sldMkLst>
          <pc:docMk/>
          <pc:sldMk cId="1932364119" sldId="263"/>
        </pc:sldMkLst>
        <pc:graphicFrameChg chg="mod">
          <ac:chgData name="Victoria Tiase" userId="S::vtiase_nyp.org#ext#@devupconforg2.onmicrosoft.com::3e82ec3d-cfc5-48c9-a56a-4496f6872f51" providerId="AD" clId="Web-{2DF2000B-3629-4D0C-B96F-719880A14779}" dt="2020-05-17T14:40:17.812" v="5" actId="1076"/>
          <ac:graphicFrameMkLst>
            <pc:docMk/>
            <pc:sldMk cId="1932364119" sldId="263"/>
            <ac:graphicFrameMk id="32" creationId="{F42C83F4-CB25-4CBD-A0FB-4CC22EA1958B}"/>
          </ac:graphicFrameMkLst>
        </pc:graphicFrameChg>
      </pc:sldChg>
    </pc:docChg>
  </pc:docChgLst>
  <pc:docChgLst>
    <pc:chgData name="nursescijenn" userId="S::nursescijenn_gmail.com#ext#@devupconforg2.onmicrosoft.com::bc0db64e-1a3c-4b3c-865b-ecf0a99662d9" providerId="AD" clId="Web-{F73596CE-8E61-4033-984E-9CD57EA0DA6F}"/>
    <pc:docChg chg="modSld">
      <pc:chgData name="nursescijenn" userId="S::nursescijenn_gmail.com#ext#@devupconforg2.onmicrosoft.com::bc0db64e-1a3c-4b3c-865b-ecf0a99662d9" providerId="AD" clId="Web-{F73596CE-8E61-4033-984E-9CD57EA0DA6F}" dt="2020-05-17T14:38:53.521" v="6" actId="20577"/>
      <pc:docMkLst>
        <pc:docMk/>
      </pc:docMkLst>
      <pc:sldChg chg="modSp">
        <pc:chgData name="nursescijenn" userId="S::nursescijenn_gmail.com#ext#@devupconforg2.onmicrosoft.com::bc0db64e-1a3c-4b3c-865b-ecf0a99662d9" providerId="AD" clId="Web-{F73596CE-8E61-4033-984E-9CD57EA0DA6F}" dt="2020-05-17T14:38:52.287" v="4" actId="20577"/>
        <pc:sldMkLst>
          <pc:docMk/>
          <pc:sldMk cId="1932364119" sldId="263"/>
        </pc:sldMkLst>
        <pc:spChg chg="mod">
          <ac:chgData name="nursescijenn" userId="S::nursescijenn_gmail.com#ext#@devupconforg2.onmicrosoft.com::bc0db64e-1a3c-4b3c-865b-ecf0a99662d9" providerId="AD" clId="Web-{F73596CE-8E61-4033-984E-9CD57EA0DA6F}" dt="2020-05-17T14:38:52.287" v="4" actId="20577"/>
          <ac:spMkLst>
            <pc:docMk/>
            <pc:sldMk cId="1932364119" sldId="263"/>
            <ac:spMk id="29" creationId="{CCCE2E7D-2021-4E06-94F4-EF438CE8EDC0}"/>
          </ac:spMkLst>
        </pc:spChg>
        <pc:graphicFrameChg chg="modGraphic">
          <ac:chgData name="nursescijenn" userId="S::nursescijenn_gmail.com#ext#@devupconforg2.onmicrosoft.com::bc0db64e-1a3c-4b3c-865b-ecf0a99662d9" providerId="AD" clId="Web-{F73596CE-8E61-4033-984E-9CD57EA0DA6F}" dt="2020-05-17T14:38:43.364" v="1" actId="20577"/>
          <ac:graphicFrameMkLst>
            <pc:docMk/>
            <pc:sldMk cId="1932364119" sldId="263"/>
            <ac:graphicFrameMk id="32" creationId="{F42C83F4-CB25-4CBD-A0FB-4CC22EA1958B}"/>
          </ac:graphicFrameMkLst>
        </pc:graphicFrameChg>
      </pc:sldChg>
    </pc:docChg>
  </pc:docChgLst>
  <pc:docChgLst>
    <pc:chgData name="nursescijenn" userId="S::nursescijenn_gmail.com#ext#@devupconforg2.onmicrosoft.com::bc0db64e-1a3c-4b3c-865b-ecf0a99662d9" providerId="AD" clId="Web-{16E20603-D93E-4478-8E09-352BA14AAED2}"/>
    <pc:docChg chg="modSld">
      <pc:chgData name="nursescijenn" userId="S::nursescijenn_gmail.com#ext#@devupconforg2.onmicrosoft.com::bc0db64e-1a3c-4b3c-865b-ecf0a99662d9" providerId="AD" clId="Web-{16E20603-D93E-4478-8E09-352BA14AAED2}" dt="2020-05-17T14:43:03.439" v="3" actId="20577"/>
      <pc:docMkLst>
        <pc:docMk/>
      </pc:docMkLst>
      <pc:sldChg chg="modSp">
        <pc:chgData name="nursescijenn" userId="S::nursescijenn_gmail.com#ext#@devupconforg2.onmicrosoft.com::bc0db64e-1a3c-4b3c-865b-ecf0a99662d9" providerId="AD" clId="Web-{16E20603-D93E-4478-8E09-352BA14AAED2}" dt="2020-05-17T14:43:03.424" v="2" actId="20577"/>
        <pc:sldMkLst>
          <pc:docMk/>
          <pc:sldMk cId="4099979172" sldId="258"/>
        </pc:sldMkLst>
        <pc:spChg chg="mod">
          <ac:chgData name="nursescijenn" userId="S::nursescijenn_gmail.com#ext#@devupconforg2.onmicrosoft.com::bc0db64e-1a3c-4b3c-865b-ecf0a99662d9" providerId="AD" clId="Web-{16E20603-D93E-4478-8E09-352BA14AAED2}" dt="2020-05-17T14:43:03.424" v="2" actId="20577"/>
          <ac:spMkLst>
            <pc:docMk/>
            <pc:sldMk cId="4099979172" sldId="258"/>
            <ac:spMk id="6" creationId="{00000000-0000-0000-0000-000000000000}"/>
          </ac:spMkLst>
        </pc:spChg>
      </pc:sldChg>
    </pc:docChg>
  </pc:docChgLst>
  <pc:docChgLst>
    <pc:chgData name="Victoria Tiase" userId="bb844bcf-d484-4f27-99b9-264c899f7bb0" providerId="ADAL" clId="{549A8742-021B-4356-B450-DBF6D67EFB5A}"/>
    <pc:docChg chg="modSld sldOrd">
      <pc:chgData name="Victoria Tiase" userId="bb844bcf-d484-4f27-99b9-264c899f7bb0" providerId="ADAL" clId="{549A8742-021B-4356-B450-DBF6D67EFB5A}" dt="2020-05-17T15:41:29.552" v="22"/>
      <pc:docMkLst>
        <pc:docMk/>
      </pc:docMkLst>
      <pc:sldChg chg="modSp mod">
        <pc:chgData name="Victoria Tiase" userId="bb844bcf-d484-4f27-99b9-264c899f7bb0" providerId="ADAL" clId="{549A8742-021B-4356-B450-DBF6D67EFB5A}" dt="2020-05-17T14:42:07.026" v="1" actId="20577"/>
        <pc:sldMkLst>
          <pc:docMk/>
          <pc:sldMk cId="4099979172" sldId="258"/>
        </pc:sldMkLst>
        <pc:spChg chg="mod">
          <ac:chgData name="Victoria Tiase" userId="bb844bcf-d484-4f27-99b9-264c899f7bb0" providerId="ADAL" clId="{549A8742-021B-4356-B450-DBF6D67EFB5A}" dt="2020-05-17T14:42:07.026" v="1" actId="20577"/>
          <ac:spMkLst>
            <pc:docMk/>
            <pc:sldMk cId="4099979172" sldId="258"/>
            <ac:spMk id="6" creationId="{00000000-0000-0000-0000-000000000000}"/>
          </ac:spMkLst>
        </pc:spChg>
      </pc:sldChg>
      <pc:sldChg chg="modSp">
        <pc:chgData name="Victoria Tiase" userId="bb844bcf-d484-4f27-99b9-264c899f7bb0" providerId="ADAL" clId="{549A8742-021B-4356-B450-DBF6D67EFB5A}" dt="2020-05-17T15:41:29.552" v="22"/>
        <pc:sldMkLst>
          <pc:docMk/>
          <pc:sldMk cId="1932364119" sldId="263"/>
        </pc:sldMkLst>
        <pc:graphicFrameChg chg="mod">
          <ac:chgData name="Victoria Tiase" userId="bb844bcf-d484-4f27-99b9-264c899f7bb0" providerId="ADAL" clId="{549A8742-021B-4356-B450-DBF6D67EFB5A}" dt="2020-05-17T15:41:29.552" v="22"/>
          <ac:graphicFrameMkLst>
            <pc:docMk/>
            <pc:sldMk cId="1932364119" sldId="263"/>
            <ac:graphicFrameMk id="32" creationId="{F42C83F4-CB25-4CBD-A0FB-4CC22EA1958B}"/>
          </ac:graphicFrameMkLst>
        </pc:graphicFrameChg>
      </pc:sldChg>
      <pc:sldChg chg="delSp modSp mod ord">
        <pc:chgData name="Victoria Tiase" userId="bb844bcf-d484-4f27-99b9-264c899f7bb0" providerId="ADAL" clId="{549A8742-021B-4356-B450-DBF6D67EFB5A}" dt="2020-05-17T15:19:01.942" v="21"/>
        <pc:sldMkLst>
          <pc:docMk/>
          <pc:sldMk cId="1239627658" sldId="269"/>
        </pc:sldMkLst>
        <pc:spChg chg="del mod">
          <ac:chgData name="Victoria Tiase" userId="bb844bcf-d484-4f27-99b9-264c899f7bb0" providerId="ADAL" clId="{549A8742-021B-4356-B450-DBF6D67EFB5A}" dt="2020-05-17T15:19:01.040" v="19"/>
          <ac:spMkLst>
            <pc:docMk/>
            <pc:sldMk cId="1239627658" sldId="269"/>
            <ac:spMk id="6" creationId="{0D537037-FAFE-4C93-A6D1-2DAE66D1DF6E}"/>
          </ac:spMkLst>
        </pc:spChg>
      </pc:sldChg>
    </pc:docChg>
  </pc:docChgLst>
  <pc:docChgLst>
    <pc:chgData name="brianawhite1326" userId="S::brianawhite1326_gmail.com#ext#@devupconforg2.onmicrosoft.com::0e870e77-3ced-43dd-b0ea-11f25e50993b" providerId="AD" clId="Web-{6B30CBED-B69C-4DCD-9ECE-74D9C07D1874}"/>
    <pc:docChg chg="modSld">
      <pc:chgData name="brianawhite1326" userId="S::brianawhite1326_gmail.com#ext#@devupconforg2.onmicrosoft.com::0e870e77-3ced-43dd-b0ea-11f25e50993b" providerId="AD" clId="Web-{6B30CBED-B69C-4DCD-9ECE-74D9C07D1874}" dt="2020-05-17T14:50:15.981" v="86" actId="1076"/>
      <pc:docMkLst>
        <pc:docMk/>
      </pc:docMkLst>
      <pc:sldChg chg="modSp">
        <pc:chgData name="brianawhite1326" userId="S::brianawhite1326_gmail.com#ext#@devupconforg2.onmicrosoft.com::0e870e77-3ced-43dd-b0ea-11f25e50993b" providerId="AD" clId="Web-{6B30CBED-B69C-4DCD-9ECE-74D9C07D1874}" dt="2020-05-17T14:50:15.981" v="86" actId="1076"/>
        <pc:sldMkLst>
          <pc:docMk/>
          <pc:sldMk cId="2418383597" sldId="268"/>
        </pc:sldMkLst>
        <pc:spChg chg="mod">
          <ac:chgData name="brianawhite1326" userId="S::brianawhite1326_gmail.com#ext#@devupconforg2.onmicrosoft.com::0e870e77-3ced-43dd-b0ea-11f25e50993b" providerId="AD" clId="Web-{6B30CBED-B69C-4DCD-9ECE-74D9C07D1874}" dt="2020-05-17T14:49:59.856" v="81" actId="1076"/>
          <ac:spMkLst>
            <pc:docMk/>
            <pc:sldMk cId="2418383597" sldId="268"/>
            <ac:spMk id="11" creationId="{00000000-0000-0000-0000-000000000000}"/>
          </ac:spMkLst>
        </pc:spChg>
        <pc:spChg chg="mod">
          <ac:chgData name="brianawhite1326" userId="S::brianawhite1326_gmail.com#ext#@devupconforg2.onmicrosoft.com::0e870e77-3ced-43dd-b0ea-11f25e50993b" providerId="AD" clId="Web-{6B30CBED-B69C-4DCD-9ECE-74D9C07D1874}" dt="2020-05-17T14:49:54.402" v="79" actId="1076"/>
          <ac:spMkLst>
            <pc:docMk/>
            <pc:sldMk cId="2418383597" sldId="268"/>
            <ac:spMk id="12" creationId="{00000000-0000-0000-0000-000000000000}"/>
          </ac:spMkLst>
        </pc:spChg>
        <pc:spChg chg="mod">
          <ac:chgData name="brianawhite1326" userId="S::brianawhite1326_gmail.com#ext#@devupconforg2.onmicrosoft.com::0e870e77-3ced-43dd-b0ea-11f25e50993b" providerId="AD" clId="Web-{6B30CBED-B69C-4DCD-9ECE-74D9C07D1874}" dt="2020-05-17T14:49:39.714" v="75" actId="1076"/>
          <ac:spMkLst>
            <pc:docMk/>
            <pc:sldMk cId="2418383597" sldId="268"/>
            <ac:spMk id="13" creationId="{00000000-0000-0000-0000-000000000000}"/>
          </ac:spMkLst>
        </pc:spChg>
        <pc:spChg chg="mod">
          <ac:chgData name="brianawhite1326" userId="S::brianawhite1326_gmail.com#ext#@devupconforg2.onmicrosoft.com::0e870e77-3ced-43dd-b0ea-11f25e50993b" providerId="AD" clId="Web-{6B30CBED-B69C-4DCD-9ECE-74D9C07D1874}" dt="2020-05-17T14:46:05.298" v="33" actId="1076"/>
          <ac:spMkLst>
            <pc:docMk/>
            <pc:sldMk cId="2418383597" sldId="268"/>
            <ac:spMk id="14" creationId="{00000000-0000-0000-0000-000000000000}"/>
          </ac:spMkLst>
        </pc:spChg>
        <pc:spChg chg="mod">
          <ac:chgData name="brianawhite1326" userId="S::brianawhite1326_gmail.com#ext#@devupconforg2.onmicrosoft.com::0e870e77-3ced-43dd-b0ea-11f25e50993b" providerId="AD" clId="Web-{6B30CBED-B69C-4DCD-9ECE-74D9C07D1874}" dt="2020-05-17T14:50:12.825" v="85" actId="1076"/>
          <ac:spMkLst>
            <pc:docMk/>
            <pc:sldMk cId="2418383597" sldId="268"/>
            <ac:spMk id="17" creationId="{00000000-0000-0000-0000-000000000000}"/>
          </ac:spMkLst>
        </pc:spChg>
        <pc:picChg chg="mod">
          <ac:chgData name="brianawhite1326" userId="S::brianawhite1326_gmail.com#ext#@devupconforg2.onmicrosoft.com::0e870e77-3ced-43dd-b0ea-11f25e50993b" providerId="AD" clId="Web-{6B30CBED-B69C-4DCD-9ECE-74D9C07D1874}" dt="2020-05-17T14:49:51.480" v="78" actId="1076"/>
          <ac:picMkLst>
            <pc:docMk/>
            <pc:sldMk cId="2418383597" sldId="268"/>
            <ac:picMk id="5" creationId="{00000000-0000-0000-0000-000000000000}"/>
          </ac:picMkLst>
        </pc:picChg>
        <pc:picChg chg="mod">
          <ac:chgData name="brianawhite1326" userId="S::brianawhite1326_gmail.com#ext#@devupconforg2.onmicrosoft.com::0e870e77-3ced-43dd-b0ea-11f25e50993b" providerId="AD" clId="Web-{6B30CBED-B69C-4DCD-9ECE-74D9C07D1874}" dt="2020-05-17T14:49:18.010" v="71" actId="1076"/>
          <ac:picMkLst>
            <pc:docMk/>
            <pc:sldMk cId="2418383597" sldId="268"/>
            <ac:picMk id="6" creationId="{00000000-0000-0000-0000-000000000000}"/>
          </ac:picMkLst>
        </pc:picChg>
        <pc:picChg chg="mod">
          <ac:chgData name="brianawhite1326" userId="S::brianawhite1326_gmail.com#ext#@devupconforg2.onmicrosoft.com::0e870e77-3ced-43dd-b0ea-11f25e50993b" providerId="AD" clId="Web-{6B30CBED-B69C-4DCD-9ECE-74D9C07D1874}" dt="2020-05-17T14:50:15.981" v="86" actId="1076"/>
          <ac:picMkLst>
            <pc:docMk/>
            <pc:sldMk cId="2418383597" sldId="268"/>
            <ac:picMk id="7" creationId="{00000000-0000-0000-0000-000000000000}"/>
          </ac:picMkLst>
        </pc:picChg>
        <pc:picChg chg="mod modCrop">
          <ac:chgData name="brianawhite1326" userId="S::brianawhite1326_gmail.com#ext#@devupconforg2.onmicrosoft.com::0e870e77-3ced-43dd-b0ea-11f25e50993b" providerId="AD" clId="Web-{6B30CBED-B69C-4DCD-9ECE-74D9C07D1874}" dt="2020-05-17T14:49:56.215" v="80" actId="1076"/>
          <ac:picMkLst>
            <pc:docMk/>
            <pc:sldMk cId="2418383597" sldId="268"/>
            <ac:picMk id="8" creationId="{00000000-0000-0000-0000-000000000000}"/>
          </ac:picMkLst>
        </pc:picChg>
        <pc:picChg chg="mod modCrop">
          <ac:chgData name="brianawhite1326" userId="S::brianawhite1326_gmail.com#ext#@devupconforg2.onmicrosoft.com::0e870e77-3ced-43dd-b0ea-11f25e50993b" providerId="AD" clId="Web-{6B30CBED-B69C-4DCD-9ECE-74D9C07D1874}" dt="2020-05-17T14:49:41.105" v="76" actId="1076"/>
          <ac:picMkLst>
            <pc:docMk/>
            <pc:sldMk cId="2418383597" sldId="268"/>
            <ac:picMk id="9" creationId="{00000000-0000-0000-0000-000000000000}"/>
          </ac:picMkLst>
        </pc:picChg>
        <pc:picChg chg="mod modCrop">
          <ac:chgData name="brianawhite1326" userId="S::brianawhite1326_gmail.com#ext#@devupconforg2.onmicrosoft.com::0e870e77-3ced-43dd-b0ea-11f25e50993b" providerId="AD" clId="Web-{6B30CBED-B69C-4DCD-9ECE-74D9C07D1874}" dt="2020-05-17T14:47:53.241" v="56"/>
          <ac:picMkLst>
            <pc:docMk/>
            <pc:sldMk cId="2418383597" sldId="268"/>
            <ac:picMk id="10" creationId="{00000000-0000-0000-0000-000000000000}"/>
          </ac:picMkLst>
        </pc:picChg>
      </pc:sldChg>
    </pc:docChg>
  </pc:docChgLst>
  <pc:docChgLst>
    <pc:chgData name="nursescijenn" userId="S::nursescijenn_gmail.com#ext#@devupconforg2.onmicrosoft.com::bc0db64e-1a3c-4b3c-865b-ecf0a99662d9" providerId="AD" clId="Web-{BE2E7F87-3460-4460-AEDA-ECF6528AEBF5}"/>
    <pc:docChg chg="delSld">
      <pc:chgData name="nursescijenn" userId="S::nursescijenn_gmail.com#ext#@devupconforg2.onmicrosoft.com::bc0db64e-1a3c-4b3c-865b-ecf0a99662d9" providerId="AD" clId="Web-{BE2E7F87-3460-4460-AEDA-ECF6528AEBF5}" dt="2020-05-17T14:36:25.918" v="0"/>
      <pc:docMkLst>
        <pc:docMk/>
      </pc:docMkLst>
      <pc:sldChg chg="del">
        <pc:chgData name="nursescijenn" userId="S::nursescijenn_gmail.com#ext#@devupconforg2.onmicrosoft.com::bc0db64e-1a3c-4b3c-865b-ecf0a99662d9" providerId="AD" clId="Web-{BE2E7F87-3460-4460-AEDA-ECF6528AEBF5}" dt="2020-05-17T14:36:25.918" v="0"/>
        <pc:sldMkLst>
          <pc:docMk/>
          <pc:sldMk cId="859860366" sldId="266"/>
        </pc:sldMkLst>
      </pc:sldChg>
    </pc:docChg>
  </pc:docChgLst>
  <pc:docChgLst>
    <pc:chgData name="Victoria Tiase" userId="S::vtiase_nyp.org#ext#@devupconforg2.onmicrosoft.com::3e82ec3d-cfc5-48c9-a56a-4496f6872f51" providerId="AD" clId="Web-{2217889F-58FF-4346-BC2D-AF4E1CF8BBB4}"/>
    <pc:docChg chg="modSld">
      <pc:chgData name="Victoria Tiase" userId="S::vtiase_nyp.org#ext#@devupconforg2.onmicrosoft.com::3e82ec3d-cfc5-48c9-a56a-4496f6872f51" providerId="AD" clId="Web-{2217889F-58FF-4346-BC2D-AF4E1CF8BBB4}" dt="2020-05-17T15:22:12.032" v="25" actId="20577"/>
      <pc:docMkLst>
        <pc:docMk/>
      </pc:docMkLst>
      <pc:sldChg chg="addSp delSp">
        <pc:chgData name="Victoria Tiase" userId="S::vtiase_nyp.org#ext#@devupconforg2.onmicrosoft.com::3e82ec3d-cfc5-48c9-a56a-4496f6872f51" providerId="AD" clId="Web-{2217889F-58FF-4346-BC2D-AF4E1CF8BBB4}" dt="2020-05-17T15:21:44.672" v="16"/>
        <pc:sldMkLst>
          <pc:docMk/>
          <pc:sldMk cId="3252250794" sldId="265"/>
        </pc:sldMkLst>
        <pc:spChg chg="add del">
          <ac:chgData name="Victoria Tiase" userId="S::vtiase_nyp.org#ext#@devupconforg2.onmicrosoft.com::3e82ec3d-cfc5-48c9-a56a-4496f6872f51" providerId="AD" clId="Web-{2217889F-58FF-4346-BC2D-AF4E1CF8BBB4}" dt="2020-05-17T15:21:44.672" v="16"/>
          <ac:spMkLst>
            <pc:docMk/>
            <pc:sldMk cId="3252250794" sldId="265"/>
            <ac:spMk id="6" creationId="{5E378EEB-85D5-4146-9CE6-D5557889643F}"/>
          </ac:spMkLst>
        </pc:spChg>
      </pc:sldChg>
      <pc:sldChg chg="addSp delSp modSp">
        <pc:chgData name="Victoria Tiase" userId="S::vtiase_nyp.org#ext#@devupconforg2.onmicrosoft.com::3e82ec3d-cfc5-48c9-a56a-4496f6872f51" providerId="AD" clId="Web-{2217889F-58FF-4346-BC2D-AF4E1CF8BBB4}" dt="2020-05-17T15:22:09.798" v="23" actId="20577"/>
        <pc:sldMkLst>
          <pc:docMk/>
          <pc:sldMk cId="1239627658" sldId="269"/>
        </pc:sldMkLst>
        <pc:spChg chg="add mod">
          <ac:chgData name="Victoria Tiase" userId="S::vtiase_nyp.org#ext#@devupconforg2.onmicrosoft.com::3e82ec3d-cfc5-48c9-a56a-4496f6872f51" providerId="AD" clId="Web-{2217889F-58FF-4346-BC2D-AF4E1CF8BBB4}" dt="2020-05-17T15:22:09.798" v="23" actId="20577"/>
          <ac:spMkLst>
            <pc:docMk/>
            <pc:sldMk cId="1239627658" sldId="269"/>
            <ac:spMk id="9" creationId="{3D4C82EF-4243-4C34-BD23-FC041814DA74}"/>
          </ac:spMkLst>
        </pc:spChg>
        <pc:picChg chg="mod">
          <ac:chgData name="Victoria Tiase" userId="S::vtiase_nyp.org#ext#@devupconforg2.onmicrosoft.com::3e82ec3d-cfc5-48c9-a56a-4496f6872f51" providerId="AD" clId="Web-{2217889F-58FF-4346-BC2D-AF4E1CF8BBB4}" dt="2020-05-17T15:21:27.780" v="14" actId="1076"/>
          <ac:picMkLst>
            <pc:docMk/>
            <pc:sldMk cId="1239627658" sldId="269"/>
            <ac:picMk id="2" creationId="{8F56CBA4-0C03-45D6-8E8D-4E6B28605A82}"/>
          </ac:picMkLst>
        </pc:picChg>
        <pc:picChg chg="add del mod">
          <ac:chgData name="Victoria Tiase" userId="S::vtiase_nyp.org#ext#@devupconforg2.onmicrosoft.com::3e82ec3d-cfc5-48c9-a56a-4496f6872f51" providerId="AD" clId="Web-{2217889F-58FF-4346-BC2D-AF4E1CF8BBB4}" dt="2020-05-17T15:21:24.483" v="13"/>
          <ac:picMkLst>
            <pc:docMk/>
            <pc:sldMk cId="1239627658" sldId="269"/>
            <ac:picMk id="3" creationId="{4334BBAC-E9B2-4564-ADEF-6B671F2A4815}"/>
          </ac:picMkLst>
        </pc:picChg>
        <pc:picChg chg="del mod">
          <ac:chgData name="Victoria Tiase" userId="S::vtiase_nyp.org#ext#@devupconforg2.onmicrosoft.com::3e82ec3d-cfc5-48c9-a56a-4496f6872f51" providerId="AD" clId="Web-{2217889F-58FF-4346-BC2D-AF4E1CF8BBB4}" dt="2020-05-17T15:20:22.387" v="1"/>
          <ac:picMkLst>
            <pc:docMk/>
            <pc:sldMk cId="1239627658" sldId="269"/>
            <ac:picMk id="1026" creationId="{469DFF5A-61F2-469C-A833-719E1177C515}"/>
          </ac:picMkLst>
        </pc:picChg>
      </pc:sldChg>
    </pc:docChg>
  </pc:docChgLst>
  <pc:docChgLst>
    <pc:chgData name="nursescijenn" userId="S::nursescijenn_gmail.com#ext#@devupconforg2.onmicrosoft.com::bc0db64e-1a3c-4b3c-865b-ecf0a99662d9" providerId="AD" clId="Web-{6A6FEA4C-03F0-4010-ADA0-BA830AAD2D3F}"/>
    <pc:docChg chg="modSld">
      <pc:chgData name="nursescijenn" userId="S::nursescijenn_gmail.com#ext#@devupconforg2.onmicrosoft.com::bc0db64e-1a3c-4b3c-865b-ecf0a99662d9" providerId="AD" clId="Web-{6A6FEA4C-03F0-4010-ADA0-BA830AAD2D3F}" dt="2020-05-17T15:23:17.667" v="8" actId="1076"/>
      <pc:docMkLst>
        <pc:docMk/>
      </pc:docMkLst>
      <pc:sldChg chg="addSp delSp modSp">
        <pc:chgData name="nursescijenn" userId="S::nursescijenn_gmail.com#ext#@devupconforg2.onmicrosoft.com::bc0db64e-1a3c-4b3c-865b-ecf0a99662d9" providerId="AD" clId="Web-{6A6FEA4C-03F0-4010-ADA0-BA830AAD2D3F}" dt="2020-05-17T15:23:17.667" v="8" actId="1076"/>
        <pc:sldMkLst>
          <pc:docMk/>
          <pc:sldMk cId="1239627658" sldId="269"/>
        </pc:sldMkLst>
        <pc:spChg chg="del">
          <ac:chgData name="nursescijenn" userId="S::nursescijenn_gmail.com#ext#@devupconforg2.onmicrosoft.com::bc0db64e-1a3c-4b3c-865b-ecf0a99662d9" providerId="AD" clId="Web-{6A6FEA4C-03F0-4010-ADA0-BA830AAD2D3F}" dt="2020-05-17T15:23:13.823" v="7"/>
          <ac:spMkLst>
            <pc:docMk/>
            <pc:sldMk cId="1239627658" sldId="269"/>
            <ac:spMk id="9" creationId="{3D4C82EF-4243-4C34-BD23-FC041814DA74}"/>
          </ac:spMkLst>
        </pc:spChg>
        <pc:picChg chg="add mod">
          <ac:chgData name="nursescijenn" userId="S::nursescijenn_gmail.com#ext#@devupconforg2.onmicrosoft.com::bc0db64e-1a3c-4b3c-865b-ecf0a99662d9" providerId="AD" clId="Web-{6A6FEA4C-03F0-4010-ADA0-BA830AAD2D3F}" dt="2020-05-17T15:23:17.667" v="8" actId="1076"/>
          <ac:picMkLst>
            <pc:docMk/>
            <pc:sldMk cId="1239627658" sldId="269"/>
            <ac:picMk id="2" creationId="{8F56CBA4-0C03-45D6-8E8D-4E6B28605A82}"/>
          </ac:picMkLst>
        </pc:picChg>
        <pc:picChg chg="del">
          <ac:chgData name="nursescijenn" userId="S::nursescijenn_gmail.com#ext#@devupconforg2.onmicrosoft.com::bc0db64e-1a3c-4b3c-865b-ecf0a99662d9" providerId="AD" clId="Web-{6A6FEA4C-03F0-4010-ADA0-BA830AAD2D3F}" dt="2020-05-17T15:19:20.653" v="0"/>
          <ac:picMkLst>
            <pc:docMk/>
            <pc:sldMk cId="1239627658" sldId="269"/>
            <ac:picMk id="3" creationId="{81858B9B-D30E-4EB6-B08C-8C865273CF52}"/>
          </ac:picMkLst>
        </pc:picChg>
        <pc:picChg chg="del">
          <ac:chgData name="nursescijenn" userId="S::nursescijenn_gmail.com#ext#@devupconforg2.onmicrosoft.com::bc0db64e-1a3c-4b3c-865b-ecf0a99662d9" providerId="AD" clId="Web-{6A6FEA4C-03F0-4010-ADA0-BA830AAD2D3F}" dt="2020-05-17T15:19:21.794" v="1"/>
          <ac:picMkLst>
            <pc:docMk/>
            <pc:sldMk cId="1239627658" sldId="269"/>
            <ac:picMk id="4" creationId="{DC59CA6D-3AE1-4876-B92D-79CA96FDD5CA}"/>
          </ac:picMkLst>
        </pc:picChg>
      </pc:sldChg>
    </pc:docChg>
  </pc:docChgLst>
  <pc:docChgLst>
    <pc:chgData name="brianawhite1326" userId="S::brianawhite1326_gmail.com#ext#@devupconforg2.onmicrosoft.com::0e870e77-3ced-43dd-b0ea-11f25e50993b" providerId="AD" clId="Web-{D8713934-9E2D-4ACE-B74B-4B359EFD5034}"/>
    <pc:docChg chg="modSld">
      <pc:chgData name="brianawhite1326" userId="S::brianawhite1326_gmail.com#ext#@devupconforg2.onmicrosoft.com::0e870e77-3ced-43dd-b0ea-11f25e50993b" providerId="AD" clId="Web-{D8713934-9E2D-4ACE-B74B-4B359EFD5034}" dt="2020-05-17T14:44:38.704" v="255" actId="20577"/>
      <pc:docMkLst>
        <pc:docMk/>
      </pc:docMkLst>
      <pc:sldChg chg="modSp">
        <pc:chgData name="brianawhite1326" userId="S::brianawhite1326_gmail.com#ext#@devupconforg2.onmicrosoft.com::0e870e77-3ced-43dd-b0ea-11f25e50993b" providerId="AD" clId="Web-{D8713934-9E2D-4ACE-B74B-4B359EFD5034}" dt="2020-05-17T14:44:37.610" v="253" actId="20577"/>
        <pc:sldMkLst>
          <pc:docMk/>
          <pc:sldMk cId="2418383597" sldId="268"/>
        </pc:sldMkLst>
        <pc:spChg chg="mod">
          <ac:chgData name="brianawhite1326" userId="S::brianawhite1326_gmail.com#ext#@devupconforg2.onmicrosoft.com::0e870e77-3ced-43dd-b0ea-11f25e50993b" providerId="AD" clId="Web-{D8713934-9E2D-4ACE-B74B-4B359EFD5034}" dt="2020-05-17T14:44:13.015" v="236" actId="20577"/>
          <ac:spMkLst>
            <pc:docMk/>
            <pc:sldMk cId="2418383597" sldId="268"/>
            <ac:spMk id="11" creationId="{00000000-0000-0000-0000-000000000000}"/>
          </ac:spMkLst>
        </pc:spChg>
        <pc:spChg chg="mod">
          <ac:chgData name="brianawhite1326" userId="S::brianawhite1326_gmail.com#ext#@devupconforg2.onmicrosoft.com::0e870e77-3ced-43dd-b0ea-11f25e50993b" providerId="AD" clId="Web-{D8713934-9E2D-4ACE-B74B-4B359EFD5034}" dt="2020-05-17T14:44:00.983" v="231" actId="20577"/>
          <ac:spMkLst>
            <pc:docMk/>
            <pc:sldMk cId="2418383597" sldId="268"/>
            <ac:spMk id="12" creationId="{00000000-0000-0000-0000-000000000000}"/>
          </ac:spMkLst>
        </pc:spChg>
        <pc:spChg chg="mod">
          <ac:chgData name="brianawhite1326" userId="S::brianawhite1326_gmail.com#ext#@devupconforg2.onmicrosoft.com::0e870e77-3ced-43dd-b0ea-11f25e50993b" providerId="AD" clId="Web-{D8713934-9E2D-4ACE-B74B-4B359EFD5034}" dt="2020-05-17T14:44:37.610" v="253" actId="20577"/>
          <ac:spMkLst>
            <pc:docMk/>
            <pc:sldMk cId="2418383597" sldId="268"/>
            <ac:spMk id="13" creationId="{00000000-0000-0000-0000-000000000000}"/>
          </ac:spMkLst>
        </pc:spChg>
        <pc:spChg chg="mod">
          <ac:chgData name="brianawhite1326" userId="S::brianawhite1326_gmail.com#ext#@devupconforg2.onmicrosoft.com::0e870e77-3ced-43dd-b0ea-11f25e50993b" providerId="AD" clId="Web-{D8713934-9E2D-4ACE-B74B-4B359EFD5034}" dt="2020-05-17T14:44:23.641" v="243" actId="20577"/>
          <ac:spMkLst>
            <pc:docMk/>
            <pc:sldMk cId="2418383597" sldId="268"/>
            <ac:spMk id="14" creationId="{00000000-0000-0000-0000-000000000000}"/>
          </ac:spMkLst>
        </pc:spChg>
        <pc:spChg chg="mod">
          <ac:chgData name="brianawhite1326" userId="S::brianawhite1326_gmail.com#ext#@devupconforg2.onmicrosoft.com::0e870e77-3ced-43dd-b0ea-11f25e50993b" providerId="AD" clId="Web-{D8713934-9E2D-4ACE-B74B-4B359EFD5034}" dt="2020-05-17T14:44:31.594" v="248" actId="20577"/>
          <ac:spMkLst>
            <pc:docMk/>
            <pc:sldMk cId="2418383597" sldId="268"/>
            <ac:spMk id="16" creationId="{00000000-0000-0000-0000-000000000000}"/>
          </ac:spMkLst>
        </pc:spChg>
        <pc:spChg chg="mod">
          <ac:chgData name="brianawhite1326" userId="S::brianawhite1326_gmail.com#ext#@devupconforg2.onmicrosoft.com::0e870e77-3ced-43dd-b0ea-11f25e50993b" providerId="AD" clId="Web-{D8713934-9E2D-4ACE-B74B-4B359EFD5034}" dt="2020-05-17T14:43:48.561" v="225" actId="20577"/>
          <ac:spMkLst>
            <pc:docMk/>
            <pc:sldMk cId="2418383597" sldId="268"/>
            <ac:spMk id="17" creationId="{00000000-0000-0000-0000-000000000000}"/>
          </ac:spMkLst>
        </pc:spChg>
        <pc:picChg chg="mod">
          <ac:chgData name="brianawhite1326" userId="S::brianawhite1326_gmail.com#ext#@devupconforg2.onmicrosoft.com::0e870e77-3ced-43dd-b0ea-11f25e50993b" providerId="AD" clId="Web-{D8713934-9E2D-4ACE-B74B-4B359EFD5034}" dt="2020-05-17T14:41:13.570" v="5" actId="1076"/>
          <ac:picMkLst>
            <pc:docMk/>
            <pc:sldMk cId="2418383597" sldId="268"/>
            <ac:picMk id="5" creationId="{00000000-0000-0000-0000-000000000000}"/>
          </ac:picMkLst>
        </pc:picChg>
        <pc:picChg chg="mod">
          <ac:chgData name="brianawhite1326" userId="S::brianawhite1326_gmail.com#ext#@devupconforg2.onmicrosoft.com::0e870e77-3ced-43dd-b0ea-11f25e50993b" providerId="AD" clId="Web-{D8713934-9E2D-4ACE-B74B-4B359EFD5034}" dt="2020-05-17T14:42:32.090" v="110" actId="1076"/>
          <ac:picMkLst>
            <pc:docMk/>
            <pc:sldMk cId="2418383597" sldId="268"/>
            <ac:picMk id="6" creationId="{00000000-0000-0000-0000-000000000000}"/>
          </ac:picMkLst>
        </pc:picChg>
        <pc:picChg chg="mod">
          <ac:chgData name="brianawhite1326" userId="S::brianawhite1326_gmail.com#ext#@devupconforg2.onmicrosoft.com::0e870e77-3ced-43dd-b0ea-11f25e50993b" providerId="AD" clId="Web-{D8713934-9E2D-4ACE-B74B-4B359EFD5034}" dt="2020-05-17T14:41:03.273" v="1" actId="1076"/>
          <ac:picMkLst>
            <pc:docMk/>
            <pc:sldMk cId="2418383597" sldId="268"/>
            <ac:picMk id="7" creationId="{00000000-0000-0000-0000-000000000000}"/>
          </ac:picMkLst>
        </pc:picChg>
        <pc:picChg chg="mod">
          <ac:chgData name="brianawhite1326" userId="S::brianawhite1326_gmail.com#ext#@devupconforg2.onmicrosoft.com::0e870e77-3ced-43dd-b0ea-11f25e50993b" providerId="AD" clId="Web-{D8713934-9E2D-4ACE-B74B-4B359EFD5034}" dt="2020-05-17T14:41:33.962" v="25" actId="14100"/>
          <ac:picMkLst>
            <pc:docMk/>
            <pc:sldMk cId="2418383597" sldId="268"/>
            <ac:picMk id="8" creationId="{00000000-0000-0000-0000-000000000000}"/>
          </ac:picMkLst>
        </pc:picChg>
        <pc:picChg chg="mod">
          <ac:chgData name="brianawhite1326" userId="S::brianawhite1326_gmail.com#ext#@devupconforg2.onmicrosoft.com::0e870e77-3ced-43dd-b0ea-11f25e50993b" providerId="AD" clId="Web-{D8713934-9E2D-4ACE-B74B-4B359EFD5034}" dt="2020-05-17T14:41:09.086" v="3" actId="1076"/>
          <ac:picMkLst>
            <pc:docMk/>
            <pc:sldMk cId="2418383597" sldId="268"/>
            <ac:picMk id="9" creationId="{00000000-0000-0000-0000-000000000000}"/>
          </ac:picMkLst>
        </pc:picChg>
        <pc:picChg chg="mod">
          <ac:chgData name="brianawhite1326" userId="S::brianawhite1326_gmail.com#ext#@devupconforg2.onmicrosoft.com::0e870e77-3ced-43dd-b0ea-11f25e50993b" providerId="AD" clId="Web-{D8713934-9E2D-4ACE-B74B-4B359EFD5034}" dt="2020-05-17T14:42:25.995" v="106" actId="1076"/>
          <ac:picMkLst>
            <pc:docMk/>
            <pc:sldMk cId="2418383597" sldId="268"/>
            <ac:picMk id="10" creationId="{00000000-0000-0000-0000-000000000000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9914FB-F04B-47FE-9FE7-E1E1F790DE7C}" type="doc">
      <dgm:prSet loTypeId="urn:microsoft.com/office/officeart/2005/8/layout/hChevron3" loCatId="process" qsTypeId="urn:microsoft.com/office/officeart/2005/8/quickstyle/simple1" qsCatId="simple" csTypeId="urn:microsoft.com/office/officeart/2005/8/colors/colorful1" csCatId="colorful" phldr="1"/>
      <dgm:spPr/>
    </dgm:pt>
    <dgm:pt modelId="{2E997CC0-3F68-4EFE-ADEB-5DE632455515}">
      <dgm:prSet phldrT="[Text]" custT="1"/>
      <dgm:spPr/>
      <dgm:t>
        <a:bodyPr/>
        <a:lstStyle/>
        <a:p>
          <a:r>
            <a:rPr lang="en-US" sz="1100" b="1">
              <a:solidFill>
                <a:schemeClr val="bg1"/>
              </a:solidFill>
              <a:latin typeface="+mn-lt"/>
            </a:rPr>
            <a:t>MD/NP writes </a:t>
          </a:r>
          <a:r>
            <a:rPr lang="en-US" sz="1100" b="1" err="1">
              <a:solidFill>
                <a:schemeClr val="bg1"/>
              </a:solidFill>
              <a:latin typeface="+mn-lt"/>
            </a:rPr>
            <a:t>eRX</a:t>
          </a:r>
          <a:endParaRPr lang="en-US" sz="1100" b="1">
            <a:solidFill>
              <a:schemeClr val="bg1"/>
            </a:solidFill>
            <a:latin typeface="+mn-lt"/>
          </a:endParaRPr>
        </a:p>
      </dgm:t>
    </dgm:pt>
    <dgm:pt modelId="{17A329FD-838B-4978-933E-213996818A0A}" type="parTrans" cxnId="{A412208C-EA3E-4DF3-84FF-A88F55E5FB25}">
      <dgm:prSet/>
      <dgm:spPr/>
      <dgm:t>
        <a:bodyPr/>
        <a:lstStyle/>
        <a:p>
          <a:endParaRPr lang="en-US"/>
        </a:p>
      </dgm:t>
    </dgm:pt>
    <dgm:pt modelId="{6A8932CC-B5ED-4A85-AC1C-EDCD989EDB1B}" type="sibTrans" cxnId="{A412208C-EA3E-4DF3-84FF-A88F55E5FB25}">
      <dgm:prSet/>
      <dgm:spPr/>
      <dgm:t>
        <a:bodyPr/>
        <a:lstStyle/>
        <a:p>
          <a:endParaRPr lang="en-US"/>
        </a:p>
      </dgm:t>
    </dgm:pt>
    <dgm:pt modelId="{FDE8D3BA-E5CB-42F8-989C-C7351F0183F5}">
      <dgm:prSet phldrT="[Text]" custT="1"/>
      <dgm:spPr/>
      <dgm:t>
        <a:bodyPr/>
        <a:lstStyle/>
        <a:p>
          <a:r>
            <a:rPr lang="en-US" sz="1100" b="1">
              <a:solidFill>
                <a:schemeClr val="bg1"/>
              </a:solidFill>
              <a:latin typeface="+mn-lt"/>
              <a:cs typeface="Arial"/>
            </a:rPr>
            <a:t>Pharmacy pick-up or delivery</a:t>
          </a:r>
        </a:p>
      </dgm:t>
    </dgm:pt>
    <dgm:pt modelId="{3A229359-1186-4B58-9582-65402028C45A}" type="parTrans" cxnId="{F71673E9-3ECF-4A60-BFE6-9C1FBD259B71}">
      <dgm:prSet/>
      <dgm:spPr/>
      <dgm:t>
        <a:bodyPr/>
        <a:lstStyle/>
        <a:p>
          <a:endParaRPr lang="en-US"/>
        </a:p>
      </dgm:t>
    </dgm:pt>
    <dgm:pt modelId="{F36A2954-6356-4F08-80D0-B6DF4BA722E5}" type="sibTrans" cxnId="{F71673E9-3ECF-4A60-BFE6-9C1FBD259B71}">
      <dgm:prSet/>
      <dgm:spPr/>
      <dgm:t>
        <a:bodyPr/>
        <a:lstStyle/>
        <a:p>
          <a:endParaRPr lang="en-US"/>
        </a:p>
      </dgm:t>
    </dgm:pt>
    <dgm:pt modelId="{E83857A8-C060-435E-A4F1-B7C635311F0D}">
      <dgm:prSet phldrT="[Text]" custT="1"/>
      <dgm:spPr/>
      <dgm:t>
        <a:bodyPr/>
        <a:lstStyle/>
        <a:p>
          <a:pPr rtl="0"/>
          <a:r>
            <a:rPr lang="en-US" sz="1100" b="1">
              <a:solidFill>
                <a:schemeClr val="bg1"/>
              </a:solidFill>
              <a:latin typeface="+mn-lt"/>
              <a:cs typeface="Arial"/>
            </a:rPr>
            <a:t>Parent  scans QR to schedule visit via app</a:t>
          </a:r>
        </a:p>
      </dgm:t>
    </dgm:pt>
    <dgm:pt modelId="{6452F790-C435-4018-ACE8-3DBBEAD71234}" type="parTrans" cxnId="{20417267-034E-4CAE-B4AD-A4D11D6627E3}">
      <dgm:prSet/>
      <dgm:spPr/>
      <dgm:t>
        <a:bodyPr/>
        <a:lstStyle/>
        <a:p>
          <a:endParaRPr lang="en-US"/>
        </a:p>
      </dgm:t>
    </dgm:pt>
    <dgm:pt modelId="{D62C4D92-1F35-483A-AFD4-C76D4C1FC215}" type="sibTrans" cxnId="{20417267-034E-4CAE-B4AD-A4D11D6627E3}">
      <dgm:prSet/>
      <dgm:spPr/>
      <dgm:t>
        <a:bodyPr/>
        <a:lstStyle/>
        <a:p>
          <a:endParaRPr lang="en-US"/>
        </a:p>
      </dgm:t>
    </dgm:pt>
    <dgm:pt modelId="{36427CE8-4BF7-4C25-A120-EB4A8AB66D5A}">
      <dgm:prSet phldrT="[Text]" custT="1"/>
      <dgm:spPr/>
      <dgm:t>
        <a:bodyPr/>
        <a:lstStyle/>
        <a:p>
          <a:r>
            <a:rPr lang="en-US" sz="1100" b="1">
              <a:solidFill>
                <a:schemeClr val="bg1"/>
              </a:solidFill>
              <a:latin typeface="+mn-lt"/>
              <a:cs typeface="Arial"/>
            </a:rPr>
            <a:t>Vaccine administration recorded through App</a:t>
          </a:r>
        </a:p>
      </dgm:t>
    </dgm:pt>
    <dgm:pt modelId="{B1671E0F-9B1D-4BAC-AACD-A7D1427929DC}" type="parTrans" cxnId="{40D07E89-8C61-45C9-857F-21472D653513}">
      <dgm:prSet/>
      <dgm:spPr/>
      <dgm:t>
        <a:bodyPr/>
        <a:lstStyle/>
        <a:p>
          <a:endParaRPr lang="en-US"/>
        </a:p>
      </dgm:t>
    </dgm:pt>
    <dgm:pt modelId="{5B03BF49-6CFD-4610-85CB-8E72BB06CEB9}" type="sibTrans" cxnId="{40D07E89-8C61-45C9-857F-21472D653513}">
      <dgm:prSet/>
      <dgm:spPr/>
      <dgm:t>
        <a:bodyPr/>
        <a:lstStyle/>
        <a:p>
          <a:endParaRPr lang="en-US"/>
        </a:p>
      </dgm:t>
    </dgm:pt>
    <dgm:pt modelId="{D6BACBCD-0EA2-45E2-B9A2-D0CA800FA0C9}">
      <dgm:prSet phldrT="[Text]" custT="1"/>
      <dgm:spPr/>
      <dgm:t>
        <a:bodyPr/>
        <a:lstStyle/>
        <a:p>
          <a:r>
            <a:rPr lang="en-US" sz="1100" b="1">
              <a:solidFill>
                <a:schemeClr val="bg1"/>
              </a:solidFill>
              <a:latin typeface="+mn-lt"/>
              <a:cs typeface="Arial"/>
            </a:rPr>
            <a:t>Data are sent to EHR and CIR</a:t>
          </a:r>
          <a:endParaRPr lang="en-US" sz="1050" b="1">
            <a:solidFill>
              <a:schemeClr val="bg1"/>
            </a:solidFill>
            <a:latin typeface="+mn-lt"/>
            <a:cs typeface="Arial"/>
          </a:endParaRPr>
        </a:p>
      </dgm:t>
    </dgm:pt>
    <dgm:pt modelId="{620E8153-0A1D-4E0D-8393-B8C36ADE2361}" type="parTrans" cxnId="{8F287074-8E16-46D3-82FD-6CD886431B5D}">
      <dgm:prSet/>
      <dgm:spPr/>
      <dgm:t>
        <a:bodyPr/>
        <a:lstStyle/>
        <a:p>
          <a:endParaRPr lang="en-US"/>
        </a:p>
      </dgm:t>
    </dgm:pt>
    <dgm:pt modelId="{04224C67-61DC-4BD8-8B0A-7949C4FB23D3}" type="sibTrans" cxnId="{8F287074-8E16-46D3-82FD-6CD886431B5D}">
      <dgm:prSet/>
      <dgm:spPr/>
      <dgm:t>
        <a:bodyPr/>
        <a:lstStyle/>
        <a:p>
          <a:endParaRPr lang="en-US"/>
        </a:p>
      </dgm:t>
    </dgm:pt>
    <dgm:pt modelId="{170A6203-A57A-4DE9-9BF2-21873FB0D35C}">
      <dgm:prSet phldrT="[Text]" custT="1"/>
      <dgm:spPr/>
      <dgm:t>
        <a:bodyPr/>
        <a:lstStyle/>
        <a:p>
          <a:r>
            <a:rPr lang="en-US" sz="1100" b="1">
              <a:solidFill>
                <a:schemeClr val="bg1"/>
              </a:solidFill>
              <a:latin typeface="+mn-lt"/>
              <a:cs typeface="Arial"/>
            </a:rPr>
            <a:t>Nurse telehealth visit</a:t>
          </a:r>
        </a:p>
      </dgm:t>
    </dgm:pt>
    <dgm:pt modelId="{EBC20D95-17F9-47BC-AA7F-F6E0D2D58EF4}" type="parTrans" cxnId="{23083AB6-EBFE-43A8-AA0B-58BA347E6742}">
      <dgm:prSet/>
      <dgm:spPr/>
      <dgm:t>
        <a:bodyPr/>
        <a:lstStyle/>
        <a:p>
          <a:endParaRPr lang="en-US"/>
        </a:p>
      </dgm:t>
    </dgm:pt>
    <dgm:pt modelId="{82925230-8E6D-49E9-AFFA-A529F09082F5}" type="sibTrans" cxnId="{23083AB6-EBFE-43A8-AA0B-58BA347E6742}">
      <dgm:prSet/>
      <dgm:spPr/>
      <dgm:t>
        <a:bodyPr/>
        <a:lstStyle/>
        <a:p>
          <a:endParaRPr lang="en-US"/>
        </a:p>
      </dgm:t>
    </dgm:pt>
    <dgm:pt modelId="{6A7E6712-53F3-4D43-A0D1-12536432CEB2}" type="pres">
      <dgm:prSet presAssocID="{6A9914FB-F04B-47FE-9FE7-E1E1F790DE7C}" presName="Name0" presStyleCnt="0">
        <dgm:presLayoutVars>
          <dgm:dir/>
          <dgm:resizeHandles val="exact"/>
        </dgm:presLayoutVars>
      </dgm:prSet>
      <dgm:spPr/>
    </dgm:pt>
    <dgm:pt modelId="{70BD39DB-49CA-4BFD-95EE-C7335EEF535D}" type="pres">
      <dgm:prSet presAssocID="{2E997CC0-3F68-4EFE-ADEB-5DE632455515}" presName="parTxOnly" presStyleLbl="node1" presStyleIdx="0" presStyleCnt="6" custScaleX="87779" custScaleY="140411">
        <dgm:presLayoutVars>
          <dgm:bulletEnabled val="1"/>
        </dgm:presLayoutVars>
      </dgm:prSet>
      <dgm:spPr/>
    </dgm:pt>
    <dgm:pt modelId="{242D8F90-97DE-45E4-A35D-9996E96F0725}" type="pres">
      <dgm:prSet presAssocID="{6A8932CC-B5ED-4A85-AC1C-EDCD989EDB1B}" presName="parSpace" presStyleCnt="0"/>
      <dgm:spPr/>
    </dgm:pt>
    <dgm:pt modelId="{9617F6AD-3DE0-4509-AE24-F6222662D12C}" type="pres">
      <dgm:prSet presAssocID="{FDE8D3BA-E5CB-42F8-989C-C7351F0183F5}" presName="parTxOnly" presStyleLbl="node1" presStyleIdx="1" presStyleCnt="6" custScaleX="112887" custScaleY="140411">
        <dgm:presLayoutVars>
          <dgm:bulletEnabled val="1"/>
        </dgm:presLayoutVars>
      </dgm:prSet>
      <dgm:spPr/>
    </dgm:pt>
    <dgm:pt modelId="{94BA4AF9-336D-49F4-8113-38B31F489A2C}" type="pres">
      <dgm:prSet presAssocID="{F36A2954-6356-4F08-80D0-B6DF4BA722E5}" presName="parSpace" presStyleCnt="0"/>
      <dgm:spPr/>
    </dgm:pt>
    <dgm:pt modelId="{13A35E77-4AD9-4389-A36A-C9A80F9C48F7}" type="pres">
      <dgm:prSet presAssocID="{E83857A8-C060-435E-A4F1-B7C635311F0D}" presName="parTxOnly" presStyleLbl="node1" presStyleIdx="2" presStyleCnt="6" custScaleX="126976" custScaleY="140411">
        <dgm:presLayoutVars>
          <dgm:bulletEnabled val="1"/>
        </dgm:presLayoutVars>
      </dgm:prSet>
      <dgm:spPr/>
    </dgm:pt>
    <dgm:pt modelId="{808FFD7C-E248-41AC-9299-3207C9F30B29}" type="pres">
      <dgm:prSet presAssocID="{D62C4D92-1F35-483A-AFD4-C76D4C1FC215}" presName="parSpace" presStyleCnt="0"/>
      <dgm:spPr/>
    </dgm:pt>
    <dgm:pt modelId="{75CC9AB8-FFE4-4113-A589-63C2D5934D69}" type="pres">
      <dgm:prSet presAssocID="{170A6203-A57A-4DE9-9BF2-21873FB0D35C}" presName="parTxOnly" presStyleLbl="node1" presStyleIdx="3" presStyleCnt="6" custScaleX="112412" custScaleY="140411">
        <dgm:presLayoutVars>
          <dgm:bulletEnabled val="1"/>
        </dgm:presLayoutVars>
      </dgm:prSet>
      <dgm:spPr/>
    </dgm:pt>
    <dgm:pt modelId="{8F9F56AA-5D43-487C-9DD3-D80166E55BD5}" type="pres">
      <dgm:prSet presAssocID="{82925230-8E6D-49E9-AFFA-A529F09082F5}" presName="parSpace" presStyleCnt="0"/>
      <dgm:spPr/>
    </dgm:pt>
    <dgm:pt modelId="{E2BDFBD3-B18E-40DD-8E1C-C6677D45AA27}" type="pres">
      <dgm:prSet presAssocID="{36427CE8-4BF7-4C25-A120-EB4A8AB66D5A}" presName="parTxOnly" presStyleLbl="node1" presStyleIdx="4" presStyleCnt="6" custScaleX="142017" custScaleY="140411">
        <dgm:presLayoutVars>
          <dgm:bulletEnabled val="1"/>
        </dgm:presLayoutVars>
      </dgm:prSet>
      <dgm:spPr/>
    </dgm:pt>
    <dgm:pt modelId="{CD86E585-FF91-4F9C-AE68-9E989753EEF9}" type="pres">
      <dgm:prSet presAssocID="{5B03BF49-6CFD-4610-85CB-8E72BB06CEB9}" presName="parSpace" presStyleCnt="0"/>
      <dgm:spPr/>
    </dgm:pt>
    <dgm:pt modelId="{A995E87A-4756-4234-A4AB-5F3FB8411DA7}" type="pres">
      <dgm:prSet presAssocID="{D6BACBCD-0EA2-45E2-B9A2-D0CA800FA0C9}" presName="parTxOnly" presStyleLbl="node1" presStyleIdx="5" presStyleCnt="6" custScaleY="140411">
        <dgm:presLayoutVars>
          <dgm:bulletEnabled val="1"/>
        </dgm:presLayoutVars>
      </dgm:prSet>
      <dgm:spPr/>
    </dgm:pt>
  </dgm:ptLst>
  <dgm:cxnLst>
    <dgm:cxn modelId="{8253010D-0ABE-49FC-A2F2-F5578E185DB9}" type="presOf" srcId="{D6BACBCD-0EA2-45E2-B9A2-D0CA800FA0C9}" destId="{A995E87A-4756-4234-A4AB-5F3FB8411DA7}" srcOrd="0" destOrd="0" presId="urn:microsoft.com/office/officeart/2005/8/layout/hChevron3"/>
    <dgm:cxn modelId="{20417267-034E-4CAE-B4AD-A4D11D6627E3}" srcId="{6A9914FB-F04B-47FE-9FE7-E1E1F790DE7C}" destId="{E83857A8-C060-435E-A4F1-B7C635311F0D}" srcOrd="2" destOrd="0" parTransId="{6452F790-C435-4018-ACE8-3DBBEAD71234}" sibTransId="{D62C4D92-1F35-483A-AFD4-C76D4C1FC215}"/>
    <dgm:cxn modelId="{8F287074-8E16-46D3-82FD-6CD886431B5D}" srcId="{6A9914FB-F04B-47FE-9FE7-E1E1F790DE7C}" destId="{D6BACBCD-0EA2-45E2-B9A2-D0CA800FA0C9}" srcOrd="5" destOrd="0" parTransId="{620E8153-0A1D-4E0D-8393-B8C36ADE2361}" sibTransId="{04224C67-61DC-4BD8-8B0A-7949C4FB23D3}"/>
    <dgm:cxn modelId="{40D07E89-8C61-45C9-857F-21472D653513}" srcId="{6A9914FB-F04B-47FE-9FE7-E1E1F790DE7C}" destId="{36427CE8-4BF7-4C25-A120-EB4A8AB66D5A}" srcOrd="4" destOrd="0" parTransId="{B1671E0F-9B1D-4BAC-AACD-A7D1427929DC}" sibTransId="{5B03BF49-6CFD-4610-85CB-8E72BB06CEB9}"/>
    <dgm:cxn modelId="{A412208C-EA3E-4DF3-84FF-A88F55E5FB25}" srcId="{6A9914FB-F04B-47FE-9FE7-E1E1F790DE7C}" destId="{2E997CC0-3F68-4EFE-ADEB-5DE632455515}" srcOrd="0" destOrd="0" parTransId="{17A329FD-838B-4978-933E-213996818A0A}" sibTransId="{6A8932CC-B5ED-4A85-AC1C-EDCD989EDB1B}"/>
    <dgm:cxn modelId="{23083AB6-EBFE-43A8-AA0B-58BA347E6742}" srcId="{6A9914FB-F04B-47FE-9FE7-E1E1F790DE7C}" destId="{170A6203-A57A-4DE9-9BF2-21873FB0D35C}" srcOrd="3" destOrd="0" parTransId="{EBC20D95-17F9-47BC-AA7F-F6E0D2D58EF4}" sibTransId="{82925230-8E6D-49E9-AFFA-A529F09082F5}"/>
    <dgm:cxn modelId="{CD7C62BE-B38D-404F-8627-0285C5CB88C9}" type="presOf" srcId="{FDE8D3BA-E5CB-42F8-989C-C7351F0183F5}" destId="{9617F6AD-3DE0-4509-AE24-F6222662D12C}" srcOrd="0" destOrd="0" presId="urn:microsoft.com/office/officeart/2005/8/layout/hChevron3"/>
    <dgm:cxn modelId="{EFC54EC6-3E4E-4896-94D4-5D46E1126AE3}" type="presOf" srcId="{E83857A8-C060-435E-A4F1-B7C635311F0D}" destId="{13A35E77-4AD9-4389-A36A-C9A80F9C48F7}" srcOrd="0" destOrd="0" presId="urn:microsoft.com/office/officeart/2005/8/layout/hChevron3"/>
    <dgm:cxn modelId="{7104D3CA-552D-49D0-9D01-1791EAF3ED49}" type="presOf" srcId="{2E997CC0-3F68-4EFE-ADEB-5DE632455515}" destId="{70BD39DB-49CA-4BFD-95EE-C7335EEF535D}" srcOrd="0" destOrd="0" presId="urn:microsoft.com/office/officeart/2005/8/layout/hChevron3"/>
    <dgm:cxn modelId="{762F69D4-6C14-4413-BDF2-1B2C62EE6E49}" type="presOf" srcId="{6A9914FB-F04B-47FE-9FE7-E1E1F790DE7C}" destId="{6A7E6712-53F3-4D43-A0D1-12536432CEB2}" srcOrd="0" destOrd="0" presId="urn:microsoft.com/office/officeart/2005/8/layout/hChevron3"/>
    <dgm:cxn modelId="{010478DE-3943-4BEC-B73F-90C24062CE03}" type="presOf" srcId="{170A6203-A57A-4DE9-9BF2-21873FB0D35C}" destId="{75CC9AB8-FFE4-4113-A589-63C2D5934D69}" srcOrd="0" destOrd="0" presId="urn:microsoft.com/office/officeart/2005/8/layout/hChevron3"/>
    <dgm:cxn modelId="{319C73E3-A2A4-41B6-9C81-22317839303E}" type="presOf" srcId="{36427CE8-4BF7-4C25-A120-EB4A8AB66D5A}" destId="{E2BDFBD3-B18E-40DD-8E1C-C6677D45AA27}" srcOrd="0" destOrd="0" presId="urn:microsoft.com/office/officeart/2005/8/layout/hChevron3"/>
    <dgm:cxn modelId="{F71673E9-3ECF-4A60-BFE6-9C1FBD259B71}" srcId="{6A9914FB-F04B-47FE-9FE7-E1E1F790DE7C}" destId="{FDE8D3BA-E5CB-42F8-989C-C7351F0183F5}" srcOrd="1" destOrd="0" parTransId="{3A229359-1186-4B58-9582-65402028C45A}" sibTransId="{F36A2954-6356-4F08-80D0-B6DF4BA722E5}"/>
    <dgm:cxn modelId="{302A54B2-DE40-4E94-993C-A480A973429F}" type="presParOf" srcId="{6A7E6712-53F3-4D43-A0D1-12536432CEB2}" destId="{70BD39DB-49CA-4BFD-95EE-C7335EEF535D}" srcOrd="0" destOrd="0" presId="urn:microsoft.com/office/officeart/2005/8/layout/hChevron3"/>
    <dgm:cxn modelId="{020E13E5-D46D-46F8-A132-E9E1990ED33E}" type="presParOf" srcId="{6A7E6712-53F3-4D43-A0D1-12536432CEB2}" destId="{242D8F90-97DE-45E4-A35D-9996E96F0725}" srcOrd="1" destOrd="0" presId="urn:microsoft.com/office/officeart/2005/8/layout/hChevron3"/>
    <dgm:cxn modelId="{CDDCDA94-17ED-4917-94CE-CE9B3666A756}" type="presParOf" srcId="{6A7E6712-53F3-4D43-A0D1-12536432CEB2}" destId="{9617F6AD-3DE0-4509-AE24-F6222662D12C}" srcOrd="2" destOrd="0" presId="urn:microsoft.com/office/officeart/2005/8/layout/hChevron3"/>
    <dgm:cxn modelId="{B84FF691-0389-433F-A632-F836C2F9A501}" type="presParOf" srcId="{6A7E6712-53F3-4D43-A0D1-12536432CEB2}" destId="{94BA4AF9-336D-49F4-8113-38B31F489A2C}" srcOrd="3" destOrd="0" presId="urn:microsoft.com/office/officeart/2005/8/layout/hChevron3"/>
    <dgm:cxn modelId="{6FC1A3B1-3A47-4940-A402-9B4162C251E3}" type="presParOf" srcId="{6A7E6712-53F3-4D43-A0D1-12536432CEB2}" destId="{13A35E77-4AD9-4389-A36A-C9A80F9C48F7}" srcOrd="4" destOrd="0" presId="urn:microsoft.com/office/officeart/2005/8/layout/hChevron3"/>
    <dgm:cxn modelId="{D33751F7-D8BD-4225-9BA3-4BD0C3751DE2}" type="presParOf" srcId="{6A7E6712-53F3-4D43-A0D1-12536432CEB2}" destId="{808FFD7C-E248-41AC-9299-3207C9F30B29}" srcOrd="5" destOrd="0" presId="urn:microsoft.com/office/officeart/2005/8/layout/hChevron3"/>
    <dgm:cxn modelId="{2F1BFB7C-7A23-4DEE-91B1-35AEDEF2E9A2}" type="presParOf" srcId="{6A7E6712-53F3-4D43-A0D1-12536432CEB2}" destId="{75CC9AB8-FFE4-4113-A589-63C2D5934D69}" srcOrd="6" destOrd="0" presId="urn:microsoft.com/office/officeart/2005/8/layout/hChevron3"/>
    <dgm:cxn modelId="{3A496AC4-B15B-42A2-AAE6-5D9E52B85B5C}" type="presParOf" srcId="{6A7E6712-53F3-4D43-A0D1-12536432CEB2}" destId="{8F9F56AA-5D43-487C-9DD3-D80166E55BD5}" srcOrd="7" destOrd="0" presId="urn:microsoft.com/office/officeart/2005/8/layout/hChevron3"/>
    <dgm:cxn modelId="{32F751B3-53C1-4A9E-8BC8-374FAA55F040}" type="presParOf" srcId="{6A7E6712-53F3-4D43-A0D1-12536432CEB2}" destId="{E2BDFBD3-B18E-40DD-8E1C-C6677D45AA27}" srcOrd="8" destOrd="0" presId="urn:microsoft.com/office/officeart/2005/8/layout/hChevron3"/>
    <dgm:cxn modelId="{33FBE953-6812-4D8E-BA85-3C2E14F88672}" type="presParOf" srcId="{6A7E6712-53F3-4D43-A0D1-12536432CEB2}" destId="{CD86E585-FF91-4F9C-AE68-9E989753EEF9}" srcOrd="9" destOrd="0" presId="urn:microsoft.com/office/officeart/2005/8/layout/hChevron3"/>
    <dgm:cxn modelId="{06C30D23-5ACE-463D-ABEA-4B4814DDFDD5}" type="presParOf" srcId="{6A7E6712-53F3-4D43-A0D1-12536432CEB2}" destId="{A995E87A-4756-4234-A4AB-5F3FB8411DA7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BD39DB-49CA-4BFD-95EE-C7335EEF535D}">
      <dsp:nvSpPr>
        <dsp:cNvPr id="0" name=""/>
        <dsp:cNvSpPr/>
      </dsp:nvSpPr>
      <dsp:spPr>
        <a:xfrm>
          <a:off x="4436" y="1868500"/>
          <a:ext cx="1354859" cy="866891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674" tIns="29337" rIns="14669" bIns="29337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>
              <a:solidFill>
                <a:schemeClr val="bg1"/>
              </a:solidFill>
              <a:latin typeface="+mn-lt"/>
            </a:rPr>
            <a:t>MD/NP writes </a:t>
          </a:r>
          <a:r>
            <a:rPr lang="en-US" sz="1100" b="1" kern="1200" err="1">
              <a:solidFill>
                <a:schemeClr val="bg1"/>
              </a:solidFill>
              <a:latin typeface="+mn-lt"/>
            </a:rPr>
            <a:t>eRX</a:t>
          </a:r>
          <a:endParaRPr lang="en-US" sz="1100" b="1" kern="1200">
            <a:solidFill>
              <a:schemeClr val="bg1"/>
            </a:solidFill>
            <a:latin typeface="+mn-lt"/>
          </a:endParaRPr>
        </a:p>
      </dsp:txBody>
      <dsp:txXfrm>
        <a:off x="4436" y="1868500"/>
        <a:ext cx="1138136" cy="866891"/>
      </dsp:txXfrm>
    </dsp:sp>
    <dsp:sp modelId="{9617F6AD-3DE0-4509-AE24-F6222662D12C}">
      <dsp:nvSpPr>
        <dsp:cNvPr id="0" name=""/>
        <dsp:cNvSpPr/>
      </dsp:nvSpPr>
      <dsp:spPr>
        <a:xfrm>
          <a:off x="1050598" y="1868500"/>
          <a:ext cx="1742399" cy="866891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>
              <a:solidFill>
                <a:schemeClr val="bg1"/>
              </a:solidFill>
              <a:latin typeface="+mn-lt"/>
              <a:cs typeface="Arial"/>
            </a:rPr>
            <a:t>Pharmacy pick-up or delivery</a:t>
          </a:r>
        </a:p>
      </dsp:txBody>
      <dsp:txXfrm>
        <a:off x="1484044" y="1868500"/>
        <a:ext cx="875508" cy="866891"/>
      </dsp:txXfrm>
    </dsp:sp>
    <dsp:sp modelId="{13A35E77-4AD9-4389-A36A-C9A80F9C48F7}">
      <dsp:nvSpPr>
        <dsp:cNvPr id="0" name=""/>
        <dsp:cNvSpPr/>
      </dsp:nvSpPr>
      <dsp:spPr>
        <a:xfrm>
          <a:off x="2484299" y="1868500"/>
          <a:ext cx="1959861" cy="866891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>
              <a:solidFill>
                <a:schemeClr val="bg1"/>
              </a:solidFill>
              <a:latin typeface="+mn-lt"/>
              <a:cs typeface="Arial"/>
            </a:rPr>
            <a:t>Parent  scans QR to schedule visit via app</a:t>
          </a:r>
        </a:p>
      </dsp:txBody>
      <dsp:txXfrm>
        <a:off x="2917745" y="1868500"/>
        <a:ext cx="1092970" cy="866891"/>
      </dsp:txXfrm>
    </dsp:sp>
    <dsp:sp modelId="{75CC9AB8-FFE4-4113-A589-63C2D5934D69}">
      <dsp:nvSpPr>
        <dsp:cNvPr id="0" name=""/>
        <dsp:cNvSpPr/>
      </dsp:nvSpPr>
      <dsp:spPr>
        <a:xfrm>
          <a:off x="4135463" y="1868500"/>
          <a:ext cx="1735067" cy="866891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>
              <a:solidFill>
                <a:schemeClr val="bg1"/>
              </a:solidFill>
              <a:latin typeface="+mn-lt"/>
              <a:cs typeface="Arial"/>
            </a:rPr>
            <a:t>Nurse telehealth visit</a:t>
          </a:r>
        </a:p>
      </dsp:txBody>
      <dsp:txXfrm>
        <a:off x="4568909" y="1868500"/>
        <a:ext cx="868176" cy="866891"/>
      </dsp:txXfrm>
    </dsp:sp>
    <dsp:sp modelId="{E2BDFBD3-B18E-40DD-8E1C-C6677D45AA27}">
      <dsp:nvSpPr>
        <dsp:cNvPr id="0" name=""/>
        <dsp:cNvSpPr/>
      </dsp:nvSpPr>
      <dsp:spPr>
        <a:xfrm>
          <a:off x="5561833" y="1868500"/>
          <a:ext cx="2192018" cy="866891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>
              <a:solidFill>
                <a:schemeClr val="bg1"/>
              </a:solidFill>
              <a:latin typeface="+mn-lt"/>
              <a:cs typeface="Arial"/>
            </a:rPr>
            <a:t>Vaccine administration recorded through App</a:t>
          </a:r>
        </a:p>
      </dsp:txBody>
      <dsp:txXfrm>
        <a:off x="5995279" y="1868500"/>
        <a:ext cx="1325127" cy="866891"/>
      </dsp:txXfrm>
    </dsp:sp>
    <dsp:sp modelId="{A995E87A-4756-4234-A4AB-5F3FB8411DA7}">
      <dsp:nvSpPr>
        <dsp:cNvPr id="0" name=""/>
        <dsp:cNvSpPr/>
      </dsp:nvSpPr>
      <dsp:spPr>
        <a:xfrm>
          <a:off x="7445153" y="1868500"/>
          <a:ext cx="1543489" cy="866891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>
              <a:solidFill>
                <a:schemeClr val="bg1"/>
              </a:solidFill>
              <a:latin typeface="+mn-lt"/>
              <a:cs typeface="Arial"/>
            </a:rPr>
            <a:t>Data are sent to EHR and CIR</a:t>
          </a:r>
          <a:endParaRPr lang="en-US" sz="1050" b="1" kern="1200">
            <a:solidFill>
              <a:schemeClr val="bg1"/>
            </a:solidFill>
            <a:latin typeface="+mn-lt"/>
            <a:cs typeface="Arial"/>
          </a:endParaRPr>
        </a:p>
      </dsp:txBody>
      <dsp:txXfrm>
        <a:off x="7878599" y="1868500"/>
        <a:ext cx="676598" cy="8668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A2DB3C-FCB2-4119-A4A0-FDF3472ED36C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F74514-7331-4DEA-B888-333840D03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741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As Covid-19 continues to spread globally over a 117 million children in 37 countries may miss out on receiving  measles vaccine</a:t>
            </a:r>
          </a:p>
          <a:p>
            <a:r>
              <a:rPr lang="en-US"/>
              <a:t>2.5 million children in the US have ALREADY missed needed vaccines. 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F74514-7331-4DEA-B888-333840D0338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039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/>
              <a:t>Report MD/NP writes eRX and schedule virtual visit​</a:t>
            </a:r>
            <a:r>
              <a:rPr lang="en-US" baseline="0"/>
              <a:t> </a:t>
            </a:r>
          </a:p>
          <a:p>
            <a:pPr marL="228600" indent="-228600">
              <a:buAutoNum type="arabicPeriod"/>
            </a:pPr>
            <a:r>
              <a:rPr lang="en-US" baseline="0"/>
              <a:t>Alert sent to Patient re Visit and Pharmacy Delivery</a:t>
            </a:r>
          </a:p>
          <a:p>
            <a:pPr marL="228600" indent="-228600">
              <a:buAutoNum type="arabicPeriod"/>
            </a:pPr>
            <a:r>
              <a:rPr lang="en-US" baseline="0"/>
              <a:t>Telehealth Visit Conducted</a:t>
            </a:r>
          </a:p>
          <a:p>
            <a:pPr marL="228600" indent="-228600">
              <a:buAutoNum type="arabicPeriod"/>
            </a:pPr>
            <a:r>
              <a:rPr lang="en-US" baseline="0"/>
              <a:t>Vaccine Administration Recorded Through App</a:t>
            </a:r>
          </a:p>
          <a:p>
            <a:pPr marL="228600" indent="-228600">
              <a:buAutoNum type="arabicPeriod"/>
            </a:pPr>
            <a:r>
              <a:rPr lang="en-US" baseline="0"/>
              <a:t>Data are sent to EHR and CIR</a:t>
            </a:r>
          </a:p>
          <a:p>
            <a:pPr marL="228600" indent="-228600">
              <a:buAutoNum type="arabicPeriod"/>
            </a:pPr>
            <a:endParaRPr lang="en-US" baseline="0"/>
          </a:p>
          <a:p>
            <a:pPr marL="228600" indent="-228600">
              <a:buAutoNum type="arabicPeriod"/>
            </a:pPr>
            <a:endParaRPr lang="en-US" baseline="0"/>
          </a:p>
          <a:p>
            <a:pPr marL="228600" indent="-228600">
              <a:buAutoNum type="arabicPeriod"/>
            </a:pPr>
            <a:endParaRPr lang="en-US" baseline="0"/>
          </a:p>
          <a:p>
            <a:pPr marL="228600" indent="-228600">
              <a:buAutoNum type="arabicPeriod"/>
            </a:pPr>
            <a:endParaRPr lang="en-US" baseline="0"/>
          </a:p>
          <a:p>
            <a:pPr marL="228600" indent="-228600">
              <a:buAutoNum type="arabicPeriod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F74514-7331-4DEA-B888-333840D0338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0483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F74514-7331-4DEA-B888-333840D0338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2697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We are a pediatric nurses who are not trying to</a:t>
            </a:r>
            <a:r>
              <a:rPr lang="en-US" baseline="0"/>
              <a:t> re-invent the wheel, just re-imagine it! By putting all of the pieces together in a way that allows us to take care of our Children, YOUR children and </a:t>
            </a:r>
            <a:r>
              <a:rPr lang="en-US"/>
              <a:t>make</a:t>
            </a:r>
            <a:r>
              <a:rPr lang="en-US" baseline="0"/>
              <a:t> vaccines more accessible.</a:t>
            </a:r>
          </a:p>
          <a:p>
            <a:endParaRPr lang="en-US" baseline="0"/>
          </a:p>
          <a:p>
            <a:r>
              <a:rPr lang="en-US" baseline="0"/>
              <a:t>And when Johnson &amp; Johnson announces they have a COVID-19 vaccine we hope to answer that global call!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F74514-7331-4DEA-B888-333840D0338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547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27ED672B-8862-4919-885E-477E95BE1D02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8F081C9-5280-4A1F-9651-652B8E2992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D672B-8862-4919-885E-477E95BE1D02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081C9-5280-4A1F-9651-652B8E2992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D672B-8862-4919-885E-477E95BE1D02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081C9-5280-4A1F-9651-652B8E2992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D672B-8862-4919-885E-477E95BE1D02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081C9-5280-4A1F-9651-652B8E2992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D672B-8862-4919-885E-477E95BE1D02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081C9-5280-4A1F-9651-652B8E2992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D672B-8862-4919-885E-477E95BE1D02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081C9-5280-4A1F-9651-652B8E2992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D672B-8862-4919-885E-477E95BE1D02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081C9-5280-4A1F-9651-652B8E2992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7ED672B-8862-4919-885E-477E95BE1D02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8F081C9-5280-4A1F-9651-652B8E299212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27ED672B-8862-4919-885E-477E95BE1D02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8F081C9-5280-4A1F-9651-652B8E2992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D672B-8862-4919-885E-477E95BE1D02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081C9-5280-4A1F-9651-652B8E2992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D672B-8862-4919-885E-477E95BE1D02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081C9-5280-4A1F-9651-652B8E2992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27ED672B-8862-4919-885E-477E95BE1D02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8F081C9-5280-4A1F-9651-652B8E29921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6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3" Type="http://schemas.openxmlformats.org/officeDocument/2006/relationships/image" Target="../media/image24.jpeg"/><Relationship Id="rId7" Type="http://schemas.openxmlformats.org/officeDocument/2006/relationships/image" Target="../media/image2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jpeg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9.sv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8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svg"/><Relationship Id="rId3" Type="http://schemas.openxmlformats.org/officeDocument/2006/relationships/image" Target="../media/image15.png"/><Relationship Id="rId7" Type="http://schemas.openxmlformats.org/officeDocument/2006/relationships/image" Target="../media/image9.svg"/><Relationship Id="rId12" Type="http://schemas.openxmlformats.org/officeDocument/2006/relationships/image" Target="../media/image2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9.svg"/><Relationship Id="rId5" Type="http://schemas.openxmlformats.org/officeDocument/2006/relationships/image" Target="../media/image7.svg"/><Relationship Id="rId10" Type="http://schemas.openxmlformats.org/officeDocument/2006/relationships/image" Target="../media/image18.png"/><Relationship Id="rId4" Type="http://schemas.openxmlformats.org/officeDocument/2006/relationships/image" Target="../media/image6.png"/><Relationship Id="rId9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flower, bird&#10;&#10;Description automatically generated">
            <a:extLst>
              <a:ext uri="{FF2B5EF4-FFF2-40B4-BE49-F238E27FC236}">
                <a16:creationId xmlns:a16="http://schemas.microsoft.com/office/drawing/2014/main" id="{E39F9A85-BB00-4979-B56A-386E537758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367" y="1241087"/>
            <a:ext cx="4761905" cy="476190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408331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381000"/>
            <a:ext cx="9144000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74" y="788901"/>
            <a:ext cx="2090760" cy="208022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733" y="3886593"/>
            <a:ext cx="2844117" cy="232503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800" y="664551"/>
            <a:ext cx="1731860" cy="253658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7" t="8800" b="9200"/>
          <a:stretch/>
        </p:blipFill>
        <p:spPr>
          <a:xfrm>
            <a:off x="311857" y="3741397"/>
            <a:ext cx="2268831" cy="216528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48" t="3077" r="-449" b="13368"/>
          <a:stretch/>
        </p:blipFill>
        <p:spPr>
          <a:xfrm>
            <a:off x="3381774" y="817735"/>
            <a:ext cx="2380557" cy="229071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56" b="-213"/>
          <a:stretch/>
        </p:blipFill>
        <p:spPr>
          <a:xfrm>
            <a:off x="6916490" y="3961831"/>
            <a:ext cx="1942138" cy="195327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1" name="TextBox 10"/>
          <p:cNvSpPr txBox="1"/>
          <p:nvPr/>
        </p:nvSpPr>
        <p:spPr>
          <a:xfrm>
            <a:off x="427736" y="5907928"/>
            <a:ext cx="2626968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Briana White </a:t>
            </a:r>
          </a:p>
          <a:p>
            <a:r>
              <a:rPr lang="en-US" b="1"/>
              <a:t>Nurse Manager PEDIATRIC clinics</a:t>
            </a:r>
            <a:r>
              <a:rPr lang="en-US"/>
              <a:t> 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5976" y="2869125"/>
            <a:ext cx="2677150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Jennifer Hayakawa</a:t>
            </a:r>
          </a:p>
          <a:p>
            <a:r>
              <a:rPr lang="en-US" b="1"/>
              <a:t>PEDIATRIC</a:t>
            </a:r>
            <a:r>
              <a:rPr lang="en-US"/>
              <a:t> CNS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13220" y="3074699"/>
            <a:ext cx="2717558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</a:rPr>
              <a:t>Brittney Anderson </a:t>
            </a:r>
          </a:p>
          <a:p>
            <a:pPr algn="ctr"/>
            <a:r>
              <a:rPr lang="en-US" b="1"/>
              <a:t>PEDIATRIC  NP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97497" y="6213431"/>
            <a:ext cx="2949318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b="1" err="1">
                <a:solidFill>
                  <a:schemeClr val="bg1"/>
                </a:solidFill>
              </a:rPr>
              <a:t>Jennifferre</a:t>
            </a:r>
            <a:r>
              <a:rPr lang="en-US" b="1">
                <a:solidFill>
                  <a:schemeClr val="bg1"/>
                </a:solidFill>
              </a:rPr>
              <a:t> </a:t>
            </a:r>
            <a:r>
              <a:rPr lang="en-US" b="1" err="1">
                <a:solidFill>
                  <a:schemeClr val="bg1"/>
                </a:solidFill>
              </a:rPr>
              <a:t>Mancillias</a:t>
            </a:r>
            <a:r>
              <a:rPr lang="en-US" b="1">
                <a:solidFill>
                  <a:schemeClr val="bg1"/>
                </a:solidFill>
              </a:rPr>
              <a:t> </a:t>
            </a:r>
          </a:p>
          <a:p>
            <a:r>
              <a:rPr lang="en-US" b="1"/>
              <a:t>NEONATAL  ICU  RN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586459" y="5915329"/>
            <a:ext cx="2791295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Victoria </a:t>
            </a:r>
            <a:r>
              <a:rPr lang="en-US" err="1">
                <a:solidFill>
                  <a:schemeClr val="bg1"/>
                </a:solidFill>
              </a:rPr>
              <a:t>Tiase</a:t>
            </a:r>
            <a:r>
              <a:rPr lang="en-US"/>
              <a:t> </a:t>
            </a:r>
          </a:p>
          <a:p>
            <a:pPr algn="ctr"/>
            <a:r>
              <a:rPr lang="en-US" b="1"/>
              <a:t>Nurse Informaticist </a:t>
            </a:r>
          </a:p>
          <a:p>
            <a:pPr algn="ctr"/>
            <a:r>
              <a:rPr lang="en-US" b="1"/>
              <a:t>PEDIATRIC asthma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520332" y="3202721"/>
            <a:ext cx="2513676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</a:rPr>
              <a:t>Joan Widmer </a:t>
            </a:r>
          </a:p>
          <a:p>
            <a:pPr algn="ctr"/>
            <a:r>
              <a:rPr lang="en-US" b="1"/>
              <a:t>NHNA President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383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1858B9B-D30E-4EB6-B08C-8C865273C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778" y="1851707"/>
            <a:ext cx="4229405" cy="1066138"/>
          </a:xfrm>
          <a:prstGeom prst="rect">
            <a:avLst/>
          </a:prstGeom>
        </p:spPr>
      </p:pic>
      <p:pic>
        <p:nvPicPr>
          <p:cNvPr id="1026" name="Picture 2" descr="96f435f1-5b0d-42bc-9647-1bb65089d71a@namprd13">
            <a:extLst>
              <a:ext uri="{FF2B5EF4-FFF2-40B4-BE49-F238E27FC236}">
                <a16:creationId xmlns:a16="http://schemas.microsoft.com/office/drawing/2014/main" id="{469DFF5A-61F2-469C-A833-719E1177C5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305189" y="2052984"/>
            <a:ext cx="4758229" cy="356867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C59CA6D-3AE1-4876-B92D-79CA96FDD5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778" y="3121045"/>
            <a:ext cx="4013200" cy="26778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D537037-FAFE-4C93-A6D1-2DAE66D1DF6E}"/>
              </a:ext>
            </a:extLst>
          </p:cNvPr>
          <p:cNvSpPr txBox="1"/>
          <p:nvPr/>
        </p:nvSpPr>
        <p:spPr>
          <a:xfrm>
            <a:off x="414327" y="720670"/>
            <a:ext cx="89712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Bahnschrift Light" panose="020B0502040204020203" pitchFamily="34" charset="0"/>
              </a:rPr>
              <a:t>The Problem</a:t>
            </a:r>
          </a:p>
        </p:txBody>
      </p:sp>
      <p:pic>
        <p:nvPicPr>
          <p:cNvPr id="8" name="Picture 7" descr="A picture containing flower, bird&#10;&#10;Description automatically generated">
            <a:extLst>
              <a:ext uri="{FF2B5EF4-FFF2-40B4-BE49-F238E27FC236}">
                <a16:creationId xmlns:a16="http://schemas.microsoft.com/office/drawing/2014/main" id="{E2A79D13-8267-4849-8810-6259FA3D0D8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53" t="50175" r="21654" b="29826"/>
          <a:stretch/>
        </p:blipFill>
        <p:spPr>
          <a:xfrm>
            <a:off x="7155588" y="164345"/>
            <a:ext cx="1695662" cy="689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151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99440" y="988880"/>
            <a:ext cx="7945120" cy="2940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11924" y="1102166"/>
            <a:ext cx="7670800" cy="2677656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400">
              <a:latin typeface="Bahnschrift Ligh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latin typeface="Bahnschrift Light"/>
              </a:rPr>
              <a:t>Fewer childhood vaccines have been given as a result of the COVID-19 pandemic.</a:t>
            </a:r>
          </a:p>
          <a:p>
            <a:endParaRPr lang="en-US" sz="2400">
              <a:latin typeface="Bahnschrift Ligh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latin typeface="Bahnschrift Light" panose="020B0502040204020203" pitchFamily="34" charset="0"/>
              </a:rPr>
              <a:t>To avoid outbreaks of vaccine-preventable diseases and keep children safe, vaccinations are essential.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>
              <a:latin typeface="Bahnschrift Light" panose="020B0502040204020203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A037127-FF3F-4D1F-9C1E-636E807D3C4E}"/>
              </a:ext>
            </a:extLst>
          </p:cNvPr>
          <p:cNvGrpSpPr/>
          <p:nvPr/>
        </p:nvGrpSpPr>
        <p:grpSpPr>
          <a:xfrm>
            <a:off x="1713778" y="4161811"/>
            <a:ext cx="5746924" cy="2583136"/>
            <a:chOff x="1713778" y="4161811"/>
            <a:chExt cx="5746924" cy="2583136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38F0D69-EEDD-45A4-B1A6-105F0400D6B3}"/>
                </a:ext>
              </a:extLst>
            </p:cNvPr>
            <p:cNvSpPr/>
            <p:nvPr/>
          </p:nvSpPr>
          <p:spPr>
            <a:xfrm>
              <a:off x="1713778" y="4161812"/>
              <a:ext cx="2583135" cy="2583135"/>
            </a:xfrm>
            <a:custGeom>
              <a:avLst/>
              <a:gdLst>
                <a:gd name="connsiteX0" fmla="*/ 0 w 2583135"/>
                <a:gd name="connsiteY0" fmla="*/ 1291568 h 2583135"/>
                <a:gd name="connsiteX1" fmla="*/ 1291568 w 2583135"/>
                <a:gd name="connsiteY1" fmla="*/ 0 h 2583135"/>
                <a:gd name="connsiteX2" fmla="*/ 2583136 w 2583135"/>
                <a:gd name="connsiteY2" fmla="*/ 1291568 h 2583135"/>
                <a:gd name="connsiteX3" fmla="*/ 1291568 w 2583135"/>
                <a:gd name="connsiteY3" fmla="*/ 2583136 h 2583135"/>
                <a:gd name="connsiteX4" fmla="*/ 0 w 2583135"/>
                <a:gd name="connsiteY4" fmla="*/ 1291568 h 2583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83135" h="2583135">
                  <a:moveTo>
                    <a:pt x="0" y="1291568"/>
                  </a:moveTo>
                  <a:cubicBezTo>
                    <a:pt x="0" y="578255"/>
                    <a:pt x="578255" y="0"/>
                    <a:pt x="1291568" y="0"/>
                  </a:cubicBezTo>
                  <a:cubicBezTo>
                    <a:pt x="2004881" y="0"/>
                    <a:pt x="2583136" y="578255"/>
                    <a:pt x="2583136" y="1291568"/>
                  </a:cubicBezTo>
                  <a:cubicBezTo>
                    <a:pt x="2583136" y="2004881"/>
                    <a:pt x="2004881" y="2583136"/>
                    <a:pt x="1291568" y="2583136"/>
                  </a:cubicBezTo>
                  <a:cubicBezTo>
                    <a:pt x="578255" y="2583136"/>
                    <a:pt x="0" y="2004881"/>
                    <a:pt x="0" y="1291568"/>
                  </a:cubicBez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spcFirstLastPara="0" vert="horz" wrap="square" lIns="520450" tIns="401151" rIns="520450" bIns="401151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kern="1200">
                  <a:latin typeface="Bahnschrift Light" panose="020B0502040204020203" pitchFamily="34" charset="0"/>
                </a:rPr>
                <a:t>177 million +</a:t>
              </a:r>
            </a:p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>
                  <a:latin typeface="Bahnschrift Light" panose="020B0502040204020203" pitchFamily="34" charset="0"/>
                </a:rPr>
                <a:t>worldwide may miss out on  measles vaccine </a:t>
              </a:r>
            </a:p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>
                  <a:latin typeface="Bahnschrift Light" panose="020B0502040204020203" pitchFamily="34" charset="0"/>
                </a:rPr>
                <a:t>(WHO, 2020).</a:t>
              </a:r>
              <a:endParaRPr lang="en-US" sz="1600" kern="1200">
                <a:latin typeface="Bahnschrift Light" panose="020B0502040204020203" pitchFamily="34" charset="0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FFEECF5-649B-4E23-BE18-4EB4C109823E}"/>
                </a:ext>
              </a:extLst>
            </p:cNvPr>
            <p:cNvSpPr/>
            <p:nvPr/>
          </p:nvSpPr>
          <p:spPr>
            <a:xfrm>
              <a:off x="4877567" y="4161811"/>
              <a:ext cx="2583135" cy="2583135"/>
            </a:xfrm>
            <a:custGeom>
              <a:avLst/>
              <a:gdLst>
                <a:gd name="connsiteX0" fmla="*/ 0 w 2583135"/>
                <a:gd name="connsiteY0" fmla="*/ 1291568 h 2583135"/>
                <a:gd name="connsiteX1" fmla="*/ 1291568 w 2583135"/>
                <a:gd name="connsiteY1" fmla="*/ 0 h 2583135"/>
                <a:gd name="connsiteX2" fmla="*/ 2583136 w 2583135"/>
                <a:gd name="connsiteY2" fmla="*/ 1291568 h 2583135"/>
                <a:gd name="connsiteX3" fmla="*/ 1291568 w 2583135"/>
                <a:gd name="connsiteY3" fmla="*/ 2583136 h 2583135"/>
                <a:gd name="connsiteX4" fmla="*/ 0 w 2583135"/>
                <a:gd name="connsiteY4" fmla="*/ 1291568 h 2583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83135" h="2583135">
                  <a:moveTo>
                    <a:pt x="0" y="1291568"/>
                  </a:moveTo>
                  <a:cubicBezTo>
                    <a:pt x="0" y="578255"/>
                    <a:pt x="578255" y="0"/>
                    <a:pt x="1291568" y="0"/>
                  </a:cubicBezTo>
                  <a:cubicBezTo>
                    <a:pt x="2004881" y="0"/>
                    <a:pt x="2583136" y="578255"/>
                    <a:pt x="2583136" y="1291568"/>
                  </a:cubicBezTo>
                  <a:cubicBezTo>
                    <a:pt x="2583136" y="2004881"/>
                    <a:pt x="2004881" y="2583136"/>
                    <a:pt x="1291568" y="2583136"/>
                  </a:cubicBezTo>
                  <a:cubicBezTo>
                    <a:pt x="578255" y="2583136"/>
                    <a:pt x="0" y="2004881"/>
                    <a:pt x="0" y="1291568"/>
                  </a:cubicBez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spcFirstLastPara="0" vert="horz" wrap="square" lIns="520450" tIns="401151" rIns="520450" bIns="401151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b="1" kern="1200">
                  <a:latin typeface="Bahnschrift Light" panose="020B0502040204020203" pitchFamily="34" charset="0"/>
                </a:rPr>
                <a:t>2.5 million </a:t>
              </a:r>
            </a:p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>
                  <a:latin typeface="Bahnschrift Light" panose="020B0502040204020203" pitchFamily="34" charset="0"/>
                </a:rPr>
                <a:t>U.S. children have ALREADY missed vaccines</a:t>
              </a:r>
            </a:p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>
                  <a:latin typeface="Bahnschrift Light" panose="020B0502040204020203" pitchFamily="34" charset="0"/>
                </a:rPr>
                <a:t>(CDC, 2020).</a:t>
              </a:r>
              <a:endParaRPr lang="en-US" sz="1600" kern="1200">
                <a:latin typeface="Bahnschrift Light" panose="020B0502040204020203" pitchFamily="34" charset="0"/>
              </a:endParaRPr>
            </a:p>
          </p:txBody>
        </p:sp>
      </p:grpSp>
      <p:pic>
        <p:nvPicPr>
          <p:cNvPr id="7" name="Picture 6" descr="A picture containing flower, bird&#10;&#10;Description automatically generated">
            <a:extLst>
              <a:ext uri="{FF2B5EF4-FFF2-40B4-BE49-F238E27FC236}">
                <a16:creationId xmlns:a16="http://schemas.microsoft.com/office/drawing/2014/main" id="{27D6D60E-503C-4EFE-B51E-6A993DC0CCC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53" t="50175" r="21654" b="29826"/>
          <a:stretch/>
        </p:blipFill>
        <p:spPr>
          <a:xfrm>
            <a:off x="7155588" y="164345"/>
            <a:ext cx="1695662" cy="689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979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Diagram 31">
            <a:extLst>
              <a:ext uri="{FF2B5EF4-FFF2-40B4-BE49-F238E27FC236}">
                <a16:creationId xmlns:a16="http://schemas.microsoft.com/office/drawing/2014/main" id="{F42C83F4-CB25-4CBD-A0FB-4CC22EA195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15625666"/>
              </p:ext>
            </p:extLst>
          </p:nvPr>
        </p:nvGraphicFramePr>
        <p:xfrm>
          <a:off x="62144" y="1620601"/>
          <a:ext cx="8993079" cy="46038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75585" y="826618"/>
            <a:ext cx="85953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Bahnschrift Light" panose="020B0502040204020203" pitchFamily="34" charset="0"/>
              </a:rPr>
              <a:t>The Solution: A Nurse-Led Home Vaccination Service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92868" y="5837464"/>
            <a:ext cx="17112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latin typeface="Bahnschrift Light" panose="020B0502040204020203" pitchFamily="34" charset="0"/>
              </a:rPr>
              <a:t>Auto-injector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718041" y="5824383"/>
            <a:ext cx="1752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latin typeface="Bahnschrift Light" panose="020B0502040204020203" pitchFamily="34" charset="0"/>
              </a:rPr>
              <a:t>App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708405" y="5458645"/>
            <a:ext cx="25084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400" b="1">
              <a:latin typeface="+mj-lt"/>
            </a:endParaRPr>
          </a:p>
          <a:p>
            <a:pPr algn="ctr"/>
            <a:r>
              <a:rPr lang="en-US" sz="2000" b="1">
                <a:latin typeface="Bahnschrift Light" panose="020B0502040204020203" pitchFamily="34" charset="0"/>
              </a:rPr>
              <a:t>Integrated Data Flow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6DAACBE-ABA7-4EB1-BEC5-D4C8DA613830}"/>
              </a:ext>
            </a:extLst>
          </p:cNvPr>
          <p:cNvGrpSpPr/>
          <p:nvPr/>
        </p:nvGrpSpPr>
        <p:grpSpPr>
          <a:xfrm>
            <a:off x="1865733" y="4607108"/>
            <a:ext cx="547253" cy="1179135"/>
            <a:chOff x="10156843" y="2708299"/>
            <a:chExt cx="1056686" cy="2059074"/>
          </a:xfrm>
        </p:grpSpPr>
        <p:sp>
          <p:nvSpPr>
            <p:cNvPr id="22" name="Rectangle: Rounded Corners 56">
              <a:extLst>
                <a:ext uri="{FF2B5EF4-FFF2-40B4-BE49-F238E27FC236}">
                  <a16:creationId xmlns:a16="http://schemas.microsoft.com/office/drawing/2014/main" id="{6FB17102-0E5E-4A4B-A81F-86B129A4736D}"/>
                </a:ext>
              </a:extLst>
            </p:cNvPr>
            <p:cNvSpPr/>
            <p:nvPr/>
          </p:nvSpPr>
          <p:spPr>
            <a:xfrm>
              <a:off x="10210138" y="2708299"/>
              <a:ext cx="970776" cy="1705656"/>
            </a:xfrm>
            <a:prstGeom prst="roundRect">
              <a:avLst/>
            </a:prstGeom>
            <a:ln w="762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lowchart: Process 23">
              <a:extLst>
                <a:ext uri="{FF2B5EF4-FFF2-40B4-BE49-F238E27FC236}">
                  <a16:creationId xmlns:a16="http://schemas.microsoft.com/office/drawing/2014/main" id="{363B6BB3-1175-4858-A37D-2332171770F4}"/>
                </a:ext>
              </a:extLst>
            </p:cNvPr>
            <p:cNvSpPr/>
            <p:nvPr/>
          </p:nvSpPr>
          <p:spPr>
            <a:xfrm>
              <a:off x="10156843" y="4445072"/>
              <a:ext cx="1056686" cy="322301"/>
            </a:xfrm>
            <a:prstGeom prst="flowChartProcess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5ABABCA9-CF33-4633-8B14-F9822461CDC9}"/>
                </a:ext>
              </a:extLst>
            </p:cNvPr>
            <p:cNvSpPr/>
            <p:nvPr/>
          </p:nvSpPr>
          <p:spPr>
            <a:xfrm>
              <a:off x="10422269" y="3977026"/>
              <a:ext cx="561082" cy="23086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DF8FB65-B66E-40E0-B030-02DD9836AA05}"/>
                </a:ext>
              </a:extLst>
            </p:cNvPr>
            <p:cNvSpPr/>
            <p:nvPr/>
          </p:nvSpPr>
          <p:spPr>
            <a:xfrm>
              <a:off x="10574180" y="2907022"/>
              <a:ext cx="242692" cy="8555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7" name="Graphic 15" descr="Smart Phone">
            <a:extLst>
              <a:ext uri="{FF2B5EF4-FFF2-40B4-BE49-F238E27FC236}">
                <a16:creationId xmlns:a16="http://schemas.microsoft.com/office/drawing/2014/main" id="{B058161C-0EB4-4EF7-8FDC-95D4651BFC0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888067" y="4541148"/>
            <a:ext cx="1291420" cy="1291420"/>
          </a:xfrm>
          <a:prstGeom prst="rect">
            <a:avLst/>
          </a:prstGeom>
        </p:spPr>
      </p:pic>
      <p:pic>
        <p:nvPicPr>
          <p:cNvPr id="28" name="Graphic 17" descr="Download from cloud">
            <a:extLst>
              <a:ext uri="{FF2B5EF4-FFF2-40B4-BE49-F238E27FC236}">
                <a16:creationId xmlns:a16="http://schemas.microsoft.com/office/drawing/2014/main" id="{15BEA546-9E28-4108-B77A-10E9D64EEB5F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196003" y="4413408"/>
            <a:ext cx="1291420" cy="129142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CCCE2E7D-2021-4E06-94F4-EF438CE8EDC0}"/>
              </a:ext>
            </a:extLst>
          </p:cNvPr>
          <p:cNvSpPr txBox="1"/>
          <p:nvPr/>
        </p:nvSpPr>
        <p:spPr>
          <a:xfrm>
            <a:off x="1686274" y="2762848"/>
            <a:ext cx="5816010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000">
                <a:latin typeface="Bahnschrift Light"/>
              </a:rPr>
              <a:t>3-prong approach</a:t>
            </a:r>
          </a:p>
        </p:txBody>
      </p:sp>
      <p:pic>
        <p:nvPicPr>
          <p:cNvPr id="31" name="Picture 30" descr="A picture containing flower, bird&#10;&#10;Description automatically generated">
            <a:extLst>
              <a:ext uri="{FF2B5EF4-FFF2-40B4-BE49-F238E27FC236}">
                <a16:creationId xmlns:a16="http://schemas.microsoft.com/office/drawing/2014/main" id="{F4211032-7709-4FA5-851E-EE4FB6C96D42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53" t="50175" r="21654" b="29826"/>
          <a:stretch/>
        </p:blipFill>
        <p:spPr>
          <a:xfrm>
            <a:off x="7155588" y="164345"/>
            <a:ext cx="1695662" cy="68909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B884379-5AD0-42B7-AA9D-1F0F6C1D7D3C}"/>
              </a:ext>
            </a:extLst>
          </p:cNvPr>
          <p:cNvSpPr/>
          <p:nvPr/>
        </p:nvSpPr>
        <p:spPr>
          <a:xfrm>
            <a:off x="4450813" y="3244334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364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2867" y="826618"/>
            <a:ext cx="4240666" cy="571336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106" y="1662111"/>
            <a:ext cx="3840163" cy="312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68C8DC7-D37E-4E71-BEDB-3A9616A3306B}"/>
              </a:ext>
            </a:extLst>
          </p:cNvPr>
          <p:cNvSpPr txBox="1"/>
          <p:nvPr/>
        </p:nvSpPr>
        <p:spPr>
          <a:xfrm>
            <a:off x="406065" y="826618"/>
            <a:ext cx="85953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Bahnschrift Light" panose="020B0502040204020203" pitchFamily="34" charset="0"/>
              </a:rPr>
              <a:t>Auto-injector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C1684DB4-D673-44E4-8C66-36523FF58A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92388" y="5306871"/>
            <a:ext cx="905197" cy="905197"/>
          </a:xfrm>
          <a:prstGeom prst="rect">
            <a:avLst/>
          </a:prstGeom>
        </p:spPr>
      </p:pic>
      <p:pic>
        <p:nvPicPr>
          <p:cNvPr id="6" name="Picture 5" descr="A picture containing flower, bird&#10;&#10;Description automatically generated">
            <a:extLst>
              <a:ext uri="{FF2B5EF4-FFF2-40B4-BE49-F238E27FC236}">
                <a16:creationId xmlns:a16="http://schemas.microsoft.com/office/drawing/2014/main" id="{0E0AFC0E-9D7B-4E8F-ACA3-0EA3906A86E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53" t="50175" r="21654" b="29826"/>
          <a:stretch/>
        </p:blipFill>
        <p:spPr>
          <a:xfrm>
            <a:off x="7155588" y="164345"/>
            <a:ext cx="1695662" cy="689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627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5207000" y="1751231"/>
            <a:ext cx="157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Vaccine Administration Video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4940300" y="1308288"/>
            <a:ext cx="3429000" cy="5410200"/>
            <a:chOff x="4940300" y="942528"/>
            <a:chExt cx="3429000" cy="5410200"/>
          </a:xfrm>
        </p:grpSpPr>
        <p:grpSp>
          <p:nvGrpSpPr>
            <p:cNvPr id="18" name="Group 17"/>
            <p:cNvGrpSpPr/>
            <p:nvPr/>
          </p:nvGrpSpPr>
          <p:grpSpPr>
            <a:xfrm>
              <a:off x="4940300" y="942528"/>
              <a:ext cx="3429000" cy="5410200"/>
              <a:chOff x="4940300" y="942528"/>
              <a:chExt cx="3429000" cy="5410200"/>
            </a:xfrm>
          </p:grpSpPr>
          <p:sp>
            <p:nvSpPr>
              <p:cNvPr id="4" name="Rounded Rectangle 3"/>
              <p:cNvSpPr/>
              <p:nvPr/>
            </p:nvSpPr>
            <p:spPr>
              <a:xfrm>
                <a:off x="4940300" y="942528"/>
                <a:ext cx="3429000" cy="5410200"/>
              </a:xfrm>
              <a:prstGeom prst="roundRect">
                <a:avLst/>
              </a:prstGeom>
              <a:solidFill>
                <a:schemeClr val="bg2"/>
              </a:solidFill>
              <a:ln w="149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ounded Rectangle 4"/>
              <p:cNvSpPr/>
              <p:nvPr/>
            </p:nvSpPr>
            <p:spPr>
              <a:xfrm>
                <a:off x="5181599" y="4732555"/>
                <a:ext cx="2985255" cy="646331"/>
              </a:xfrm>
              <a:prstGeom prst="roundRect">
                <a:avLst/>
              </a:prstGeom>
              <a:solidFill>
                <a:srgbClr val="FFFF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5184140" y="2128739"/>
                <a:ext cx="1369060" cy="457200"/>
              </a:xfrm>
              <a:prstGeom prst="roundRect">
                <a:avLst/>
              </a:prstGeom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ounded Rectangle 6"/>
              <p:cNvSpPr/>
              <p:nvPr/>
            </p:nvSpPr>
            <p:spPr>
              <a:xfrm>
                <a:off x="5168900" y="2738919"/>
                <a:ext cx="1384300" cy="990601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ounded Rectangle 7"/>
              <p:cNvSpPr/>
              <p:nvPr/>
            </p:nvSpPr>
            <p:spPr>
              <a:xfrm>
                <a:off x="5177790" y="3880330"/>
                <a:ext cx="1384300" cy="685800"/>
              </a:xfrm>
              <a:prstGeom prst="roundRect">
                <a:avLst/>
              </a:prstGeom>
              <a:solidFill>
                <a:srgbClr val="0070C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ounded Rectangle 8"/>
              <p:cNvSpPr/>
              <p:nvPr/>
            </p:nvSpPr>
            <p:spPr>
              <a:xfrm>
                <a:off x="5199380" y="1208028"/>
                <a:ext cx="1333500" cy="804129"/>
              </a:xfrm>
              <a:prstGeom prst="roundRect">
                <a:avLst/>
              </a:prstGeom>
              <a:solidFill>
                <a:srgbClr val="F3700D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5635625" y="5680209"/>
                <a:ext cx="2216150" cy="431031"/>
              </a:xfrm>
              <a:prstGeom prst="roundRect">
                <a:avLst/>
              </a:prstGeom>
              <a:solidFill>
                <a:srgbClr val="00B05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6553200" y="990600"/>
                <a:ext cx="203200" cy="254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5436870" y="2149165"/>
                <a:ext cx="863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FAQ’s</a:t>
                </a: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5111750" y="2975836"/>
                <a:ext cx="14986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/>
                  <a:t>Vaccine Info Sheets</a:t>
                </a: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5085080" y="4043776"/>
                <a:ext cx="14986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/>
                  <a:t>QR Scan</a:t>
                </a: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5236210" y="4709416"/>
                <a:ext cx="293064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/>
                  <a:t>Nurse Telehealth Appointment</a:t>
                </a: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5831840" y="5740509"/>
                <a:ext cx="1981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/>
                  <a:t>6/08/20 10:00 AM</a:t>
                </a: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5236210" y="1420714"/>
              <a:ext cx="12611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/>
                <a:t>Video</a:t>
              </a:r>
            </a:p>
          </p:txBody>
        </p:sp>
      </p:grpSp>
      <p:pic>
        <p:nvPicPr>
          <p:cNvPr id="23" name="Picture 22" descr="A picture containing flower, bird&#10;&#10;Description automatically generated">
            <a:extLst>
              <a:ext uri="{FF2B5EF4-FFF2-40B4-BE49-F238E27FC236}">
                <a16:creationId xmlns:a16="http://schemas.microsoft.com/office/drawing/2014/main" id="{D0B83E48-7212-4C29-B09E-2EB7B68076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64" t="24504" r="20129" b="25783"/>
          <a:stretch/>
        </p:blipFill>
        <p:spPr>
          <a:xfrm>
            <a:off x="6776720" y="1524000"/>
            <a:ext cx="1336280" cy="115316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B3B2D3E-DC5F-4881-B06A-7359FB6F6258}"/>
              </a:ext>
            </a:extLst>
          </p:cNvPr>
          <p:cNvSpPr txBox="1"/>
          <p:nvPr/>
        </p:nvSpPr>
        <p:spPr>
          <a:xfrm>
            <a:off x="274320" y="798349"/>
            <a:ext cx="85953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Bahnschrift Light" panose="020B0502040204020203" pitchFamily="34" charset="0"/>
              </a:rPr>
              <a:t>SMART on FHIR App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12DE3DA-FEC5-4337-B713-75873C3BDD33}"/>
              </a:ext>
            </a:extLst>
          </p:cNvPr>
          <p:cNvSpPr txBox="1"/>
          <p:nvPr/>
        </p:nvSpPr>
        <p:spPr>
          <a:xfrm>
            <a:off x="938530" y="2356059"/>
            <a:ext cx="859535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>
                <a:latin typeface="Bahnschrift Light" panose="020B0502040204020203" pitchFamily="34" charset="0"/>
              </a:rPr>
              <a:t>Assess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>
                <a:latin typeface="Bahnschrift Light" panose="020B0502040204020203" pitchFamily="34" charset="0"/>
              </a:rPr>
              <a:t>Educate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>
                <a:latin typeface="Bahnschrift Light" panose="020B0502040204020203" pitchFamily="34" charset="0"/>
              </a:rPr>
              <a:t>Support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>
                <a:latin typeface="Bahnschrift Light" panose="020B0502040204020203" pitchFamily="34" charset="0"/>
              </a:rPr>
              <a:t>Document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>
                <a:latin typeface="Bahnschrift Light" panose="020B0502040204020203" pitchFamily="34" charset="0"/>
              </a:rPr>
              <a:t>Integrate</a:t>
            </a:r>
            <a:endParaRPr lang="en-US" sz="4000">
              <a:latin typeface="Bahnschrift Light" panose="020B0502040204020203" pitchFamily="34" charset="0"/>
            </a:endParaRPr>
          </a:p>
        </p:txBody>
      </p:sp>
      <p:pic>
        <p:nvPicPr>
          <p:cNvPr id="26" name="Picture 25" descr="A picture containing flower, bird&#10;&#10;Description automatically generated">
            <a:extLst>
              <a:ext uri="{FF2B5EF4-FFF2-40B4-BE49-F238E27FC236}">
                <a16:creationId xmlns:a16="http://schemas.microsoft.com/office/drawing/2014/main" id="{BDA97E89-D9CD-41E1-87F7-612D084AC3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53" t="50175" r="21654" b="29826"/>
          <a:stretch/>
        </p:blipFill>
        <p:spPr>
          <a:xfrm>
            <a:off x="7155588" y="164345"/>
            <a:ext cx="1695662" cy="689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049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33E4D63-8185-4808-8BA9-B98632B84613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970756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Data Flow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A2FC99-F54D-435F-8141-E7C38CB0E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5488" y="3006552"/>
            <a:ext cx="970776" cy="12013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1A940EB-3D9B-44EE-8B0A-0A97B92CEC1E}"/>
              </a:ext>
            </a:extLst>
          </p:cNvPr>
          <p:cNvSpPr txBox="1"/>
          <p:nvPr/>
        </p:nvSpPr>
        <p:spPr>
          <a:xfrm>
            <a:off x="6401126" y="1032416"/>
            <a:ext cx="2083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SMART on FHIR Application (</a:t>
            </a:r>
            <a:r>
              <a:rPr lang="en-US" err="1"/>
              <a:t>pt</a:t>
            </a:r>
            <a:r>
              <a:rPr lang="en-US"/>
              <a:t> use)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33C023-C929-434A-8DB2-8146D0AC6F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3320" y="3100388"/>
            <a:ext cx="1316671" cy="118866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77D2F65-4D94-47CA-8092-81DAC8004F0E}"/>
              </a:ext>
            </a:extLst>
          </p:cNvPr>
          <p:cNvSpPr txBox="1"/>
          <p:nvPr/>
        </p:nvSpPr>
        <p:spPr>
          <a:xfrm>
            <a:off x="3987948" y="4253151"/>
            <a:ext cx="2083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Azure API for FHIR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E5BD1D-FE0F-455B-8C94-0C98691F77E3}"/>
              </a:ext>
            </a:extLst>
          </p:cNvPr>
          <p:cNvSpPr txBox="1"/>
          <p:nvPr/>
        </p:nvSpPr>
        <p:spPr>
          <a:xfrm>
            <a:off x="7081652" y="5730389"/>
            <a:ext cx="1773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FHIR Dashboard</a:t>
            </a:r>
          </a:p>
          <a:p>
            <a:pPr algn="ctr"/>
            <a:r>
              <a:rPr lang="en-US"/>
              <a:t>(clinician use)</a:t>
            </a:r>
          </a:p>
        </p:txBody>
      </p:sp>
      <p:pic>
        <p:nvPicPr>
          <p:cNvPr id="11" name="Graphic 15" descr="Smart Phone">
            <a:extLst>
              <a:ext uri="{FF2B5EF4-FFF2-40B4-BE49-F238E27FC236}">
                <a16:creationId xmlns:a16="http://schemas.microsoft.com/office/drawing/2014/main" id="{99213558-0F5F-43EE-A85A-074F5ABFDDC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93153" y="764625"/>
            <a:ext cx="1459487" cy="1459487"/>
          </a:xfrm>
          <a:prstGeom prst="rect">
            <a:avLst/>
          </a:prstGeom>
        </p:spPr>
      </p:pic>
      <p:pic>
        <p:nvPicPr>
          <p:cNvPr id="12" name="Graphic 17" descr="Download from cloud">
            <a:extLst>
              <a:ext uri="{FF2B5EF4-FFF2-40B4-BE49-F238E27FC236}">
                <a16:creationId xmlns:a16="http://schemas.microsoft.com/office/drawing/2014/main" id="{8CCFD6E4-77CE-4275-A1D1-D886AF72738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51513" y="5060380"/>
            <a:ext cx="1291420" cy="129142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312626E-0259-4AD5-9487-59CDB552ECC1}"/>
              </a:ext>
            </a:extLst>
          </p:cNvPr>
          <p:cNvSpPr txBox="1"/>
          <p:nvPr/>
        </p:nvSpPr>
        <p:spPr>
          <a:xfrm>
            <a:off x="2231756" y="6053555"/>
            <a:ext cx="1650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Azure Storage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89679AF-27B7-47B2-883F-DC1291C51EE0}"/>
              </a:ext>
            </a:extLst>
          </p:cNvPr>
          <p:cNvCxnSpPr>
            <a:cxnSpLocks/>
          </p:cNvCxnSpPr>
          <p:nvPr/>
        </p:nvCxnSpPr>
        <p:spPr>
          <a:xfrm flipH="1">
            <a:off x="5297651" y="2292917"/>
            <a:ext cx="292339" cy="974989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31" descr="Database">
            <a:extLst>
              <a:ext uri="{FF2B5EF4-FFF2-40B4-BE49-F238E27FC236}">
                <a16:creationId xmlns:a16="http://schemas.microsoft.com/office/drawing/2014/main" id="{D831D237-505B-4C9B-8C00-437E2A66AB9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2678" y="2035370"/>
            <a:ext cx="1042902" cy="1042902"/>
          </a:xfrm>
          <a:prstGeom prst="rect">
            <a:avLst/>
          </a:prstGeom>
        </p:spPr>
      </p:pic>
      <p:pic>
        <p:nvPicPr>
          <p:cNvPr id="16" name="Graphic 33" descr="Database">
            <a:extLst>
              <a:ext uri="{FF2B5EF4-FFF2-40B4-BE49-F238E27FC236}">
                <a16:creationId xmlns:a16="http://schemas.microsoft.com/office/drawing/2014/main" id="{C71B3F2E-B8B6-4AAF-A7E5-0992AD471709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36152" y="1513919"/>
            <a:ext cx="1042902" cy="104290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22519A1-6870-44FE-AC0A-289BD47692E0}"/>
              </a:ext>
            </a:extLst>
          </p:cNvPr>
          <p:cNvSpPr txBox="1"/>
          <p:nvPr/>
        </p:nvSpPr>
        <p:spPr>
          <a:xfrm>
            <a:off x="687054" y="2928272"/>
            <a:ext cx="2291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EHR and/or Citywide Immunization Registry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8D0E6FA-09B1-4987-8F17-DCAAB63FA7EC}"/>
              </a:ext>
            </a:extLst>
          </p:cNvPr>
          <p:cNvCxnSpPr>
            <a:cxnSpLocks/>
          </p:cNvCxnSpPr>
          <p:nvPr/>
        </p:nvCxnSpPr>
        <p:spPr>
          <a:xfrm>
            <a:off x="1832681" y="4327486"/>
            <a:ext cx="0" cy="56574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ECC5DE9-8BA1-4DC1-8A84-1B9D25CD8CDC}"/>
              </a:ext>
            </a:extLst>
          </p:cNvPr>
          <p:cNvCxnSpPr>
            <a:cxnSpLocks/>
          </p:cNvCxnSpPr>
          <p:nvPr/>
        </p:nvCxnSpPr>
        <p:spPr>
          <a:xfrm flipH="1">
            <a:off x="2592567" y="4529574"/>
            <a:ext cx="992105" cy="794792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28735FC-F629-40DD-83CE-18DDC7204641}"/>
              </a:ext>
            </a:extLst>
          </p:cNvPr>
          <p:cNvCxnSpPr>
            <a:cxnSpLocks/>
          </p:cNvCxnSpPr>
          <p:nvPr/>
        </p:nvCxnSpPr>
        <p:spPr>
          <a:xfrm>
            <a:off x="7772318" y="1929643"/>
            <a:ext cx="1" cy="588938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8A24751-25CD-4C7A-B555-331DE2576D0F}"/>
              </a:ext>
            </a:extLst>
          </p:cNvPr>
          <p:cNvCxnSpPr>
            <a:cxnSpLocks/>
          </p:cNvCxnSpPr>
          <p:nvPr/>
        </p:nvCxnSpPr>
        <p:spPr>
          <a:xfrm>
            <a:off x="5982310" y="4388332"/>
            <a:ext cx="1293621" cy="693239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Graphic 49" descr="Monitor">
            <a:extLst>
              <a:ext uri="{FF2B5EF4-FFF2-40B4-BE49-F238E27FC236}">
                <a16:creationId xmlns:a16="http://schemas.microsoft.com/office/drawing/2014/main" id="{4BD2AE51-886E-4736-A982-1514CD33EC80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417250" y="4605325"/>
            <a:ext cx="1249037" cy="1249037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40440BA3-5455-4F22-8474-7248B7C06A17}"/>
              </a:ext>
            </a:extLst>
          </p:cNvPr>
          <p:cNvGrpSpPr/>
          <p:nvPr/>
        </p:nvGrpSpPr>
        <p:grpSpPr>
          <a:xfrm>
            <a:off x="7349347" y="2749182"/>
            <a:ext cx="791260" cy="1499588"/>
            <a:chOff x="10156843" y="2708299"/>
            <a:chExt cx="1056686" cy="2059074"/>
          </a:xfrm>
        </p:grpSpPr>
        <p:sp>
          <p:nvSpPr>
            <p:cNvPr id="24" name="Rectangle: Rounded Corners 56">
              <a:extLst>
                <a:ext uri="{FF2B5EF4-FFF2-40B4-BE49-F238E27FC236}">
                  <a16:creationId xmlns:a16="http://schemas.microsoft.com/office/drawing/2014/main" id="{5A3DD3EF-745B-4FA5-8CE8-FAEC2CCBDB5E}"/>
                </a:ext>
              </a:extLst>
            </p:cNvPr>
            <p:cNvSpPr/>
            <p:nvPr/>
          </p:nvSpPr>
          <p:spPr>
            <a:xfrm>
              <a:off x="10210138" y="2708299"/>
              <a:ext cx="970776" cy="1705656"/>
            </a:xfrm>
            <a:prstGeom prst="roundRect">
              <a:avLst/>
            </a:prstGeom>
            <a:ln w="762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lowchart: Process 24">
              <a:extLst>
                <a:ext uri="{FF2B5EF4-FFF2-40B4-BE49-F238E27FC236}">
                  <a16:creationId xmlns:a16="http://schemas.microsoft.com/office/drawing/2014/main" id="{E698B5F8-E386-4E84-8D05-CAC2D6CFA64E}"/>
                </a:ext>
              </a:extLst>
            </p:cNvPr>
            <p:cNvSpPr/>
            <p:nvPr/>
          </p:nvSpPr>
          <p:spPr>
            <a:xfrm>
              <a:off x="10156843" y="4445072"/>
              <a:ext cx="1056686" cy="322301"/>
            </a:xfrm>
            <a:prstGeom prst="flowChartProcess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8A62644-524F-45A6-9F20-6BE88A28C197}"/>
                </a:ext>
              </a:extLst>
            </p:cNvPr>
            <p:cNvSpPr/>
            <p:nvPr/>
          </p:nvSpPr>
          <p:spPr>
            <a:xfrm>
              <a:off x="10422269" y="3977026"/>
              <a:ext cx="561082" cy="23086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67BCF6F-B755-4DA5-AF4C-614996B77452}"/>
                </a:ext>
              </a:extLst>
            </p:cNvPr>
            <p:cNvSpPr/>
            <p:nvPr/>
          </p:nvSpPr>
          <p:spPr>
            <a:xfrm>
              <a:off x="10574180" y="2907022"/>
              <a:ext cx="242692" cy="8555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0D6B23F4-4B92-4DA9-9B88-4B96441F3EE2}"/>
              </a:ext>
            </a:extLst>
          </p:cNvPr>
          <p:cNvSpPr txBox="1"/>
          <p:nvPr/>
        </p:nvSpPr>
        <p:spPr>
          <a:xfrm>
            <a:off x="8224860" y="3147655"/>
            <a:ext cx="919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Device</a:t>
            </a:r>
          </a:p>
        </p:txBody>
      </p:sp>
    </p:spTree>
    <p:extLst>
      <p:ext uri="{BB962C8B-B14F-4D97-AF65-F5344CB8AC3E}">
        <p14:creationId xmlns:p14="http://schemas.microsoft.com/office/powerpoint/2010/main" val="360477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person, outdoor, kite, elephant&#10;&#10;Description automatically generated">
            <a:extLst>
              <a:ext uri="{FF2B5EF4-FFF2-40B4-BE49-F238E27FC236}">
                <a16:creationId xmlns:a16="http://schemas.microsoft.com/office/drawing/2014/main" id="{526E073D-EC52-4B6D-B73F-2EC0AEDB02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050" y="1562814"/>
            <a:ext cx="7863841" cy="4914901"/>
          </a:xfrm>
          <a:prstGeom prst="rect">
            <a:avLst/>
          </a:prstGeom>
        </p:spPr>
      </p:pic>
      <p:pic>
        <p:nvPicPr>
          <p:cNvPr id="4" name="Picture 3" descr="A picture containing flower, bird&#10;&#10;Description automatically generated">
            <a:extLst>
              <a:ext uri="{FF2B5EF4-FFF2-40B4-BE49-F238E27FC236}">
                <a16:creationId xmlns:a16="http://schemas.microsoft.com/office/drawing/2014/main" id="{FE7084B3-8638-448D-9729-64DB60FB12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53" t="50175" r="21654" b="29826"/>
          <a:stretch/>
        </p:blipFill>
        <p:spPr>
          <a:xfrm>
            <a:off x="7229640" y="148846"/>
            <a:ext cx="1695662" cy="6890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378EEB-85D5-4146-9CE6-D5557889643F}"/>
              </a:ext>
            </a:extLst>
          </p:cNvPr>
          <p:cNvSpPr txBox="1"/>
          <p:nvPr/>
        </p:nvSpPr>
        <p:spPr>
          <a:xfrm>
            <a:off x="548640" y="701040"/>
            <a:ext cx="735584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Bahnschrift Light" panose="020B0502040204020203" pitchFamily="34" charset="0"/>
              </a:rPr>
              <a:t>Nurses are poised to protect</a:t>
            </a:r>
          </a:p>
          <a:p>
            <a:endParaRPr lang="en-US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2250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flower, bird&#10;&#10;Description automatically generated">
            <a:extLst>
              <a:ext uri="{FF2B5EF4-FFF2-40B4-BE49-F238E27FC236}">
                <a16:creationId xmlns:a16="http://schemas.microsoft.com/office/drawing/2014/main" id="{E2A79D13-8267-4849-8810-6259FA3D0D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53" t="50175" r="21654" b="29826"/>
          <a:stretch/>
        </p:blipFill>
        <p:spPr>
          <a:xfrm>
            <a:off x="7155588" y="164345"/>
            <a:ext cx="1695662" cy="689095"/>
          </a:xfrm>
          <a:prstGeom prst="rect">
            <a:avLst/>
          </a:prstGeom>
        </p:spPr>
      </p:pic>
      <p:pic>
        <p:nvPicPr>
          <p:cNvPr id="2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8F56CBA4-0C03-45D6-8E8D-4E6B28605A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257" y="2441403"/>
            <a:ext cx="7482985" cy="2604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6276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Custom 3">
      <a:dk1>
        <a:srgbClr val="000000"/>
      </a:dk1>
      <a:lt1>
        <a:sysClr val="window" lastClr="FFFFFF"/>
      </a:lt1>
      <a:dk2>
        <a:srgbClr val="0081A5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00B050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1069735E0F1C74AB6DE44E4AEF283E0" ma:contentTypeVersion="12" ma:contentTypeDescription="Create a new document." ma:contentTypeScope="" ma:versionID="ac6123f928cf1c47568d38e9349e77a6">
  <xsd:schema xmlns:xsd="http://www.w3.org/2001/XMLSchema" xmlns:xs="http://www.w3.org/2001/XMLSchema" xmlns:p="http://schemas.microsoft.com/office/2006/metadata/properties" xmlns:ns2="e24a63f3-eb78-4c02-b427-e40ea3e01532" xmlns:ns3="c559991b-f02c-4c14-9d90-11006b84b263" targetNamespace="http://schemas.microsoft.com/office/2006/metadata/properties" ma:root="true" ma:fieldsID="36cec160b7d6c9e1afd0a50828794281" ns2:_="" ns3:_="">
    <xsd:import namespace="e24a63f3-eb78-4c02-b427-e40ea3e01532"/>
    <xsd:import namespace="c559991b-f02c-4c14-9d90-11006b84b26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4a63f3-eb78-4c02-b427-e40ea3e0153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59991b-f02c-4c14-9d90-11006b84b263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E7EB856-0AFD-4B8C-B515-E038F5E827DA}">
  <ds:schemaRefs>
    <ds:schemaRef ds:uri="c559991b-f02c-4c14-9d90-11006b84b263"/>
    <ds:schemaRef ds:uri="e24a63f3-eb78-4c02-b427-e40ea3e01532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766360B-131E-41E1-B6B5-549FC664245D}">
  <ds:schemaRefs>
    <ds:schemaRef ds:uri="c559991b-f02c-4c14-9d90-11006b84b263"/>
    <ds:schemaRef ds:uri="e24a63f3-eb78-4c02-b427-e40ea3e0153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C3A1A2A0-4A04-4B18-B9B7-AF9880D7D6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Application>Microsoft Office PowerPoint</Application>
  <PresentationFormat>On-screen Show (4:3)</PresentationFormat>
  <Slides>10</Slides>
  <Notes>4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Urban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Jennifferre Mancillas</dc:creator>
  <cp:revision>1</cp:revision>
  <dcterms:created xsi:type="dcterms:W3CDTF">2020-05-16T06:23:08Z</dcterms:created>
  <dcterms:modified xsi:type="dcterms:W3CDTF">2020-05-17T15:41:41Z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0x01010041069735E0F1C74AB6DE44E4AEF283E0</vt:lpwstr>
  </property>
</Properties>
</file>