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7"/>
  </p:notesMasterIdLst>
  <p:sldIdLst>
    <p:sldId id="256" r:id="rId5"/>
    <p:sldId id="260" r:id="rId6"/>
    <p:sldId id="258" r:id="rId7"/>
    <p:sldId id="257" r:id="rId8"/>
    <p:sldId id="263" r:id="rId9"/>
    <p:sldId id="267" r:id="rId10"/>
    <p:sldId id="264" r:id="rId11"/>
    <p:sldId id="268" r:id="rId12"/>
    <p:sldId id="269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al, Kalpana" initials="MK" lastIdx="1" clrIdx="0">
    <p:extLst>
      <p:ext uri="{19B8F6BF-5375-455C-9EA6-DF929625EA0E}">
        <p15:presenceInfo xmlns:p15="http://schemas.microsoft.com/office/powerpoint/2012/main" userId="S::mandalk_pennmedicine.upenn.edu#ext#@devupconforg2.onmicrosoft.com::1338275e-6284-480e-bb06-3b98059d31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A3188-3390-4306-B56D-F70DF7EF6F14}" v="46" dt="2020-05-17T16:04:17.885"/>
    <p1510:client id="{165C52EF-E88D-4F47-BAEA-BDEAEB4B1601}" v="7" dt="2020-05-16T20:53:27.004"/>
    <p1510:client id="{22E2924C-A13B-44D6-8524-6A92EDC304B7}" v="4" dt="2020-05-16T21:12:39.086"/>
    <p1510:client id="{26F193E1-D8E5-4395-B674-EE6AAA021612}" v="93" dt="2020-05-16T17:41:29.349"/>
    <p1510:client id="{29AB3C58-D890-49ED-9E7F-0C4B8D474527}" v="84" dt="2020-05-17T16:19:41.830"/>
    <p1510:client id="{32A06E31-39E7-4E30-BBEF-BD3B42F78DC5}" v="72" dt="2020-05-16T21:07:26.891"/>
    <p1510:client id="{3408747D-6486-4FE7-8AAE-4427A3E4ABE1}" v="9" dt="2020-05-17T02:33:41.893"/>
    <p1510:client id="{3A9131FF-C861-4DC6-9557-EFA7E21257EA}" v="987" dt="2020-05-17T01:06:07.768"/>
    <p1510:client id="{487B6BC7-DAD8-4C94-8C06-D467BCCC3B24}" v="28" dt="2020-05-17T15:07:38.600"/>
    <p1510:client id="{48A02DB7-2FF4-4FA1-BBAC-42E77FFC5E41}" v="301" dt="2020-05-17T04:30:58.795"/>
    <p1510:client id="{70F8C232-B64C-4DAD-909F-F5B96D20ED1C}" v="1" dt="2020-05-17T02:16:06.134"/>
    <p1510:client id="{730B178D-D313-4C02-84EC-0A2DE0D2892F}" v="93" dt="2020-05-16T21:08:12.199"/>
    <p1510:client id="{79C00F1A-88D0-4E4D-B435-FAC1540EB835}" v="32" dt="2020-05-17T16:06:35.546"/>
    <p1510:client id="{9013180B-0629-4F38-9162-EE8BB908C76B}" v="52" dt="2020-05-16T21:22:07.317"/>
    <p1510:client id="{972E4E0C-9862-4360-B8CE-2D00732EA819}" v="1812" dt="2020-05-16T20:19:20.612"/>
    <p1510:client id="{9C0430D6-C2C7-411F-B259-67368F2ECB5A}" v="19" dt="2020-05-16T20:33:46.165"/>
    <p1510:client id="{B7444E7F-5443-45E9-8DC1-4EEF971D6BA4}" v="4" dt="2020-05-17T15:02:08.969"/>
    <p1510:client id="{BF5D485C-A9E9-418A-B63D-2D955822D753}" v="1" dt="2020-05-17T02:20:59.117"/>
    <p1510:client id="{BFE185A6-A874-42C2-8D12-DEEB18B400E6}" v="152" dt="2020-05-17T04:39:30.225"/>
    <p1510:client id="{E8559B89-AED0-4F9D-A8BC-CC9C8322C122}" v="1" dt="2020-05-17T06:39:26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al, Kalpana" userId="S::mandalk_pennmedicine.upenn.edu#ext#@devupconforg2.onmicrosoft.com::1338275e-6284-480e-bb06-3b98059d310b" providerId="AD" clId="Web-{79C00F1A-88D0-4E4D-B435-FAC1540EB835}"/>
    <pc:docChg chg="modSld">
      <pc:chgData name="Mandal, Kalpana" userId="S::mandalk_pennmedicine.upenn.edu#ext#@devupconforg2.onmicrosoft.com::1338275e-6284-480e-bb06-3b98059d310b" providerId="AD" clId="Web-{79C00F1A-88D0-4E4D-B435-FAC1540EB835}" dt="2020-05-17T16:06:35.546" v="31" actId="20577"/>
      <pc:docMkLst>
        <pc:docMk/>
      </pc:docMkLst>
      <pc:sldChg chg="modSp">
        <pc:chgData name="Mandal, Kalpana" userId="S::mandalk_pennmedicine.upenn.edu#ext#@devupconforg2.onmicrosoft.com::1338275e-6284-480e-bb06-3b98059d310b" providerId="AD" clId="Web-{79C00F1A-88D0-4E4D-B435-FAC1540EB835}" dt="2020-05-17T16:05:33.294" v="15" actId="20577"/>
        <pc:sldMkLst>
          <pc:docMk/>
          <pc:sldMk cId="109857222" sldId="256"/>
        </pc:sldMkLst>
        <pc:spChg chg="mod">
          <ac:chgData name="Mandal, Kalpana" userId="S::mandalk_pennmedicine.upenn.edu#ext#@devupconforg2.onmicrosoft.com::1338275e-6284-480e-bb06-3b98059d310b" providerId="AD" clId="Web-{79C00F1A-88D0-4E4D-B435-FAC1540EB835}" dt="2020-05-17T16:05:33.294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ndal, Kalpana" userId="S::mandalk_pennmedicine.upenn.edu#ext#@devupconforg2.onmicrosoft.com::1338275e-6284-480e-bb06-3b98059d310b" providerId="AD" clId="Web-{79C00F1A-88D0-4E4D-B435-FAC1540EB835}" dt="2020-05-17T16:05:48.857" v="19" actId="20577"/>
        <pc:sldMkLst>
          <pc:docMk/>
          <pc:sldMk cId="1132136688" sldId="260"/>
        </pc:sldMkLst>
        <pc:spChg chg="mod">
          <ac:chgData name="Mandal, Kalpana" userId="S::mandalk_pennmedicine.upenn.edu#ext#@devupconforg2.onmicrosoft.com::1338275e-6284-480e-bb06-3b98059d310b" providerId="AD" clId="Web-{79C00F1A-88D0-4E4D-B435-FAC1540EB835}" dt="2020-05-17T16:05:46.217" v="18"/>
          <ac:spMkLst>
            <pc:docMk/>
            <pc:sldMk cId="1132136688" sldId="260"/>
            <ac:spMk id="2" creationId="{80906B78-40B1-44CE-9BCB-54727CAC8A1A}"/>
          </ac:spMkLst>
        </pc:spChg>
        <pc:spChg chg="mod">
          <ac:chgData name="Mandal, Kalpana" userId="S::mandalk_pennmedicine.upenn.edu#ext#@devupconforg2.onmicrosoft.com::1338275e-6284-480e-bb06-3b98059d310b" providerId="AD" clId="Web-{79C00F1A-88D0-4E4D-B435-FAC1540EB835}" dt="2020-05-17T16:05:48.857" v="19" actId="20577"/>
          <ac:spMkLst>
            <pc:docMk/>
            <pc:sldMk cId="1132136688" sldId="260"/>
            <ac:spMk id="6" creationId="{E9F3DA89-0FC6-4CC7-B47D-346EAFE73669}"/>
          </ac:spMkLst>
        </pc:spChg>
      </pc:sldChg>
      <pc:sldChg chg="modSp">
        <pc:chgData name="Mandal, Kalpana" userId="S::mandalk_pennmedicine.upenn.edu#ext#@devupconforg2.onmicrosoft.com::1338275e-6284-480e-bb06-3b98059d310b" providerId="AD" clId="Web-{79C00F1A-88D0-4E4D-B435-FAC1540EB835}" dt="2020-05-17T16:06:03.983" v="21" actId="14100"/>
        <pc:sldMkLst>
          <pc:docMk/>
          <pc:sldMk cId="4117631167" sldId="263"/>
        </pc:sldMkLst>
        <pc:picChg chg="mod">
          <ac:chgData name="Mandal, Kalpana" userId="S::mandalk_pennmedicine.upenn.edu#ext#@devupconforg2.onmicrosoft.com::1338275e-6284-480e-bb06-3b98059d310b" providerId="AD" clId="Web-{79C00F1A-88D0-4E4D-B435-FAC1540EB835}" dt="2020-05-17T16:06:03.983" v="21" actId="14100"/>
          <ac:picMkLst>
            <pc:docMk/>
            <pc:sldMk cId="4117631167" sldId="263"/>
            <ac:picMk id="2" creationId="{1033E9FE-A5DF-4BED-9CE4-633C2EC8243A}"/>
          </ac:picMkLst>
        </pc:picChg>
      </pc:sldChg>
      <pc:sldChg chg="modSp">
        <pc:chgData name="Mandal, Kalpana" userId="S::mandalk_pennmedicine.upenn.edu#ext#@devupconforg2.onmicrosoft.com::1338275e-6284-480e-bb06-3b98059d310b" providerId="AD" clId="Web-{79C00F1A-88D0-4E4D-B435-FAC1540EB835}" dt="2020-05-17T16:06:34.921" v="29" actId="20577"/>
        <pc:sldMkLst>
          <pc:docMk/>
          <pc:sldMk cId="2872592880" sldId="268"/>
        </pc:sldMkLst>
        <pc:spChg chg="mod">
          <ac:chgData name="Mandal, Kalpana" userId="S::mandalk_pennmedicine.upenn.edu#ext#@devupconforg2.onmicrosoft.com::1338275e-6284-480e-bb06-3b98059d310b" providerId="AD" clId="Web-{79C00F1A-88D0-4E4D-B435-FAC1540EB835}" dt="2020-05-17T16:06:34.921" v="29" actId="20577"/>
          <ac:spMkLst>
            <pc:docMk/>
            <pc:sldMk cId="2872592880" sldId="268"/>
            <ac:spMk id="2" creationId="{80906B78-40B1-44CE-9BCB-54727CAC8A1A}"/>
          </ac:spMkLst>
        </pc:spChg>
        <pc:spChg chg="mod">
          <ac:chgData name="Mandal, Kalpana" userId="S::mandalk_pennmedicine.upenn.edu#ext#@devupconforg2.onmicrosoft.com::1338275e-6284-480e-bb06-3b98059d310b" providerId="AD" clId="Web-{79C00F1A-88D0-4E4D-B435-FAC1540EB835}" dt="2020-05-17T16:06:27.859" v="27" actId="14100"/>
          <ac:spMkLst>
            <pc:docMk/>
            <pc:sldMk cId="2872592880" sldId="268"/>
            <ac:spMk id="3" creationId="{0C0FEA52-FAB3-4341-92D8-EA8996F76ACD}"/>
          </ac:spMkLst>
        </pc:spChg>
        <pc:picChg chg="mod">
          <ac:chgData name="Mandal, Kalpana" userId="S::mandalk_pennmedicine.upenn.edu#ext#@devupconforg2.onmicrosoft.com::1338275e-6284-480e-bb06-3b98059d310b" providerId="AD" clId="Web-{79C00F1A-88D0-4E4D-B435-FAC1540EB835}" dt="2020-05-17T16:06:29.953" v="28" actId="1076"/>
          <ac:picMkLst>
            <pc:docMk/>
            <pc:sldMk cId="2872592880" sldId="268"/>
            <ac:picMk id="6" creationId="{F287E6E8-18B7-46F5-B1A9-F54499256EBC}"/>
          </ac:picMkLst>
        </pc:picChg>
      </pc:sldChg>
      <pc:sldChg chg="modSp">
        <pc:chgData name="Mandal, Kalpana" userId="S::mandalk_pennmedicine.upenn.edu#ext#@devupconforg2.onmicrosoft.com::1338275e-6284-480e-bb06-3b98059d310b" providerId="AD" clId="Web-{79C00F1A-88D0-4E4D-B435-FAC1540EB835}" dt="2020-05-17T16:05:08.137" v="8" actId="1076"/>
        <pc:sldMkLst>
          <pc:docMk/>
          <pc:sldMk cId="3406495737" sldId="269"/>
        </pc:sldMkLst>
        <pc:spChg chg="mod">
          <ac:chgData name="Mandal, Kalpana" userId="S::mandalk_pennmedicine.upenn.edu#ext#@devupconforg2.onmicrosoft.com::1338275e-6284-480e-bb06-3b98059d310b" providerId="AD" clId="Web-{79C00F1A-88D0-4E4D-B435-FAC1540EB835}" dt="2020-05-17T16:05:08.137" v="8" actId="1076"/>
          <ac:spMkLst>
            <pc:docMk/>
            <pc:sldMk cId="3406495737" sldId="269"/>
            <ac:spMk id="2" creationId="{80906B78-40B1-44CE-9BCB-54727CAC8A1A}"/>
          </ac:spMkLst>
        </pc:spChg>
      </pc:sldChg>
    </pc:docChg>
  </pc:docChgLst>
  <pc:docChgLst>
    <pc:chgData name="Mandal, Kalpana" userId="S::mandalk_pennmedicine.upenn.edu#ext#@devupconforg2.onmicrosoft.com::1338275e-6284-480e-bb06-3b98059d310b" providerId="AD" clId="Web-{E8559B89-AED0-4F9D-A8BC-CC9C8322C122}"/>
    <pc:docChg chg="">
      <pc:chgData name="Mandal, Kalpana" userId="S::mandalk_pennmedicine.upenn.edu#ext#@devupconforg2.onmicrosoft.com::1338275e-6284-480e-bb06-3b98059d310b" providerId="AD" clId="Web-{E8559B89-AED0-4F9D-A8BC-CC9C8322C122}" dt="2020-05-17T06:39:26.226" v="0"/>
      <pc:docMkLst>
        <pc:docMk/>
      </pc:docMkLst>
      <pc:sldChg chg="addCm">
        <pc:chgData name="Mandal, Kalpana" userId="S::mandalk_pennmedicine.upenn.edu#ext#@devupconforg2.onmicrosoft.com::1338275e-6284-480e-bb06-3b98059d310b" providerId="AD" clId="Web-{E8559B89-AED0-4F9D-A8BC-CC9C8322C122}" dt="2020-05-17T06:39:26.226" v="0"/>
        <pc:sldMkLst>
          <pc:docMk/>
          <pc:sldMk cId="719666922" sldId="264"/>
        </pc:sldMkLst>
      </pc:sldChg>
    </pc:docChg>
  </pc:docChgLst>
  <pc:docChgLst>
    <pc:chgData name="blancaclugo" userId="S::blancaclugo_gmail.com#ext#@devupconforg2.onmicrosoft.com::c997dfd3-08cb-4a15-b72e-4e58aa4529c5" providerId="AD" clId="Web-{22E2924C-A13B-44D6-8524-6A92EDC304B7}"/>
    <pc:docChg chg="modSld">
      <pc:chgData name="blancaclugo" userId="S::blancaclugo_gmail.com#ext#@devupconforg2.onmicrosoft.com::c997dfd3-08cb-4a15-b72e-4e58aa4529c5" providerId="AD" clId="Web-{22E2924C-A13B-44D6-8524-6A92EDC304B7}" dt="2020-05-16T21:12:39.086" v="3" actId="20577"/>
      <pc:docMkLst>
        <pc:docMk/>
      </pc:docMkLst>
      <pc:sldChg chg="modSp">
        <pc:chgData name="blancaclugo" userId="S::blancaclugo_gmail.com#ext#@devupconforg2.onmicrosoft.com::c997dfd3-08cb-4a15-b72e-4e58aa4529c5" providerId="AD" clId="Web-{22E2924C-A13B-44D6-8524-6A92EDC304B7}" dt="2020-05-16T21:12:39.086" v="2" actId="20577"/>
        <pc:sldMkLst>
          <pc:docMk/>
          <pc:sldMk cId="1027434181" sldId="266"/>
        </pc:sldMkLst>
        <pc:spChg chg="mod">
          <ac:chgData name="blancaclugo" userId="S::blancaclugo_gmail.com#ext#@devupconforg2.onmicrosoft.com::c997dfd3-08cb-4a15-b72e-4e58aa4529c5" providerId="AD" clId="Web-{22E2924C-A13B-44D6-8524-6A92EDC304B7}" dt="2020-05-16T21:12:39.086" v="2" actId="20577"/>
          <ac:spMkLst>
            <pc:docMk/>
            <pc:sldMk cId="1027434181" sldId="266"/>
            <ac:spMk id="4" creationId="{36822F9F-70E9-4A6A-AA4F-E0C0B5BE8C3F}"/>
          </ac:spMkLst>
        </pc:spChg>
      </pc:sldChg>
    </pc:docChg>
  </pc:docChgLst>
  <pc:docChgLst>
    <pc:chgData name="corystephensrn" userId="S::corystephensrn_gmail.com#ext#@devupconforg2.onmicrosoft.com::cd734ab2-8ff3-4a85-8851-9383e5bbd385" providerId="AD" clId="Web-{487B6BC7-DAD8-4C94-8C06-D467BCCC3B24}"/>
    <pc:docChg chg="modSld">
      <pc:chgData name="corystephensrn" userId="S::corystephensrn_gmail.com#ext#@devupconforg2.onmicrosoft.com::cd734ab2-8ff3-4a85-8851-9383e5bbd385" providerId="AD" clId="Web-{487B6BC7-DAD8-4C94-8C06-D467BCCC3B24}" dt="2020-05-17T15:07:38.600" v="25" actId="1076"/>
      <pc:docMkLst>
        <pc:docMk/>
      </pc:docMkLst>
      <pc:sldChg chg="modSp">
        <pc:chgData name="corystephensrn" userId="S::corystephensrn_gmail.com#ext#@devupconforg2.onmicrosoft.com::cd734ab2-8ff3-4a85-8851-9383e5bbd385" providerId="AD" clId="Web-{487B6BC7-DAD8-4C94-8C06-D467BCCC3B24}" dt="2020-05-17T15:07:38.600" v="25" actId="1076"/>
        <pc:sldMkLst>
          <pc:docMk/>
          <pc:sldMk cId="3680595392" sldId="258"/>
        </pc:sldMkLst>
        <pc:spChg chg="mod">
          <ac:chgData name="corystephensrn" userId="S::corystephensrn_gmail.com#ext#@devupconforg2.onmicrosoft.com::cd734ab2-8ff3-4a85-8851-9383e5bbd385" providerId="AD" clId="Web-{487B6BC7-DAD8-4C94-8C06-D467BCCC3B24}" dt="2020-05-17T15:07:38.600" v="25" actId="1076"/>
          <ac:spMkLst>
            <pc:docMk/>
            <pc:sldMk cId="3680595392" sldId="258"/>
            <ac:spMk id="2" creationId="{80906B78-40B1-44CE-9BCB-54727CAC8A1A}"/>
          </ac:spMkLst>
        </pc:spChg>
        <pc:spChg chg="mod">
          <ac:chgData name="corystephensrn" userId="S::corystephensrn_gmail.com#ext#@devupconforg2.onmicrosoft.com::cd734ab2-8ff3-4a85-8851-9383e5bbd385" providerId="AD" clId="Web-{487B6BC7-DAD8-4C94-8C06-D467BCCC3B24}" dt="2020-05-17T15:07:26.663" v="23" actId="20577"/>
          <ac:spMkLst>
            <pc:docMk/>
            <pc:sldMk cId="3680595392" sldId="258"/>
            <ac:spMk id="4" creationId="{79CCD125-2879-4337-AB61-BA765F041885}"/>
          </ac:spMkLst>
        </pc:spChg>
      </pc:sldChg>
      <pc:sldChg chg="modSp">
        <pc:chgData name="corystephensrn" userId="S::corystephensrn_gmail.com#ext#@devupconforg2.onmicrosoft.com::cd734ab2-8ff3-4a85-8851-9383e5bbd385" providerId="AD" clId="Web-{487B6BC7-DAD8-4C94-8C06-D467BCCC3B24}" dt="2020-05-17T15:06:28.756" v="2" actId="1076"/>
        <pc:sldMkLst>
          <pc:docMk/>
          <pc:sldMk cId="719666922" sldId="264"/>
        </pc:sldMkLst>
        <pc:picChg chg="mod">
          <ac:chgData name="corystephensrn" userId="S::corystephensrn_gmail.com#ext#@devupconforg2.onmicrosoft.com::cd734ab2-8ff3-4a85-8851-9383e5bbd385" providerId="AD" clId="Web-{487B6BC7-DAD8-4C94-8C06-D467BCCC3B24}" dt="2020-05-17T15:06:28.756" v="2" actId="1076"/>
          <ac:picMkLst>
            <pc:docMk/>
            <pc:sldMk cId="719666922" sldId="264"/>
            <ac:picMk id="4" creationId="{6C5BC130-321D-4F6D-98CF-4E7E61CB0E75}"/>
          </ac:picMkLst>
        </pc:picChg>
      </pc:sldChg>
    </pc:docChg>
  </pc:docChgLst>
  <pc:docChgLst>
    <pc:chgData name="blancaclugo" userId="S::blancaclugo_gmail.com#ext#@devupconforg2.onmicrosoft.com::c997dfd3-08cb-4a15-b72e-4e58aa4529c5" providerId="AD" clId="Web-{BF5D485C-A9E9-418A-B63D-2D955822D753}"/>
    <pc:docChg chg="modSld">
      <pc:chgData name="blancaclugo" userId="S::blancaclugo_gmail.com#ext#@devupconforg2.onmicrosoft.com::c997dfd3-08cb-4a15-b72e-4e58aa4529c5" providerId="AD" clId="Web-{BF5D485C-A9E9-418A-B63D-2D955822D753}" dt="2020-05-17T02:20:59.117" v="0" actId="1076"/>
      <pc:docMkLst>
        <pc:docMk/>
      </pc:docMkLst>
      <pc:sldChg chg="modSp">
        <pc:chgData name="blancaclugo" userId="S::blancaclugo_gmail.com#ext#@devupconforg2.onmicrosoft.com::c997dfd3-08cb-4a15-b72e-4e58aa4529c5" providerId="AD" clId="Web-{BF5D485C-A9E9-418A-B63D-2D955822D753}" dt="2020-05-17T02:20:59.117" v="0" actId="1076"/>
        <pc:sldMkLst>
          <pc:docMk/>
          <pc:sldMk cId="109857222" sldId="256"/>
        </pc:sldMkLst>
        <pc:spChg chg="mod">
          <ac:chgData name="blancaclugo" userId="S::blancaclugo_gmail.com#ext#@devupconforg2.onmicrosoft.com::c997dfd3-08cb-4a15-b72e-4e58aa4529c5" providerId="AD" clId="Web-{BF5D485C-A9E9-418A-B63D-2D955822D753}" dt="2020-05-17T02:20:59.117" v="0" actId="1076"/>
          <ac:spMkLst>
            <pc:docMk/>
            <pc:sldMk cId="109857222" sldId="256"/>
            <ac:spMk id="4" creationId="{28BE98EC-3A80-4CEA-8448-D1EDC97CCB0E}"/>
          </ac:spMkLst>
        </pc:spChg>
      </pc:sldChg>
    </pc:docChg>
  </pc:docChgLst>
  <pc:docChgLst>
    <pc:chgData name="Mirza, Sibgha (UMSL-Student)" userId="S::sambp3_mail.umsl.edu#ext#@devupconforg2.onmicrosoft.com::8c87b682-7a0e-4e81-80dc-1e62db7a60b9" providerId="AD" clId="Web-{9013180B-0629-4F38-9162-EE8BB908C76B}"/>
    <pc:docChg chg="modSld">
      <pc:chgData name="Mirza, Sibgha (UMSL-Student)" userId="S::sambp3_mail.umsl.edu#ext#@devupconforg2.onmicrosoft.com::8c87b682-7a0e-4e81-80dc-1e62db7a60b9" providerId="AD" clId="Web-{9013180B-0629-4F38-9162-EE8BB908C76B}" dt="2020-05-16T21:22:09.911" v="55"/>
      <pc:docMkLst>
        <pc:docMk/>
      </pc:docMkLst>
      <pc:sldChg chg="addSp delSp modSp">
        <pc:chgData name="Mirza, Sibgha (UMSL-Student)" userId="S::sambp3_mail.umsl.edu#ext#@devupconforg2.onmicrosoft.com::8c87b682-7a0e-4e81-80dc-1e62db7a60b9" providerId="AD" clId="Web-{9013180B-0629-4F38-9162-EE8BB908C76B}" dt="2020-05-16T21:18:33.240" v="36"/>
        <pc:sldMkLst>
          <pc:docMk/>
          <pc:sldMk cId="3680595392" sldId="258"/>
        </pc:sldMkLst>
        <pc:picChg chg="mod">
          <ac:chgData name="Mirza, Sibgha (UMSL-Student)" userId="S::sambp3_mail.umsl.edu#ext#@devupconforg2.onmicrosoft.com::8c87b682-7a0e-4e81-80dc-1e62db7a60b9" providerId="AD" clId="Web-{9013180B-0629-4F38-9162-EE8BB908C76B}" dt="2020-05-16T21:13:19.319" v="0" actId="1076"/>
          <ac:picMkLst>
            <pc:docMk/>
            <pc:sldMk cId="3680595392" sldId="258"/>
            <ac:picMk id="7" creationId="{0A2E3874-9BC8-4287-A377-BB906D5B6E11}"/>
          </ac:picMkLst>
        </pc:picChg>
        <pc:picChg chg="add del mod">
          <ac:chgData name="Mirza, Sibgha (UMSL-Student)" userId="S::sambp3_mail.umsl.edu#ext#@devupconforg2.onmicrosoft.com::8c87b682-7a0e-4e81-80dc-1e62db7a60b9" providerId="AD" clId="Web-{9013180B-0629-4F38-9162-EE8BB908C76B}" dt="2020-05-16T21:18:33.240" v="36"/>
          <ac:picMkLst>
            <pc:docMk/>
            <pc:sldMk cId="3680595392" sldId="258"/>
            <ac:picMk id="10" creationId="{587081AE-22F9-4046-9DAE-84CA90D3E0FC}"/>
          </ac:picMkLst>
        </pc:picChg>
      </pc:sldChg>
      <pc:sldChg chg="addSp delSp modSp mod setBg modClrScheme setClrOvrMap chgLayout">
        <pc:chgData name="Mirza, Sibgha (UMSL-Student)" userId="S::sambp3_mail.umsl.edu#ext#@devupconforg2.onmicrosoft.com::8c87b682-7a0e-4e81-80dc-1e62db7a60b9" providerId="AD" clId="Web-{9013180B-0629-4F38-9162-EE8BB908C76B}" dt="2020-05-16T21:17:48.349" v="34" actId="1076"/>
        <pc:sldMkLst>
          <pc:docMk/>
          <pc:sldMk cId="2639023886" sldId="265"/>
        </pc:sldMkLst>
        <pc:spChg chg="del">
          <ac:chgData name="Mirza, Sibgha (UMSL-Student)" userId="S::sambp3_mail.umsl.edu#ext#@devupconforg2.onmicrosoft.com::8c87b682-7a0e-4e81-80dc-1e62db7a60b9" providerId="AD" clId="Web-{9013180B-0629-4F38-9162-EE8BB908C76B}" dt="2020-05-16T21:14:54.865" v="13"/>
          <ac:spMkLst>
            <pc:docMk/>
            <pc:sldMk cId="2639023886" sldId="265"/>
            <ac:spMk id="2" creationId="{80906B78-40B1-44CE-9BCB-54727CAC8A1A}"/>
          </ac:spMkLst>
        </pc:spChg>
        <pc:spChg chg="add mod ord">
          <ac:chgData name="Mirza, Sibgha (UMSL-Student)" userId="S::sambp3_mail.umsl.edu#ext#@devupconforg2.onmicrosoft.com::8c87b682-7a0e-4e81-80dc-1e62db7a60b9" providerId="AD" clId="Web-{9013180B-0629-4F38-9162-EE8BB908C76B}" dt="2020-05-16T21:16:58.412" v="30"/>
          <ac:spMkLst>
            <pc:docMk/>
            <pc:sldMk cId="2639023886" sldId="265"/>
            <ac:spMk id="3" creationId="{59556A81-4646-4067-BF99-07F704AC606D}"/>
          </ac:spMkLst>
        </pc:spChg>
        <pc:spChg chg="mod ord">
          <ac:chgData name="Mirza, Sibgha (UMSL-Student)" userId="S::sambp3_mail.umsl.edu#ext#@devupconforg2.onmicrosoft.com::8c87b682-7a0e-4e81-80dc-1e62db7a60b9" providerId="AD" clId="Web-{9013180B-0629-4F38-9162-EE8BB908C76B}" dt="2020-05-16T21:16:58.412" v="30"/>
          <ac:spMkLst>
            <pc:docMk/>
            <pc:sldMk cId="2639023886" sldId="265"/>
            <ac:spMk id="4" creationId="{36822F9F-70E9-4A6A-AA4F-E0C0B5BE8C3F}"/>
          </ac:spMkLst>
        </pc:spChg>
        <pc:spChg chg="add del mod">
          <ac:chgData name="Mirza, Sibgha (UMSL-Student)" userId="S::sambp3_mail.umsl.edu#ext#@devupconforg2.onmicrosoft.com::8c87b682-7a0e-4e81-80dc-1e62db7a60b9" providerId="AD" clId="Web-{9013180B-0629-4F38-9162-EE8BB908C76B}" dt="2020-05-16T21:16:18.428" v="23"/>
          <ac:spMkLst>
            <pc:docMk/>
            <pc:sldMk cId="2639023886" sldId="265"/>
            <ac:spMk id="5" creationId="{B3184595-1A9E-4358-8220-6BE862CA64CF}"/>
          </ac:spMkLst>
        </pc:spChg>
        <pc:spChg chg="add del">
          <ac:chgData name="Mirza, Sibgha (UMSL-Student)" userId="S::sambp3_mail.umsl.edu#ext#@devupconforg2.onmicrosoft.com::8c87b682-7a0e-4e81-80dc-1e62db7a60b9" providerId="AD" clId="Web-{9013180B-0629-4F38-9162-EE8BB908C76B}" dt="2020-05-16T21:16:55.240" v="27"/>
          <ac:spMkLst>
            <pc:docMk/>
            <pc:sldMk cId="2639023886" sldId="265"/>
            <ac:spMk id="7" creationId="{4E7CA534-C00D-4395-B324-C66C955E5310}"/>
          </ac:spMkLst>
        </pc:spChg>
        <pc:spChg chg="add del">
          <ac:chgData name="Mirza, Sibgha (UMSL-Student)" userId="S::sambp3_mail.umsl.edu#ext#@devupconforg2.onmicrosoft.com::8c87b682-7a0e-4e81-80dc-1e62db7a60b9" providerId="AD" clId="Web-{9013180B-0629-4F38-9162-EE8BB908C76B}" dt="2020-05-16T21:16:55.240" v="27"/>
          <ac:spMkLst>
            <pc:docMk/>
            <pc:sldMk cId="2639023886" sldId="265"/>
            <ac:spMk id="8" creationId="{B219AE65-9B94-44EA-BEF3-EF4BFA169C81}"/>
          </ac:spMkLst>
        </pc:spChg>
        <pc:spChg chg="add del">
          <ac:chgData name="Mirza, Sibgha (UMSL-Student)" userId="S::sambp3_mail.umsl.edu#ext#@devupconforg2.onmicrosoft.com::8c87b682-7a0e-4e81-80dc-1e62db7a60b9" providerId="AD" clId="Web-{9013180B-0629-4F38-9162-EE8BB908C76B}" dt="2020-05-16T21:16:55.240" v="27"/>
          <ac:spMkLst>
            <pc:docMk/>
            <pc:sldMk cId="2639023886" sldId="265"/>
            <ac:spMk id="19" creationId="{F0C81A57-9CD5-461B-8FFE-4A8CB6CFBE01}"/>
          </ac:spMkLst>
        </pc:spChg>
        <pc:spChg chg="add del">
          <ac:chgData name="Mirza, Sibgha (UMSL-Student)" userId="S::sambp3_mail.umsl.edu#ext#@devupconforg2.onmicrosoft.com::8c87b682-7a0e-4e81-80dc-1e62db7a60b9" providerId="AD" clId="Web-{9013180B-0629-4F38-9162-EE8BB908C76B}" dt="2020-05-16T21:16:36.740" v="25"/>
          <ac:spMkLst>
            <pc:docMk/>
            <pc:sldMk cId="2639023886" sldId="265"/>
            <ac:spMk id="20" creationId="{4E7CA534-C00D-4395-B324-C66C955E5310}"/>
          </ac:spMkLst>
        </pc:spChg>
        <pc:spChg chg="add del">
          <ac:chgData name="Mirza, Sibgha (UMSL-Student)" userId="S::sambp3_mail.umsl.edu#ext#@devupconforg2.onmicrosoft.com::8c87b682-7a0e-4e81-80dc-1e62db7a60b9" providerId="AD" clId="Web-{9013180B-0629-4F38-9162-EE8BB908C76B}" dt="2020-05-16T21:16:36.740" v="25"/>
          <ac:spMkLst>
            <pc:docMk/>
            <pc:sldMk cId="2639023886" sldId="265"/>
            <ac:spMk id="22" creationId="{C314C310-850D-4491-AA52-C75BEA68B68C}"/>
          </ac:spMkLst>
        </pc:spChg>
        <pc:spChg chg="add del">
          <ac:chgData name="Mirza, Sibgha (UMSL-Student)" userId="S::sambp3_mail.umsl.edu#ext#@devupconforg2.onmicrosoft.com::8c87b682-7a0e-4e81-80dc-1e62db7a60b9" providerId="AD" clId="Web-{9013180B-0629-4F38-9162-EE8BB908C76B}" dt="2020-05-16T21:16:58.349" v="29"/>
          <ac:spMkLst>
            <pc:docMk/>
            <pc:sldMk cId="2639023886" sldId="265"/>
            <ac:spMk id="23" creationId="{4E7CA534-C00D-4395-B324-C66C955E5310}"/>
          </ac:spMkLst>
        </pc:spChg>
        <pc:spChg chg="add del">
          <ac:chgData name="Mirza, Sibgha (UMSL-Student)" userId="S::sambp3_mail.umsl.edu#ext#@devupconforg2.onmicrosoft.com::8c87b682-7a0e-4e81-80dc-1e62db7a60b9" providerId="AD" clId="Web-{9013180B-0629-4F38-9162-EE8BB908C76B}" dt="2020-05-16T21:16:58.349" v="29"/>
          <ac:spMkLst>
            <pc:docMk/>
            <pc:sldMk cId="2639023886" sldId="265"/>
            <ac:spMk id="27" creationId="{C314C310-850D-4491-AA52-C75BEA68B68C}"/>
          </ac:spMkLst>
        </pc:spChg>
        <pc:spChg chg="add del">
          <ac:chgData name="Mirza, Sibgha (UMSL-Student)" userId="S::sambp3_mail.umsl.edu#ext#@devupconforg2.onmicrosoft.com::8c87b682-7a0e-4e81-80dc-1e62db7a60b9" providerId="AD" clId="Web-{9013180B-0629-4F38-9162-EE8BB908C76B}" dt="2020-05-16T21:16:36.740" v="25"/>
          <ac:spMkLst>
            <pc:docMk/>
            <pc:sldMk cId="2639023886" sldId="265"/>
            <ac:spMk id="30" creationId="{0308D749-5984-4BB8-A788-A85D24304A0A}"/>
          </ac:spMkLst>
        </pc:spChg>
        <pc:spChg chg="add">
          <ac:chgData name="Mirza, Sibgha (UMSL-Student)" userId="S::sambp3_mail.umsl.edu#ext#@devupconforg2.onmicrosoft.com::8c87b682-7a0e-4e81-80dc-1e62db7a60b9" providerId="AD" clId="Web-{9013180B-0629-4F38-9162-EE8BB908C76B}" dt="2020-05-16T21:16:58.412" v="30"/>
          <ac:spMkLst>
            <pc:docMk/>
            <pc:sldMk cId="2639023886" sldId="265"/>
            <ac:spMk id="31" creationId="{4E7CA534-C00D-4395-B324-C66C955E5310}"/>
          </ac:spMkLst>
        </pc:spChg>
        <pc:spChg chg="add del">
          <ac:chgData name="Mirza, Sibgha (UMSL-Student)" userId="S::sambp3_mail.umsl.edu#ext#@devupconforg2.onmicrosoft.com::8c87b682-7a0e-4e81-80dc-1e62db7a60b9" providerId="AD" clId="Web-{9013180B-0629-4F38-9162-EE8BB908C76B}" dt="2020-05-16T21:16:36.740" v="25"/>
          <ac:spMkLst>
            <pc:docMk/>
            <pc:sldMk cId="2639023886" sldId="265"/>
            <ac:spMk id="32" creationId="{95B8172D-A4C8-41B4-8991-78BBEC4039D5}"/>
          </ac:spMkLst>
        </pc:spChg>
        <pc:spChg chg="add del">
          <ac:chgData name="Mirza, Sibgha (UMSL-Student)" userId="S::sambp3_mail.umsl.edu#ext#@devupconforg2.onmicrosoft.com::8c87b682-7a0e-4e81-80dc-1e62db7a60b9" providerId="AD" clId="Web-{9013180B-0629-4F38-9162-EE8BB908C76B}" dt="2020-05-16T21:16:58.349" v="29"/>
          <ac:spMkLst>
            <pc:docMk/>
            <pc:sldMk cId="2639023886" sldId="265"/>
            <ac:spMk id="34" creationId="{0308D749-5984-4BB8-A788-A85D24304A0A}"/>
          </ac:spMkLst>
        </pc:spChg>
        <pc:spChg chg="add del">
          <ac:chgData name="Mirza, Sibgha (UMSL-Student)" userId="S::sambp3_mail.umsl.edu#ext#@devupconforg2.onmicrosoft.com::8c87b682-7a0e-4e81-80dc-1e62db7a60b9" providerId="AD" clId="Web-{9013180B-0629-4F38-9162-EE8BB908C76B}" dt="2020-05-16T21:16:58.349" v="29"/>
          <ac:spMkLst>
            <pc:docMk/>
            <pc:sldMk cId="2639023886" sldId="265"/>
            <ac:spMk id="35" creationId="{95B8172D-A4C8-41B4-8991-78BBEC4039D5}"/>
          </ac:spMkLst>
        </pc:spChg>
        <pc:spChg chg="add">
          <ac:chgData name="Mirza, Sibgha (UMSL-Student)" userId="S::sambp3_mail.umsl.edu#ext#@devupconforg2.onmicrosoft.com::8c87b682-7a0e-4e81-80dc-1e62db7a60b9" providerId="AD" clId="Web-{9013180B-0629-4F38-9162-EE8BB908C76B}" dt="2020-05-16T21:16:58.412" v="30"/>
          <ac:spMkLst>
            <pc:docMk/>
            <pc:sldMk cId="2639023886" sldId="265"/>
            <ac:spMk id="36" creationId="{B219AE65-9B94-44EA-BEF3-EF4BFA169C81}"/>
          </ac:spMkLst>
        </pc:spChg>
        <pc:spChg chg="add">
          <ac:chgData name="Mirza, Sibgha (UMSL-Student)" userId="S::sambp3_mail.umsl.edu#ext#@devupconforg2.onmicrosoft.com::8c87b682-7a0e-4e81-80dc-1e62db7a60b9" providerId="AD" clId="Web-{9013180B-0629-4F38-9162-EE8BB908C76B}" dt="2020-05-16T21:16:58.412" v="30"/>
          <ac:spMkLst>
            <pc:docMk/>
            <pc:sldMk cId="2639023886" sldId="265"/>
            <ac:spMk id="37" creationId="{F0C81A57-9CD5-461B-8FFE-4A8CB6CFBE01}"/>
          </ac:spMkLst>
        </pc:spChg>
        <pc:grpChg chg="add del">
          <ac:chgData name="Mirza, Sibgha (UMSL-Student)" userId="S::sambp3_mail.umsl.edu#ext#@devupconforg2.onmicrosoft.com::8c87b682-7a0e-4e81-80dc-1e62db7a60b9" providerId="AD" clId="Web-{9013180B-0629-4F38-9162-EE8BB908C76B}" dt="2020-05-16T21:16:55.240" v="27"/>
          <ac:grpSpMkLst>
            <pc:docMk/>
            <pc:sldMk cId="2639023886" sldId="265"/>
            <ac:grpSpMk id="6" creationId="{65779281-7937-47A5-9678-B6FDAD972AD3}"/>
          </ac:grpSpMkLst>
        </pc:grpChg>
        <pc:grpChg chg="add del">
          <ac:chgData name="Mirza, Sibgha (UMSL-Student)" userId="S::sambp3_mail.umsl.edu#ext#@devupconforg2.onmicrosoft.com::8c87b682-7a0e-4e81-80dc-1e62db7a60b9" providerId="AD" clId="Web-{9013180B-0629-4F38-9162-EE8BB908C76B}" dt="2020-05-16T21:16:36.740" v="25"/>
          <ac:grpSpMkLst>
            <pc:docMk/>
            <pc:sldMk cId="2639023886" sldId="265"/>
            <ac:grpSpMk id="9" creationId="{65779281-7937-47A5-9678-B6FDAD972AD3}"/>
          </ac:grpSpMkLst>
        </pc:grpChg>
        <pc:grpChg chg="add del">
          <ac:chgData name="Mirza, Sibgha (UMSL-Student)" userId="S::sambp3_mail.umsl.edu#ext#@devupconforg2.onmicrosoft.com::8c87b682-7a0e-4e81-80dc-1e62db7a60b9" providerId="AD" clId="Web-{9013180B-0629-4F38-9162-EE8BB908C76B}" dt="2020-05-16T21:16:58.349" v="29"/>
          <ac:grpSpMkLst>
            <pc:docMk/>
            <pc:sldMk cId="2639023886" sldId="265"/>
            <ac:grpSpMk id="21" creationId="{65779281-7937-47A5-9678-B6FDAD972AD3}"/>
          </ac:grpSpMkLst>
        </pc:grpChg>
        <pc:grpChg chg="add del">
          <ac:chgData name="Mirza, Sibgha (UMSL-Student)" userId="S::sambp3_mail.umsl.edu#ext#@devupconforg2.onmicrosoft.com::8c87b682-7a0e-4e81-80dc-1e62db7a60b9" providerId="AD" clId="Web-{9013180B-0629-4F38-9162-EE8BB908C76B}" dt="2020-05-16T21:16:36.740" v="25"/>
          <ac:grpSpMkLst>
            <pc:docMk/>
            <pc:sldMk cId="2639023886" sldId="265"/>
            <ac:grpSpMk id="24" creationId="{D4EC3799-3F52-48CE-85CC-83AED368EB42}"/>
          </ac:grpSpMkLst>
        </pc:grpChg>
        <pc:grpChg chg="add">
          <ac:chgData name="Mirza, Sibgha (UMSL-Student)" userId="S::sambp3_mail.umsl.edu#ext#@devupconforg2.onmicrosoft.com::8c87b682-7a0e-4e81-80dc-1e62db7a60b9" providerId="AD" clId="Web-{9013180B-0629-4F38-9162-EE8BB908C76B}" dt="2020-05-16T21:16:58.412" v="30"/>
          <ac:grpSpMkLst>
            <pc:docMk/>
            <pc:sldMk cId="2639023886" sldId="265"/>
            <ac:grpSpMk id="25" creationId="{65779281-7937-47A5-9678-B6FDAD972AD3}"/>
          </ac:grpSpMkLst>
        </pc:grpChg>
        <pc:grpChg chg="add del">
          <ac:chgData name="Mirza, Sibgha (UMSL-Student)" userId="S::sambp3_mail.umsl.edu#ext#@devupconforg2.onmicrosoft.com::8c87b682-7a0e-4e81-80dc-1e62db7a60b9" providerId="AD" clId="Web-{9013180B-0629-4F38-9162-EE8BB908C76B}" dt="2020-05-16T21:16:55.240" v="27"/>
          <ac:grpSpMkLst>
            <pc:docMk/>
            <pc:sldMk cId="2639023886" sldId="265"/>
            <ac:grpSpMk id="26" creationId="{3086C462-37F4-494D-8292-CCB95221CC1A}"/>
          </ac:grpSpMkLst>
        </pc:grpChg>
        <pc:grpChg chg="add del">
          <ac:chgData name="Mirza, Sibgha (UMSL-Student)" userId="S::sambp3_mail.umsl.edu#ext#@devupconforg2.onmicrosoft.com::8c87b682-7a0e-4e81-80dc-1e62db7a60b9" providerId="AD" clId="Web-{9013180B-0629-4F38-9162-EE8BB908C76B}" dt="2020-05-16T21:16:58.349" v="29"/>
          <ac:grpSpMkLst>
            <pc:docMk/>
            <pc:sldMk cId="2639023886" sldId="265"/>
            <ac:grpSpMk id="29" creationId="{D4EC3799-3F52-48CE-85CC-83AED368EB42}"/>
          </ac:grpSpMkLst>
        </pc:grpChg>
        <pc:grpChg chg="add">
          <ac:chgData name="Mirza, Sibgha (UMSL-Student)" userId="S::sambp3_mail.umsl.edu#ext#@devupconforg2.onmicrosoft.com::8c87b682-7a0e-4e81-80dc-1e62db7a60b9" providerId="AD" clId="Web-{9013180B-0629-4F38-9162-EE8BB908C76B}" dt="2020-05-16T21:16:58.412" v="30"/>
          <ac:grpSpMkLst>
            <pc:docMk/>
            <pc:sldMk cId="2639023886" sldId="265"/>
            <ac:grpSpMk id="38" creationId="{3086C462-37F4-494D-8292-CCB95221CC1A}"/>
          </ac:grpSpMkLst>
        </pc:grpChg>
        <pc:picChg chg="add mod">
          <ac:chgData name="Mirza, Sibgha (UMSL-Student)" userId="S::sambp3_mail.umsl.edu#ext#@devupconforg2.onmicrosoft.com::8c87b682-7a0e-4e81-80dc-1e62db7a60b9" providerId="AD" clId="Web-{9013180B-0629-4F38-9162-EE8BB908C76B}" dt="2020-05-16T21:17:48.349" v="34" actId="1076"/>
          <ac:picMkLst>
            <pc:docMk/>
            <pc:sldMk cId="2639023886" sldId="265"/>
            <ac:picMk id="42" creationId="{AB41B6B7-C9EC-4DEE-B71E-7624B53A051C}"/>
          </ac:picMkLst>
        </pc:picChg>
        <pc:cxnChg chg="add del">
          <ac:chgData name="Mirza, Sibgha (UMSL-Student)" userId="S::sambp3_mail.umsl.edu#ext#@devupconforg2.onmicrosoft.com::8c87b682-7a0e-4e81-80dc-1e62db7a60b9" providerId="AD" clId="Web-{9013180B-0629-4F38-9162-EE8BB908C76B}" dt="2020-05-16T21:16:36.740" v="25"/>
          <ac:cxnSpMkLst>
            <pc:docMk/>
            <pc:sldMk cId="2639023886" sldId="265"/>
            <ac:cxnSpMk id="28" creationId="{789E20C7-BB50-4317-93C7-90C8ED80B275}"/>
          </ac:cxnSpMkLst>
        </pc:cxnChg>
        <pc:cxnChg chg="add del">
          <ac:chgData name="Mirza, Sibgha (UMSL-Student)" userId="S::sambp3_mail.umsl.edu#ext#@devupconforg2.onmicrosoft.com::8c87b682-7a0e-4e81-80dc-1e62db7a60b9" providerId="AD" clId="Web-{9013180B-0629-4F38-9162-EE8BB908C76B}" dt="2020-05-16T21:16:58.349" v="29"/>
          <ac:cxnSpMkLst>
            <pc:docMk/>
            <pc:sldMk cId="2639023886" sldId="265"/>
            <ac:cxnSpMk id="33" creationId="{789E20C7-BB50-4317-93C7-90C8ED80B275}"/>
          </ac:cxnSpMkLst>
        </pc:cxnChg>
        <pc:cxnChg chg="add">
          <ac:chgData name="Mirza, Sibgha (UMSL-Student)" userId="S::sambp3_mail.umsl.edu#ext#@devupconforg2.onmicrosoft.com::8c87b682-7a0e-4e81-80dc-1e62db7a60b9" providerId="AD" clId="Web-{9013180B-0629-4F38-9162-EE8BB908C76B}" dt="2020-05-16T21:16:58.412" v="30"/>
          <ac:cxnSpMkLst>
            <pc:docMk/>
            <pc:sldMk cId="2639023886" sldId="265"/>
            <ac:cxnSpMk id="41" creationId="{AD23B2CD-009B-425A-9616-1E1AD1D5AB46}"/>
          </ac:cxnSpMkLst>
        </pc:cxnChg>
      </pc:sldChg>
      <pc:sldChg chg="addSp delSp modSp mod setBg modClrScheme chgLayout">
        <pc:chgData name="Mirza, Sibgha (UMSL-Student)" userId="S::sambp3_mail.umsl.edu#ext#@devupconforg2.onmicrosoft.com::8c87b682-7a0e-4e81-80dc-1e62db7a60b9" providerId="AD" clId="Web-{9013180B-0629-4F38-9162-EE8BB908C76B}" dt="2020-05-16T21:22:09.911" v="55"/>
        <pc:sldMkLst>
          <pc:docMk/>
          <pc:sldMk cId="1027434181" sldId="266"/>
        </pc:sldMkLst>
        <pc:spChg chg="mod ord">
          <ac:chgData name="Mirza, Sibgha (UMSL-Student)" userId="S::sambp3_mail.umsl.edu#ext#@devupconforg2.onmicrosoft.com::8c87b682-7a0e-4e81-80dc-1e62db7a60b9" providerId="AD" clId="Web-{9013180B-0629-4F38-9162-EE8BB908C76B}" dt="2020-05-16T21:21:55.505" v="43" actId="20577"/>
          <ac:spMkLst>
            <pc:docMk/>
            <pc:sldMk cId="1027434181" sldId="266"/>
            <ac:spMk id="2" creationId="{80906B78-40B1-44CE-9BCB-54727CAC8A1A}"/>
          </ac:spMkLst>
        </pc:spChg>
        <pc:spChg chg="del">
          <ac:chgData name="Mirza, Sibgha (UMSL-Student)" userId="S::sambp3_mail.umsl.edu#ext#@devupconforg2.onmicrosoft.com::8c87b682-7a0e-4e81-80dc-1e62db7a60b9" providerId="AD" clId="Web-{9013180B-0629-4F38-9162-EE8BB908C76B}" dt="2020-05-16T21:21:42.520" v="40"/>
          <ac:spMkLst>
            <pc:docMk/>
            <pc:sldMk cId="1027434181" sldId="266"/>
            <ac:spMk id="4" creationId="{36822F9F-70E9-4A6A-AA4F-E0C0B5BE8C3F}"/>
          </ac:spMkLst>
        </pc:spChg>
        <pc:spChg chg="add mod ord">
          <ac:chgData name="Mirza, Sibgha (UMSL-Student)" userId="S::sambp3_mail.umsl.edu#ext#@devupconforg2.onmicrosoft.com::8c87b682-7a0e-4e81-80dc-1e62db7a60b9" providerId="AD" clId="Web-{9013180B-0629-4F38-9162-EE8BB908C76B}" dt="2020-05-16T21:22:09.911" v="55"/>
          <ac:spMkLst>
            <pc:docMk/>
            <pc:sldMk cId="1027434181" sldId="266"/>
            <ac:spMk id="5" creationId="{5454D0EE-5D9D-457C-AB77-649ACAE6C49F}"/>
          </ac:spMkLst>
        </pc:spChg>
        <pc:spChg chg="add mod ord">
          <ac:chgData name="Mirza, Sibgha (UMSL-Student)" userId="S::sambp3_mail.umsl.edu#ext#@devupconforg2.onmicrosoft.com::8c87b682-7a0e-4e81-80dc-1e62db7a60b9" providerId="AD" clId="Web-{9013180B-0629-4F38-9162-EE8BB908C76B}" dt="2020-05-16T21:22:09.911" v="55"/>
          <ac:spMkLst>
            <pc:docMk/>
            <pc:sldMk cId="1027434181" sldId="266"/>
            <ac:spMk id="6" creationId="{35F9627D-FD0A-4AD3-930F-D4A38565BE05}"/>
          </ac:spMkLst>
        </pc:spChg>
        <pc:spChg chg="add">
          <ac:chgData name="Mirza, Sibgha (UMSL-Student)" userId="S::sambp3_mail.umsl.edu#ext#@devupconforg2.onmicrosoft.com::8c87b682-7a0e-4e81-80dc-1e62db7a60b9" providerId="AD" clId="Web-{9013180B-0629-4F38-9162-EE8BB908C76B}" dt="2020-05-16T21:22:09.911" v="55"/>
          <ac:spMkLst>
            <pc:docMk/>
            <pc:sldMk cId="1027434181" sldId="266"/>
            <ac:spMk id="23" creationId="{B6E07BC7-FAEA-458C-90C9-A68082FBB328}"/>
          </ac:spMkLst>
        </pc:spChg>
        <pc:grpChg chg="add">
          <ac:chgData name="Mirza, Sibgha (UMSL-Student)" userId="S::sambp3_mail.umsl.edu#ext#@devupconforg2.onmicrosoft.com::8c87b682-7a0e-4e81-80dc-1e62db7a60b9" providerId="AD" clId="Web-{9013180B-0629-4F38-9162-EE8BB908C76B}" dt="2020-05-16T21:22:09.911" v="55"/>
          <ac:grpSpMkLst>
            <pc:docMk/>
            <pc:sldMk cId="1027434181" sldId="266"/>
            <ac:grpSpMk id="11" creationId="{89674B87-B7AA-4FDD-B75B-0E6F82BFAB56}"/>
          </ac:grpSpMkLst>
        </pc:grpChg>
        <pc:picChg chg="add mod ord">
          <ac:chgData name="Mirza, Sibgha (UMSL-Student)" userId="S::sambp3_mail.umsl.edu#ext#@devupconforg2.onmicrosoft.com::8c87b682-7a0e-4e81-80dc-1e62db7a60b9" providerId="AD" clId="Web-{9013180B-0629-4F38-9162-EE8BB908C76B}" dt="2020-05-16T21:22:09.911" v="55"/>
          <ac:picMkLst>
            <pc:docMk/>
            <pc:sldMk cId="1027434181" sldId="266"/>
            <ac:picMk id="3" creationId="{62E590E4-CC25-4625-B81D-64322B692B8F}"/>
          </ac:picMkLst>
        </pc:picChg>
      </pc:sldChg>
    </pc:docChg>
  </pc:docChgLst>
  <pc:docChgLst>
    <pc:chgData name="blancaclugo" userId="S::blancaclugo_gmail.com#ext#@devupconforg2.onmicrosoft.com::c997dfd3-08cb-4a15-b72e-4e58aa4529c5" providerId="AD" clId="Web-{70F8C232-B64C-4DAD-909F-F5B96D20ED1C}"/>
    <pc:docChg chg="modSld">
      <pc:chgData name="blancaclugo" userId="S::blancaclugo_gmail.com#ext#@devupconforg2.onmicrosoft.com::c997dfd3-08cb-4a15-b72e-4e58aa4529c5" providerId="AD" clId="Web-{70F8C232-B64C-4DAD-909F-F5B96D20ED1C}" dt="2020-05-17T02:16:06.134" v="0" actId="1076"/>
      <pc:docMkLst>
        <pc:docMk/>
      </pc:docMkLst>
      <pc:sldChg chg="modSp">
        <pc:chgData name="blancaclugo" userId="S::blancaclugo_gmail.com#ext#@devupconforg2.onmicrosoft.com::c997dfd3-08cb-4a15-b72e-4e58aa4529c5" providerId="AD" clId="Web-{70F8C232-B64C-4DAD-909F-F5B96D20ED1C}" dt="2020-05-17T02:16:06.134" v="0" actId="1076"/>
        <pc:sldMkLst>
          <pc:docMk/>
          <pc:sldMk cId="1964667743" sldId="257"/>
        </pc:sldMkLst>
        <pc:picChg chg="mod">
          <ac:chgData name="blancaclugo" userId="S::blancaclugo_gmail.com#ext#@devupconforg2.onmicrosoft.com::c997dfd3-08cb-4a15-b72e-4e58aa4529c5" providerId="AD" clId="Web-{70F8C232-B64C-4DAD-909F-F5B96D20ED1C}" dt="2020-05-17T02:16:06.134" v="0" actId="1076"/>
          <ac:picMkLst>
            <pc:docMk/>
            <pc:sldMk cId="1964667743" sldId="257"/>
            <ac:picMk id="5" creationId="{4B51E97B-0DC2-4B26-9E77-ED762D5078A3}"/>
          </ac:picMkLst>
        </pc:picChg>
      </pc:sldChg>
    </pc:docChg>
  </pc:docChgLst>
  <pc:docChgLst>
    <pc:chgData name="blancaclugo" userId="S::blancaclugo_gmail.com#ext#@devupconforg2.onmicrosoft.com::c997dfd3-08cb-4a15-b72e-4e58aa4529c5" providerId="AD" clId="Web-{32A06E31-39E7-4E30-BBEF-BD3B42F78DC5}"/>
    <pc:docChg chg="modSld">
      <pc:chgData name="blancaclugo" userId="S::blancaclugo_gmail.com#ext#@devupconforg2.onmicrosoft.com::c997dfd3-08cb-4a15-b72e-4e58aa4529c5" providerId="AD" clId="Web-{32A06E31-39E7-4E30-BBEF-BD3B42F78DC5}" dt="2020-05-16T21:07:26.891" v="66"/>
      <pc:docMkLst>
        <pc:docMk/>
      </pc:docMkLst>
      <pc:sldChg chg="mod setBg">
        <pc:chgData name="blancaclugo" userId="S::blancaclugo_gmail.com#ext#@devupconforg2.onmicrosoft.com::c997dfd3-08cb-4a15-b72e-4e58aa4529c5" providerId="AD" clId="Web-{32A06E31-39E7-4E30-BBEF-BD3B42F78DC5}" dt="2020-05-16T21:07:26.891" v="66"/>
        <pc:sldMkLst>
          <pc:docMk/>
          <pc:sldMk cId="1964667743" sldId="257"/>
        </pc:sldMkLst>
      </pc:sldChg>
      <pc:sldChg chg="addSp modSp">
        <pc:chgData name="blancaclugo" userId="S::blancaclugo_gmail.com#ext#@devupconforg2.onmicrosoft.com::c997dfd3-08cb-4a15-b72e-4e58aa4529c5" providerId="AD" clId="Web-{32A06E31-39E7-4E30-BBEF-BD3B42F78DC5}" dt="2020-05-16T21:06:20.981" v="65" actId="1076"/>
        <pc:sldMkLst>
          <pc:docMk/>
          <pc:sldMk cId="3680595392" sldId="258"/>
        </pc:sldMkLst>
        <pc:spChg chg="mod">
          <ac:chgData name="blancaclugo" userId="S::blancaclugo_gmail.com#ext#@devupconforg2.onmicrosoft.com::c997dfd3-08cb-4a15-b72e-4e58aa4529c5" providerId="AD" clId="Web-{32A06E31-39E7-4E30-BBEF-BD3B42F78DC5}" dt="2020-05-16T21:05:31.541" v="54" actId="1076"/>
          <ac:spMkLst>
            <pc:docMk/>
            <pc:sldMk cId="3680595392" sldId="258"/>
            <ac:spMk id="2" creationId="{80906B78-40B1-44CE-9BCB-54727CAC8A1A}"/>
          </ac:spMkLst>
        </pc:spChg>
        <pc:spChg chg="mod">
          <ac:chgData name="blancaclugo" userId="S::blancaclugo_gmail.com#ext#@devupconforg2.onmicrosoft.com::c997dfd3-08cb-4a15-b72e-4e58aa4529c5" providerId="AD" clId="Web-{32A06E31-39E7-4E30-BBEF-BD3B42F78DC5}" dt="2020-05-16T21:06:06.715" v="62" actId="1076"/>
          <ac:spMkLst>
            <pc:docMk/>
            <pc:sldMk cId="3680595392" sldId="258"/>
            <ac:spMk id="3" creationId="{0C0FEA52-FAB3-4341-92D8-EA8996F76ACD}"/>
          </ac:spMkLst>
        </pc:spChg>
        <pc:spChg chg="mod">
          <ac:chgData name="blancaclugo" userId="S::blancaclugo_gmail.com#ext#@devupconforg2.onmicrosoft.com::c997dfd3-08cb-4a15-b72e-4e58aa4529c5" providerId="AD" clId="Web-{32A06E31-39E7-4E30-BBEF-BD3B42F78DC5}" dt="2020-05-16T21:05:49.448" v="60" actId="14100"/>
          <ac:spMkLst>
            <pc:docMk/>
            <pc:sldMk cId="3680595392" sldId="258"/>
            <ac:spMk id="4" creationId="{79CCD125-2879-4337-AB61-BA765F041885}"/>
          </ac:spMkLst>
        </pc:spChg>
        <pc:spChg chg="mod">
          <ac:chgData name="blancaclugo" userId="S::blancaclugo_gmail.com#ext#@devupconforg2.onmicrosoft.com::c997dfd3-08cb-4a15-b72e-4e58aa4529c5" providerId="AD" clId="Web-{32A06E31-39E7-4E30-BBEF-BD3B42F78DC5}" dt="2020-05-16T21:06:20.981" v="65" actId="1076"/>
          <ac:spMkLst>
            <pc:docMk/>
            <pc:sldMk cId="3680595392" sldId="258"/>
            <ac:spMk id="5" creationId="{9B472DEC-47CC-4574-9FAE-681F3000C5B7}"/>
          </ac:spMkLst>
        </pc:spChg>
        <pc:picChg chg="add mod">
          <ac:chgData name="blancaclugo" userId="S::blancaclugo_gmail.com#ext#@devupconforg2.onmicrosoft.com::c997dfd3-08cb-4a15-b72e-4e58aa4529c5" providerId="AD" clId="Web-{32A06E31-39E7-4E30-BBEF-BD3B42F78DC5}" dt="2020-05-16T21:06:13.450" v="63" actId="1076"/>
          <ac:picMkLst>
            <pc:docMk/>
            <pc:sldMk cId="3680595392" sldId="258"/>
            <ac:picMk id="6" creationId="{F287E6E8-18B7-46F5-B1A9-F54499256EBC}"/>
          </ac:picMkLst>
        </pc:picChg>
        <pc:picChg chg="add mod">
          <ac:chgData name="blancaclugo" userId="S::blancaclugo_gmail.com#ext#@devupconforg2.onmicrosoft.com::c997dfd3-08cb-4a15-b72e-4e58aa4529c5" providerId="AD" clId="Web-{32A06E31-39E7-4E30-BBEF-BD3B42F78DC5}" dt="2020-05-16T21:06:15.872" v="64" actId="1076"/>
          <ac:picMkLst>
            <pc:docMk/>
            <pc:sldMk cId="3680595392" sldId="258"/>
            <ac:picMk id="8" creationId="{4EB13E8D-4CD9-4D50-95A7-63099E0DB7C3}"/>
          </ac:picMkLst>
        </pc:picChg>
      </pc:sldChg>
      <pc:sldChg chg="addSp delSp modSp">
        <pc:chgData name="blancaclugo" userId="S::blancaclugo_gmail.com#ext#@devupconforg2.onmicrosoft.com::c997dfd3-08cb-4a15-b72e-4e58aa4529c5" providerId="AD" clId="Web-{32A06E31-39E7-4E30-BBEF-BD3B42F78DC5}" dt="2020-05-16T20:59:03.222" v="39" actId="14100"/>
        <pc:sldMkLst>
          <pc:docMk/>
          <pc:sldMk cId="1132136688" sldId="260"/>
        </pc:sldMkLst>
        <pc:spChg chg="mod">
          <ac:chgData name="blancaclugo" userId="S::blancaclugo_gmail.com#ext#@devupconforg2.onmicrosoft.com::c997dfd3-08cb-4a15-b72e-4e58aa4529c5" providerId="AD" clId="Web-{32A06E31-39E7-4E30-BBEF-BD3B42F78DC5}" dt="2020-05-16T20:59:03.222" v="39" actId="14100"/>
          <ac:spMkLst>
            <pc:docMk/>
            <pc:sldMk cId="1132136688" sldId="260"/>
            <ac:spMk id="2" creationId="{80906B78-40B1-44CE-9BCB-54727CAC8A1A}"/>
          </ac:spMkLst>
        </pc:spChg>
        <pc:spChg chg="mod">
          <ac:chgData name="blancaclugo" userId="S::blancaclugo_gmail.com#ext#@devupconforg2.onmicrosoft.com::c997dfd3-08cb-4a15-b72e-4e58aa4529c5" providerId="AD" clId="Web-{32A06E31-39E7-4E30-BBEF-BD3B42F78DC5}" dt="2020-05-16T20:58:01.593" v="36" actId="1076"/>
          <ac:spMkLst>
            <pc:docMk/>
            <pc:sldMk cId="1132136688" sldId="260"/>
            <ac:spMk id="4" creationId="{79CCD125-2879-4337-AB61-BA765F041885}"/>
          </ac:spMkLst>
        </pc:spChg>
        <pc:spChg chg="add del mod">
          <ac:chgData name="blancaclugo" userId="S::blancaclugo_gmail.com#ext#@devupconforg2.onmicrosoft.com::c997dfd3-08cb-4a15-b72e-4e58aa4529c5" providerId="AD" clId="Web-{32A06E31-39E7-4E30-BBEF-BD3B42F78DC5}" dt="2020-05-16T20:56:06.993" v="14"/>
          <ac:spMkLst>
            <pc:docMk/>
            <pc:sldMk cId="1132136688" sldId="260"/>
            <ac:spMk id="6" creationId="{4A6DE2C9-69F2-42A3-9A55-BA4EE524C9BA}"/>
          </ac:spMkLst>
        </pc:spChg>
        <pc:spChg chg="add mod">
          <ac:chgData name="blancaclugo" userId="S::blancaclugo_gmail.com#ext#@devupconforg2.onmicrosoft.com::c997dfd3-08cb-4a15-b72e-4e58aa4529c5" providerId="AD" clId="Web-{32A06E31-39E7-4E30-BBEF-BD3B42F78DC5}" dt="2020-05-16T20:57:56.765" v="35" actId="1076"/>
          <ac:spMkLst>
            <pc:docMk/>
            <pc:sldMk cId="1132136688" sldId="260"/>
            <ac:spMk id="9" creationId="{A6E83121-6457-464D-9BF7-69BE4065BAAF}"/>
          </ac:spMkLst>
        </pc:spChg>
        <pc:picChg chg="del">
          <ac:chgData name="blancaclugo" userId="S::blancaclugo_gmail.com#ext#@devupconforg2.onmicrosoft.com::c997dfd3-08cb-4a15-b72e-4e58aa4529c5" providerId="AD" clId="Web-{32A06E31-39E7-4E30-BBEF-BD3B42F78DC5}" dt="2020-05-16T20:54:29.018" v="4"/>
          <ac:picMkLst>
            <pc:docMk/>
            <pc:sldMk cId="1132136688" sldId="260"/>
            <ac:picMk id="3" creationId="{502ACAD4-4A75-45C8-B861-D6FB6D8409E5}"/>
          </ac:picMkLst>
        </pc:picChg>
        <pc:picChg chg="add mod">
          <ac:chgData name="blancaclugo" userId="S::blancaclugo_gmail.com#ext#@devupconforg2.onmicrosoft.com::c997dfd3-08cb-4a15-b72e-4e58aa4529c5" providerId="AD" clId="Web-{32A06E31-39E7-4E30-BBEF-BD3B42F78DC5}" dt="2020-05-16T20:54:34.597" v="6" actId="14100"/>
          <ac:picMkLst>
            <pc:docMk/>
            <pc:sldMk cId="1132136688" sldId="260"/>
            <ac:picMk id="5" creationId="{19FFB532-5531-4549-85CC-D3E2A35AB111}"/>
          </ac:picMkLst>
        </pc:picChg>
        <pc:picChg chg="add mod">
          <ac:chgData name="blancaclugo" userId="S::blancaclugo_gmail.com#ext#@devupconforg2.onmicrosoft.com::c997dfd3-08cb-4a15-b72e-4e58aa4529c5" providerId="AD" clId="Web-{32A06E31-39E7-4E30-BBEF-BD3B42F78DC5}" dt="2020-05-16T20:55:51.742" v="11" actId="1076"/>
          <ac:picMkLst>
            <pc:docMk/>
            <pc:sldMk cId="1132136688" sldId="260"/>
            <ac:picMk id="8" creationId="{9EE63E3E-66EA-4C43-A6DF-147DB376166B}"/>
          </ac:picMkLst>
        </pc:picChg>
      </pc:sldChg>
    </pc:docChg>
  </pc:docChgLst>
  <pc:docChgLst>
    <pc:chgData name="corystephensrn" userId="S::corystephensrn_gmail.com#ext#@devupconforg2.onmicrosoft.com::cd734ab2-8ff3-4a85-8851-9383e5bbd385" providerId="AD" clId="Web-{BFE185A6-A874-42C2-8D12-DEEB18B400E6}"/>
    <pc:docChg chg="modSld">
      <pc:chgData name="corystephensrn" userId="S::corystephensrn_gmail.com#ext#@devupconforg2.onmicrosoft.com::cd734ab2-8ff3-4a85-8851-9383e5bbd385" providerId="AD" clId="Web-{BFE185A6-A874-42C2-8D12-DEEB18B400E6}" dt="2020-05-17T04:39:30.225" v="152" actId="20577"/>
      <pc:docMkLst>
        <pc:docMk/>
      </pc:docMkLst>
      <pc:sldChg chg="modSp">
        <pc:chgData name="corystephensrn" userId="S::corystephensrn_gmail.com#ext#@devupconforg2.onmicrosoft.com::cd734ab2-8ff3-4a85-8851-9383e5bbd385" providerId="AD" clId="Web-{BFE185A6-A874-42C2-8D12-DEEB18B400E6}" dt="2020-05-17T04:35:13.607" v="147" actId="14100"/>
        <pc:sldMkLst>
          <pc:docMk/>
          <pc:sldMk cId="109857222" sldId="256"/>
        </pc:sldMkLst>
        <pc:spChg chg="mod">
          <ac:chgData name="corystephensrn" userId="S::corystephensrn_gmail.com#ext#@devupconforg2.onmicrosoft.com::cd734ab2-8ff3-4a85-8851-9383e5bbd385" providerId="AD" clId="Web-{BFE185A6-A874-42C2-8D12-DEEB18B400E6}" dt="2020-05-17T04:35:13.607" v="147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Notes">
        <pc:chgData name="corystephensrn" userId="S::corystephensrn_gmail.com#ext#@devupconforg2.onmicrosoft.com::cd734ab2-8ff3-4a85-8851-9383e5bbd385" providerId="AD" clId="Web-{BFE185A6-A874-42C2-8D12-DEEB18B400E6}" dt="2020-05-17T04:39:29.584" v="150" actId="20577"/>
        <pc:sldMkLst>
          <pc:docMk/>
          <pc:sldMk cId="2086774976" sldId="270"/>
        </pc:sldMkLst>
        <pc:spChg chg="mod">
          <ac:chgData name="corystephensrn" userId="S::corystephensrn_gmail.com#ext#@devupconforg2.onmicrosoft.com::cd734ab2-8ff3-4a85-8851-9383e5bbd385" providerId="AD" clId="Web-{BFE185A6-A874-42C2-8D12-DEEB18B400E6}" dt="2020-05-17T04:39:29.584" v="150" actId="20577"/>
          <ac:spMkLst>
            <pc:docMk/>
            <pc:sldMk cId="2086774976" sldId="270"/>
            <ac:spMk id="3" creationId="{36875572-5D50-4957-893A-C0136D90F946}"/>
          </ac:spMkLst>
        </pc:spChg>
        <pc:spChg chg="mod">
          <ac:chgData name="corystephensrn" userId="S::corystephensrn_gmail.com#ext#@devupconforg2.onmicrosoft.com::cd734ab2-8ff3-4a85-8851-9383e5bbd385" providerId="AD" clId="Web-{BFE185A6-A874-42C2-8D12-DEEB18B400E6}" dt="2020-05-17T04:39:14.240" v="149" actId="1076"/>
          <ac:spMkLst>
            <pc:docMk/>
            <pc:sldMk cId="2086774976" sldId="270"/>
            <ac:spMk id="5" creationId="{BE5F7167-D753-4495-8C0E-15D187AD15A4}"/>
          </ac:spMkLst>
        </pc:spChg>
      </pc:sldChg>
    </pc:docChg>
  </pc:docChgLst>
  <pc:docChgLst>
    <pc:chgData name="corystephensrn" userId="S::corystephensrn_gmail.com#ext#@devupconforg2.onmicrosoft.com::cd734ab2-8ff3-4a85-8851-9383e5bbd385" providerId="AD" clId="Web-{29AB3C58-D890-49ED-9E7F-0C4B8D474527}"/>
    <pc:docChg chg="modSld">
      <pc:chgData name="corystephensrn" userId="S::corystephensrn_gmail.com#ext#@devupconforg2.onmicrosoft.com::cd734ab2-8ff3-4a85-8851-9383e5bbd385" providerId="AD" clId="Web-{29AB3C58-D890-49ED-9E7F-0C4B8D474527}" dt="2020-05-17T16:19:41.830" v="77" actId="1076"/>
      <pc:docMkLst>
        <pc:docMk/>
      </pc:docMkLst>
      <pc:sldChg chg="modSp">
        <pc:chgData name="corystephensrn" userId="S::corystephensrn_gmail.com#ext#@devupconforg2.onmicrosoft.com::cd734ab2-8ff3-4a85-8851-9383e5bbd385" providerId="AD" clId="Web-{29AB3C58-D890-49ED-9E7F-0C4B8D474527}" dt="2020-05-17T16:07:01.945" v="0" actId="1076"/>
        <pc:sldMkLst>
          <pc:docMk/>
          <pc:sldMk cId="2872592880" sldId="268"/>
        </pc:sldMkLst>
        <pc:picChg chg="mod">
          <ac:chgData name="corystephensrn" userId="S::corystephensrn_gmail.com#ext#@devupconforg2.onmicrosoft.com::cd734ab2-8ff3-4a85-8851-9383e5bbd385" providerId="AD" clId="Web-{29AB3C58-D890-49ED-9E7F-0C4B8D474527}" dt="2020-05-17T16:07:01.945" v="0" actId="1076"/>
          <ac:picMkLst>
            <pc:docMk/>
            <pc:sldMk cId="2872592880" sldId="268"/>
            <ac:picMk id="6" creationId="{F287E6E8-18B7-46F5-B1A9-F54499256EBC}"/>
          </ac:picMkLst>
        </pc:picChg>
      </pc:sldChg>
      <pc:sldChg chg="addSp modSp">
        <pc:chgData name="corystephensrn" userId="S::corystephensrn_gmail.com#ext#@devupconforg2.onmicrosoft.com::cd734ab2-8ff3-4a85-8851-9383e5bbd385" providerId="AD" clId="Web-{29AB3C58-D890-49ED-9E7F-0C4B8D474527}" dt="2020-05-17T16:19:41.830" v="77" actId="1076"/>
        <pc:sldMkLst>
          <pc:docMk/>
          <pc:sldMk cId="2086774976" sldId="270"/>
        </pc:sldMkLst>
        <pc:spChg chg="add mod">
          <ac:chgData name="corystephensrn" userId="S::corystephensrn_gmail.com#ext#@devupconforg2.onmicrosoft.com::cd734ab2-8ff3-4a85-8851-9383e5bbd385" providerId="AD" clId="Web-{29AB3C58-D890-49ED-9E7F-0C4B8D474527}" dt="2020-05-17T16:14:23.748" v="25" actId="1076"/>
          <ac:spMkLst>
            <pc:docMk/>
            <pc:sldMk cId="2086774976" sldId="270"/>
            <ac:spMk id="4" creationId="{D3D3226E-2C9E-489A-B0C1-89393FD9DD5B}"/>
          </ac:spMkLst>
        </pc:spChg>
        <pc:spChg chg="add mod">
          <ac:chgData name="corystephensrn" userId="S::corystephensrn_gmail.com#ext#@devupconforg2.onmicrosoft.com::cd734ab2-8ff3-4a85-8851-9383e5bbd385" providerId="AD" clId="Web-{29AB3C58-D890-49ED-9E7F-0C4B8D474527}" dt="2020-05-17T16:17:00.844" v="57" actId="1076"/>
          <ac:spMkLst>
            <pc:docMk/>
            <pc:sldMk cId="2086774976" sldId="270"/>
            <ac:spMk id="11" creationId="{91CD4087-E240-4E80-8CBD-2D41FEA89AC8}"/>
          </ac:spMkLst>
        </pc:spChg>
        <pc:spChg chg="add mod">
          <ac:chgData name="corystephensrn" userId="S::corystephensrn_gmail.com#ext#@devupconforg2.onmicrosoft.com::cd734ab2-8ff3-4a85-8851-9383e5bbd385" providerId="AD" clId="Web-{29AB3C58-D890-49ED-9E7F-0C4B8D474527}" dt="2020-05-17T16:17:18.750" v="64" actId="20577"/>
          <ac:spMkLst>
            <pc:docMk/>
            <pc:sldMk cId="2086774976" sldId="270"/>
            <ac:spMk id="12" creationId="{803EDB9A-42BD-48A6-8142-9CB017F361C2}"/>
          </ac:spMkLst>
        </pc:spChg>
        <pc:spChg chg="add mod">
          <ac:chgData name="corystephensrn" userId="S::corystephensrn_gmail.com#ext#@devupconforg2.onmicrosoft.com::cd734ab2-8ff3-4a85-8851-9383e5bbd385" providerId="AD" clId="Web-{29AB3C58-D890-49ED-9E7F-0C4B8D474527}" dt="2020-05-17T16:17:39.266" v="72" actId="20577"/>
          <ac:spMkLst>
            <pc:docMk/>
            <pc:sldMk cId="2086774976" sldId="270"/>
            <ac:spMk id="13" creationId="{6565EC35-930E-430C-810A-7DE9A76C6722}"/>
          </ac:spMkLst>
        </pc:spChg>
        <pc:picChg chg="add mod">
          <ac:chgData name="corystephensrn" userId="S::corystephensrn_gmail.com#ext#@devupconforg2.onmicrosoft.com::cd734ab2-8ff3-4a85-8851-9383e5bbd385" providerId="AD" clId="Web-{29AB3C58-D890-49ED-9E7F-0C4B8D474527}" dt="2020-05-17T16:16:21.140" v="33" actId="1076"/>
          <ac:picMkLst>
            <pc:docMk/>
            <pc:sldMk cId="2086774976" sldId="270"/>
            <ac:picMk id="8" creationId="{95BA37C5-70D7-45AB-A2A5-21987F94384E}"/>
          </ac:picMkLst>
        </pc:picChg>
        <pc:picChg chg="add mod">
          <ac:chgData name="corystephensrn" userId="S::corystephensrn_gmail.com#ext#@devupconforg2.onmicrosoft.com::cd734ab2-8ff3-4a85-8851-9383e5bbd385" providerId="AD" clId="Web-{29AB3C58-D890-49ED-9E7F-0C4B8D474527}" dt="2020-05-17T16:17:23.219" v="67" actId="1076"/>
          <ac:picMkLst>
            <pc:docMk/>
            <pc:sldMk cId="2086774976" sldId="270"/>
            <ac:picMk id="10" creationId="{7C02A5AE-C044-49DA-AC8E-EF5B658E4C5E}"/>
          </ac:picMkLst>
        </pc:picChg>
        <pc:picChg chg="add mod">
          <ac:chgData name="corystephensrn" userId="S::corystephensrn_gmail.com#ext#@devupconforg2.onmicrosoft.com::cd734ab2-8ff3-4a85-8851-9383e5bbd385" providerId="AD" clId="Web-{29AB3C58-D890-49ED-9E7F-0C4B8D474527}" dt="2020-05-17T16:19:41.830" v="77" actId="1076"/>
          <ac:picMkLst>
            <pc:docMk/>
            <pc:sldMk cId="2086774976" sldId="270"/>
            <ac:picMk id="14" creationId="{01C694F3-17ED-445C-9F03-6DB763EFA456}"/>
          </ac:picMkLst>
        </pc:picChg>
      </pc:sldChg>
    </pc:docChg>
  </pc:docChgLst>
  <pc:docChgLst>
    <pc:chgData name="Mirza, Sibgha (UMSL-Student)" userId="S::sambp3_mail.umsl.edu#ext#@devupconforg2.onmicrosoft.com::8c87b682-7a0e-4e81-80dc-1e62db7a60b9" providerId="AD" clId="Web-{165C52EF-E88D-4F47-BAEA-BDEAEB4B1601}"/>
    <pc:docChg chg="modSld">
      <pc:chgData name="Mirza, Sibgha (UMSL-Student)" userId="S::sambp3_mail.umsl.edu#ext#@devupconforg2.onmicrosoft.com::8c87b682-7a0e-4e81-80dc-1e62db7a60b9" providerId="AD" clId="Web-{165C52EF-E88D-4F47-BAEA-BDEAEB4B1601}" dt="2020-05-16T20:53:26.598" v="5" actId="20577"/>
      <pc:docMkLst>
        <pc:docMk/>
      </pc:docMkLst>
      <pc:sldChg chg="modSp">
        <pc:chgData name="Mirza, Sibgha (UMSL-Student)" userId="S::sambp3_mail.umsl.edu#ext#@devupconforg2.onmicrosoft.com::8c87b682-7a0e-4e81-80dc-1e62db7a60b9" providerId="AD" clId="Web-{165C52EF-E88D-4F47-BAEA-BDEAEB4B1601}" dt="2020-05-16T20:53:01.129" v="1" actId="1076"/>
        <pc:sldMkLst>
          <pc:docMk/>
          <pc:sldMk cId="1964667743" sldId="257"/>
        </pc:sldMkLst>
        <pc:picChg chg="mod">
          <ac:chgData name="Mirza, Sibgha (UMSL-Student)" userId="S::sambp3_mail.umsl.edu#ext#@devupconforg2.onmicrosoft.com::8c87b682-7a0e-4e81-80dc-1e62db7a60b9" providerId="AD" clId="Web-{165C52EF-E88D-4F47-BAEA-BDEAEB4B1601}" dt="2020-05-16T20:53:01.129" v="1" actId="1076"/>
          <ac:picMkLst>
            <pc:docMk/>
            <pc:sldMk cId="1964667743" sldId="257"/>
            <ac:picMk id="5" creationId="{4B51E97B-0DC2-4B26-9E77-ED762D5078A3}"/>
          </ac:picMkLst>
        </pc:picChg>
      </pc:sldChg>
      <pc:sldChg chg="modSp">
        <pc:chgData name="Mirza, Sibgha (UMSL-Student)" userId="S::sambp3_mail.umsl.edu#ext#@devupconforg2.onmicrosoft.com::8c87b682-7a0e-4e81-80dc-1e62db7a60b9" providerId="AD" clId="Web-{165C52EF-E88D-4F47-BAEA-BDEAEB4B1601}" dt="2020-05-16T20:53:26.598" v="4" actId="20577"/>
        <pc:sldMkLst>
          <pc:docMk/>
          <pc:sldMk cId="3680595392" sldId="258"/>
        </pc:sldMkLst>
        <pc:spChg chg="mod">
          <ac:chgData name="Mirza, Sibgha (UMSL-Student)" userId="S::sambp3_mail.umsl.edu#ext#@devupconforg2.onmicrosoft.com::8c87b682-7a0e-4e81-80dc-1e62db7a60b9" providerId="AD" clId="Web-{165C52EF-E88D-4F47-BAEA-BDEAEB4B1601}" dt="2020-05-16T20:53:26.598" v="4" actId="20577"/>
          <ac:spMkLst>
            <pc:docMk/>
            <pc:sldMk cId="3680595392" sldId="258"/>
            <ac:spMk id="5" creationId="{9B472DEC-47CC-4574-9FAE-681F3000C5B7}"/>
          </ac:spMkLst>
        </pc:spChg>
      </pc:sldChg>
    </pc:docChg>
  </pc:docChgLst>
  <pc:docChgLst>
    <pc:chgData name="corystephensrn" userId="S::corystephensrn_gmail.com#ext#@devupconforg2.onmicrosoft.com::cd734ab2-8ff3-4a85-8851-9383e5bbd385" providerId="AD" clId="Web-{48A02DB7-2FF4-4FA1-BBAC-42E77FFC5E41}"/>
    <pc:docChg chg="addSld delSld modSld sldOrd">
      <pc:chgData name="corystephensrn" userId="S::corystephensrn_gmail.com#ext#@devupconforg2.onmicrosoft.com::cd734ab2-8ff3-4a85-8851-9383e5bbd385" providerId="AD" clId="Web-{48A02DB7-2FF4-4FA1-BBAC-42E77FFC5E41}" dt="2020-05-17T04:31:48.999" v="427"/>
      <pc:docMkLst>
        <pc:docMk/>
      </pc:docMkLst>
      <pc:sldChg chg="modNotes">
        <pc:chgData name="corystephensrn" userId="S::corystephensrn_gmail.com#ext#@devupconforg2.onmicrosoft.com::cd734ab2-8ff3-4a85-8851-9383e5bbd385" providerId="AD" clId="Web-{48A02DB7-2FF4-4FA1-BBAC-42E77FFC5E41}" dt="2020-05-17T03:44:42.420" v="79"/>
        <pc:sldMkLst>
          <pc:docMk/>
          <pc:sldMk cId="1964667743" sldId="257"/>
        </pc:sldMkLst>
      </pc:sldChg>
      <pc:sldChg chg="delSp modSp">
        <pc:chgData name="corystephensrn" userId="S::corystephensrn_gmail.com#ext#@devupconforg2.onmicrosoft.com::cd734ab2-8ff3-4a85-8851-9383e5bbd385" providerId="AD" clId="Web-{48A02DB7-2FF4-4FA1-BBAC-42E77FFC5E41}" dt="2020-05-17T03:42:56.154" v="30" actId="1076"/>
        <pc:sldMkLst>
          <pc:docMk/>
          <pc:sldMk cId="3680595392" sldId="258"/>
        </pc:sldMkLst>
        <pc:spChg chg="mod">
          <ac:chgData name="corystephensrn" userId="S::corystephensrn_gmail.com#ext#@devupconforg2.onmicrosoft.com::cd734ab2-8ff3-4a85-8851-9383e5bbd385" providerId="AD" clId="Web-{48A02DB7-2FF4-4FA1-BBAC-42E77FFC5E41}" dt="2020-05-17T03:42:56.138" v="29" actId="1076"/>
          <ac:spMkLst>
            <pc:docMk/>
            <pc:sldMk cId="3680595392" sldId="258"/>
            <ac:spMk id="2" creationId="{80906B78-40B1-44CE-9BCB-54727CAC8A1A}"/>
          </ac:spMkLst>
        </pc:spChg>
        <pc:spChg chg="del">
          <ac:chgData name="corystephensrn" userId="S::corystephensrn_gmail.com#ext#@devupconforg2.onmicrosoft.com::cd734ab2-8ff3-4a85-8851-9383e5bbd385" providerId="AD" clId="Web-{48A02DB7-2FF4-4FA1-BBAC-42E77FFC5E41}" dt="2020-05-17T03:42:45.607" v="26"/>
          <ac:spMkLst>
            <pc:docMk/>
            <pc:sldMk cId="3680595392" sldId="258"/>
            <ac:spMk id="3" creationId="{0C0FEA52-FAB3-4341-92D8-EA8996F76ACD}"/>
          </ac:spMkLst>
        </pc:spChg>
        <pc:spChg chg="mod">
          <ac:chgData name="corystephensrn" userId="S::corystephensrn_gmail.com#ext#@devupconforg2.onmicrosoft.com::cd734ab2-8ff3-4a85-8851-9383e5bbd385" providerId="AD" clId="Web-{48A02DB7-2FF4-4FA1-BBAC-42E77FFC5E41}" dt="2020-05-17T03:42:56.154" v="30" actId="1076"/>
          <ac:spMkLst>
            <pc:docMk/>
            <pc:sldMk cId="3680595392" sldId="258"/>
            <ac:spMk id="4" creationId="{79CCD125-2879-4337-AB61-BA765F041885}"/>
          </ac:spMkLst>
        </pc:spChg>
        <pc:spChg chg="del">
          <ac:chgData name="corystephensrn" userId="S::corystephensrn_gmail.com#ext#@devupconforg2.onmicrosoft.com::cd734ab2-8ff3-4a85-8851-9383e5bbd385" providerId="AD" clId="Web-{48A02DB7-2FF4-4FA1-BBAC-42E77FFC5E41}" dt="2020-05-17T03:42:45.607" v="25"/>
          <ac:spMkLst>
            <pc:docMk/>
            <pc:sldMk cId="3680595392" sldId="258"/>
            <ac:spMk id="5" creationId="{9B472DEC-47CC-4574-9FAE-681F3000C5B7}"/>
          </ac:spMkLst>
        </pc:spChg>
        <pc:picChg chg="del">
          <ac:chgData name="corystephensrn" userId="S::corystephensrn_gmail.com#ext#@devupconforg2.onmicrosoft.com::cd734ab2-8ff3-4a85-8851-9383e5bbd385" providerId="AD" clId="Web-{48A02DB7-2FF4-4FA1-BBAC-42E77FFC5E41}" dt="2020-05-17T03:42:47.873" v="28"/>
          <ac:picMkLst>
            <pc:docMk/>
            <pc:sldMk cId="3680595392" sldId="258"/>
            <ac:picMk id="6" creationId="{F287E6E8-18B7-46F5-B1A9-F54499256EBC}"/>
          </ac:picMkLst>
        </pc:picChg>
        <pc:picChg chg="del">
          <ac:chgData name="corystephensrn" userId="S::corystephensrn_gmail.com#ext#@devupconforg2.onmicrosoft.com::cd734ab2-8ff3-4a85-8851-9383e5bbd385" providerId="AD" clId="Web-{48A02DB7-2FF4-4FA1-BBAC-42E77FFC5E41}" dt="2020-05-17T03:42:45.607" v="24"/>
          <ac:picMkLst>
            <pc:docMk/>
            <pc:sldMk cId="3680595392" sldId="258"/>
            <ac:picMk id="7" creationId="{0A2E3874-9BC8-4287-A377-BB906D5B6E11}"/>
          </ac:picMkLst>
        </pc:picChg>
        <pc:picChg chg="del">
          <ac:chgData name="corystephensrn" userId="S::corystephensrn_gmail.com#ext#@devupconforg2.onmicrosoft.com::cd734ab2-8ff3-4a85-8851-9383e5bbd385" providerId="AD" clId="Web-{48A02DB7-2FF4-4FA1-BBAC-42E77FFC5E41}" dt="2020-05-17T03:42:47.091" v="27"/>
          <ac:picMkLst>
            <pc:docMk/>
            <pc:sldMk cId="3680595392" sldId="258"/>
            <ac:picMk id="8" creationId="{4EB13E8D-4CD9-4D50-95A7-63099E0DB7C3}"/>
          </ac:picMkLst>
        </pc:picChg>
        <pc:picChg chg="del">
          <ac:chgData name="corystephensrn" userId="S::corystephensrn_gmail.com#ext#@devupconforg2.onmicrosoft.com::cd734ab2-8ff3-4a85-8851-9383e5bbd385" providerId="AD" clId="Web-{48A02DB7-2FF4-4FA1-BBAC-42E77FFC5E41}" dt="2020-05-17T03:42:45.607" v="23"/>
          <ac:picMkLst>
            <pc:docMk/>
            <pc:sldMk cId="3680595392" sldId="258"/>
            <ac:picMk id="9" creationId="{A1BDF2C7-9E9B-4425-9CE1-6B8B0151FC0A}"/>
          </ac:picMkLst>
        </pc:picChg>
      </pc:sldChg>
      <pc:sldChg chg="addSp modSp">
        <pc:chgData name="corystephensrn" userId="S::corystephensrn_gmail.com#ext#@devupconforg2.onmicrosoft.com::cd734ab2-8ff3-4a85-8851-9383e5bbd385" providerId="AD" clId="Web-{48A02DB7-2FF4-4FA1-BBAC-42E77FFC5E41}" dt="2020-05-17T04:23:13.163" v="239" actId="14100"/>
        <pc:sldMkLst>
          <pc:docMk/>
          <pc:sldMk cId="719666922" sldId="264"/>
        </pc:sldMkLst>
        <pc:picChg chg="add mod">
          <ac:chgData name="corystephensrn" userId="S::corystephensrn_gmail.com#ext#@devupconforg2.onmicrosoft.com::cd734ab2-8ff3-4a85-8851-9383e5bbd385" providerId="AD" clId="Web-{48A02DB7-2FF4-4FA1-BBAC-42E77FFC5E41}" dt="2020-05-17T04:23:13.163" v="239" actId="14100"/>
          <ac:picMkLst>
            <pc:docMk/>
            <pc:sldMk cId="719666922" sldId="264"/>
            <ac:picMk id="4" creationId="{6C5BC130-321D-4F6D-98CF-4E7E61CB0E75}"/>
          </ac:picMkLst>
        </pc:picChg>
      </pc:sldChg>
      <pc:sldChg chg="addSp delSp modSp add mod ord replId setBg modNotes">
        <pc:chgData name="corystephensrn" userId="S::corystephensrn_gmail.com#ext#@devupconforg2.onmicrosoft.com::cd734ab2-8ff3-4a85-8851-9383e5bbd385" providerId="AD" clId="Web-{48A02DB7-2FF4-4FA1-BBAC-42E77FFC5E41}" dt="2020-05-17T04:12:05.709" v="234" actId="1076"/>
        <pc:sldMkLst>
          <pc:docMk/>
          <pc:sldMk cId="2872592880" sldId="268"/>
        </pc:sldMkLst>
        <pc:spChg chg="mod ord">
          <ac:chgData name="corystephensrn" userId="S::corystephensrn_gmail.com#ext#@devupconforg2.onmicrosoft.com::cd734ab2-8ff3-4a85-8851-9383e5bbd385" providerId="AD" clId="Web-{48A02DB7-2FF4-4FA1-BBAC-42E77FFC5E41}" dt="2020-05-17T04:09:47.879" v="218"/>
          <ac:spMkLst>
            <pc:docMk/>
            <pc:sldMk cId="2872592880" sldId="268"/>
            <ac:spMk id="2" creationId="{80906B78-40B1-44CE-9BCB-54727CAC8A1A}"/>
          </ac:spMkLst>
        </pc:spChg>
        <pc:spChg chg="mod ord">
          <ac:chgData name="corystephensrn" userId="S::corystephensrn_gmail.com#ext#@devupconforg2.onmicrosoft.com::cd734ab2-8ff3-4a85-8851-9383e5bbd385" providerId="AD" clId="Web-{48A02DB7-2FF4-4FA1-BBAC-42E77FFC5E41}" dt="2020-05-17T04:12:05.709" v="233" actId="1076"/>
          <ac:spMkLst>
            <pc:docMk/>
            <pc:sldMk cId="2872592880" sldId="268"/>
            <ac:spMk id="3" creationId="{0C0FEA52-FAB3-4341-92D8-EA8996F76ACD}"/>
          </ac:spMkLst>
        </pc:spChg>
        <pc:spChg chg="del">
          <ac:chgData name="corystephensrn" userId="S::corystephensrn_gmail.com#ext#@devupconforg2.onmicrosoft.com::cd734ab2-8ff3-4a85-8851-9383e5bbd385" providerId="AD" clId="Web-{48A02DB7-2FF4-4FA1-BBAC-42E77FFC5E41}" dt="2020-05-17T03:42:10.872" v="2"/>
          <ac:spMkLst>
            <pc:docMk/>
            <pc:sldMk cId="2872592880" sldId="268"/>
            <ac:spMk id="4" creationId="{79CCD125-2879-4337-AB61-BA765F041885}"/>
          </ac:spMkLst>
        </pc:spChg>
        <pc:spChg chg="del mod ord">
          <ac:chgData name="corystephensrn" userId="S::corystephensrn_gmail.com#ext#@devupconforg2.onmicrosoft.com::cd734ab2-8ff3-4a85-8851-9383e5bbd385" providerId="AD" clId="Web-{48A02DB7-2FF4-4FA1-BBAC-42E77FFC5E41}" dt="2020-05-17T04:11:47.318" v="229"/>
          <ac:spMkLst>
            <pc:docMk/>
            <pc:sldMk cId="2872592880" sldId="268"/>
            <ac:spMk id="5" creationId="{9B472DEC-47CC-4574-9FAE-681F3000C5B7}"/>
          </ac:spMkLst>
        </pc:spChg>
        <pc:spChg chg="add del">
          <ac:chgData name="corystephensrn" userId="S::corystephensrn_gmail.com#ext#@devupconforg2.onmicrosoft.com::cd734ab2-8ff3-4a85-8851-9383e5bbd385" providerId="AD" clId="Web-{48A02DB7-2FF4-4FA1-BBAC-42E77FFC5E41}" dt="2020-05-17T04:09:47.879" v="218"/>
          <ac:spMkLst>
            <pc:docMk/>
            <pc:sldMk cId="2872592880" sldId="268"/>
            <ac:spMk id="15" creationId="{E1750109-3B91-4506-B997-0CD8E35A1488}"/>
          </ac:spMkLst>
        </pc:spChg>
        <pc:spChg chg="add del">
          <ac:chgData name="corystephensrn" userId="S::corystephensrn_gmail.com#ext#@devupconforg2.onmicrosoft.com::cd734ab2-8ff3-4a85-8851-9383e5bbd385" providerId="AD" clId="Web-{48A02DB7-2FF4-4FA1-BBAC-42E77FFC5E41}" dt="2020-05-17T04:09:47.879" v="218"/>
          <ac:spMkLst>
            <pc:docMk/>
            <pc:sldMk cId="2872592880" sldId="268"/>
            <ac:spMk id="17" creationId="{E72D8D1B-59F6-4FF3-8547-9BBB6129F2FA}"/>
          </ac:spMkLst>
        </pc:spChg>
        <pc:spChg chg="add del">
          <ac:chgData name="corystephensrn" userId="S::corystephensrn_gmail.com#ext#@devupconforg2.onmicrosoft.com::cd734ab2-8ff3-4a85-8851-9383e5bbd385" providerId="AD" clId="Web-{48A02DB7-2FF4-4FA1-BBAC-42E77FFC5E41}" dt="2020-05-17T04:09:47.879" v="218"/>
          <ac:spMkLst>
            <pc:docMk/>
            <pc:sldMk cId="2872592880" sldId="268"/>
            <ac:spMk id="19" creationId="{14044C96-7CFD-44DB-A579-D77B0D37C681}"/>
          </ac:spMkLst>
        </pc:spChg>
        <pc:spChg chg="add del">
          <ac:chgData name="corystephensrn" userId="S::corystephensrn_gmail.com#ext#@devupconforg2.onmicrosoft.com::cd734ab2-8ff3-4a85-8851-9383e5bbd385" providerId="AD" clId="Web-{48A02DB7-2FF4-4FA1-BBAC-42E77FFC5E41}" dt="2020-05-17T04:09:47.879" v="218"/>
          <ac:spMkLst>
            <pc:docMk/>
            <pc:sldMk cId="2872592880" sldId="268"/>
            <ac:spMk id="21" creationId="{8FC8C21F-9484-4A71-ABFA-6C10682FAC3E}"/>
          </ac:spMkLst>
        </pc:spChg>
        <pc:spChg chg="add del">
          <ac:chgData name="corystephensrn" userId="S::corystephensrn_gmail.com#ext#@devupconforg2.onmicrosoft.com::cd734ab2-8ff3-4a85-8851-9383e5bbd385" providerId="AD" clId="Web-{48A02DB7-2FF4-4FA1-BBAC-42E77FFC5E41}" dt="2020-05-17T04:09:47.879" v="218"/>
          <ac:spMkLst>
            <pc:docMk/>
            <pc:sldMk cId="2872592880" sldId="268"/>
            <ac:spMk id="23" creationId="{2C444748-5A8D-4B53-89FE-42B455DFA2D1}"/>
          </ac:spMkLst>
        </pc:spChg>
        <pc:spChg chg="add del">
          <ac:chgData name="corystephensrn" userId="S::corystephensrn_gmail.com#ext#@devupconforg2.onmicrosoft.com::cd734ab2-8ff3-4a85-8851-9383e5bbd385" providerId="AD" clId="Web-{48A02DB7-2FF4-4FA1-BBAC-42E77FFC5E41}" dt="2020-05-17T04:09:47.879" v="218"/>
          <ac:spMkLst>
            <pc:docMk/>
            <pc:sldMk cId="2872592880" sldId="268"/>
            <ac:spMk id="25" creationId="{F4FFA271-A10A-4AC3-8F06-E3313A197A80}"/>
          </ac:spMkLst>
        </pc:spChg>
        <pc:picChg chg="mod ord">
          <ac:chgData name="corystephensrn" userId="S::corystephensrn_gmail.com#ext#@devupconforg2.onmicrosoft.com::cd734ab2-8ff3-4a85-8851-9383e5bbd385" providerId="AD" clId="Web-{48A02DB7-2FF4-4FA1-BBAC-42E77FFC5E41}" dt="2020-05-17T04:12:05.709" v="234" actId="1076"/>
          <ac:picMkLst>
            <pc:docMk/>
            <pc:sldMk cId="2872592880" sldId="268"/>
            <ac:picMk id="6" creationId="{F287E6E8-18B7-46F5-B1A9-F54499256EBC}"/>
          </ac:picMkLst>
        </pc:picChg>
        <pc:picChg chg="del mod ord">
          <ac:chgData name="corystephensrn" userId="S::corystephensrn_gmail.com#ext#@devupconforg2.onmicrosoft.com::cd734ab2-8ff3-4a85-8851-9383e5bbd385" providerId="AD" clId="Web-{48A02DB7-2FF4-4FA1-BBAC-42E77FFC5E41}" dt="2020-05-17T04:11:47.318" v="228"/>
          <ac:picMkLst>
            <pc:docMk/>
            <pc:sldMk cId="2872592880" sldId="268"/>
            <ac:picMk id="7" creationId="{0A2E3874-9BC8-4287-A377-BB906D5B6E11}"/>
          </ac:picMkLst>
        </pc:picChg>
        <pc:picChg chg="del mod">
          <ac:chgData name="corystephensrn" userId="S::corystephensrn_gmail.com#ext#@devupconforg2.onmicrosoft.com::cd734ab2-8ff3-4a85-8851-9383e5bbd385" providerId="AD" clId="Web-{48A02DB7-2FF4-4FA1-BBAC-42E77FFC5E41}" dt="2020-05-17T04:11:47.318" v="227"/>
          <ac:picMkLst>
            <pc:docMk/>
            <pc:sldMk cId="2872592880" sldId="268"/>
            <ac:picMk id="8" creationId="{4EB13E8D-4CD9-4D50-95A7-63099E0DB7C3}"/>
          </ac:picMkLst>
        </pc:picChg>
        <pc:picChg chg="mod">
          <ac:chgData name="corystephensrn" userId="S::corystephensrn_gmail.com#ext#@devupconforg2.onmicrosoft.com::cd734ab2-8ff3-4a85-8851-9383e5bbd385" providerId="AD" clId="Web-{48A02DB7-2FF4-4FA1-BBAC-42E77FFC5E41}" dt="2020-05-17T04:11:58.240" v="232" actId="1076"/>
          <ac:picMkLst>
            <pc:docMk/>
            <pc:sldMk cId="2872592880" sldId="268"/>
            <ac:picMk id="9" creationId="{A1BDF2C7-9E9B-4425-9CE1-6B8B0151FC0A}"/>
          </ac:picMkLst>
        </pc:picChg>
        <pc:picChg chg="add del mod">
          <ac:chgData name="corystephensrn" userId="S::corystephensrn_gmail.com#ext#@devupconforg2.onmicrosoft.com::cd734ab2-8ff3-4a85-8851-9383e5bbd385" providerId="AD" clId="Web-{48A02DB7-2FF4-4FA1-BBAC-42E77FFC5E41}" dt="2020-05-17T04:09:49.770" v="219"/>
          <ac:picMkLst>
            <pc:docMk/>
            <pc:sldMk cId="2872592880" sldId="268"/>
            <ac:picMk id="10" creationId="{A9E30F3C-E8C2-4B55-A8AE-31F9A76E60D5}"/>
          </ac:picMkLst>
        </pc:picChg>
      </pc:sldChg>
      <pc:sldChg chg="addSp delSp modSp add replId">
        <pc:chgData name="corystephensrn" userId="S::corystephensrn_gmail.com#ext#@devupconforg2.onmicrosoft.com::cd734ab2-8ff3-4a85-8851-9383e5bbd385" providerId="AD" clId="Web-{48A02DB7-2FF4-4FA1-BBAC-42E77FFC5E41}" dt="2020-05-17T04:12:31.162" v="235" actId="1076"/>
        <pc:sldMkLst>
          <pc:docMk/>
          <pc:sldMk cId="3406495737" sldId="269"/>
        </pc:sldMkLst>
        <pc:spChg chg="del">
          <ac:chgData name="corystephensrn" userId="S::corystephensrn_gmail.com#ext#@devupconforg2.onmicrosoft.com::cd734ab2-8ff3-4a85-8851-9383e5bbd385" providerId="AD" clId="Web-{48A02DB7-2FF4-4FA1-BBAC-42E77FFC5E41}" dt="2020-05-17T04:11:11.677" v="223"/>
          <ac:spMkLst>
            <pc:docMk/>
            <pc:sldMk cId="3406495737" sldId="269"/>
            <ac:spMk id="3" creationId="{0C0FEA52-FAB3-4341-92D8-EA8996F76ACD}"/>
          </ac:spMkLst>
        </pc:spChg>
        <pc:picChg chg="add mod">
          <ac:chgData name="corystephensrn" userId="S::corystephensrn_gmail.com#ext#@devupconforg2.onmicrosoft.com::cd734ab2-8ff3-4a85-8851-9383e5bbd385" providerId="AD" clId="Web-{48A02DB7-2FF4-4FA1-BBAC-42E77FFC5E41}" dt="2020-05-17T04:12:31.162" v="235" actId="1076"/>
          <ac:picMkLst>
            <pc:docMk/>
            <pc:sldMk cId="3406495737" sldId="269"/>
            <ac:picMk id="4" creationId="{F2E711C4-2031-4196-AD2F-15101C75EAA9}"/>
          </ac:picMkLst>
        </pc:picChg>
        <pc:picChg chg="del">
          <ac:chgData name="corystephensrn" userId="S::corystephensrn_gmail.com#ext#@devupconforg2.onmicrosoft.com::cd734ab2-8ff3-4a85-8851-9383e5bbd385" providerId="AD" clId="Web-{48A02DB7-2FF4-4FA1-BBAC-42E77FFC5E41}" dt="2020-05-17T04:11:11.677" v="222"/>
          <ac:picMkLst>
            <pc:docMk/>
            <pc:sldMk cId="3406495737" sldId="269"/>
            <ac:picMk id="6" creationId="{F287E6E8-18B7-46F5-B1A9-F54499256EBC}"/>
          </ac:picMkLst>
        </pc:picChg>
        <pc:picChg chg="del">
          <ac:chgData name="corystephensrn" userId="S::corystephensrn_gmail.com#ext#@devupconforg2.onmicrosoft.com::cd734ab2-8ff3-4a85-8851-9383e5bbd385" providerId="AD" clId="Web-{48A02DB7-2FF4-4FA1-BBAC-42E77FFC5E41}" dt="2020-05-17T04:11:11.677" v="221"/>
          <ac:picMkLst>
            <pc:docMk/>
            <pc:sldMk cId="3406495737" sldId="269"/>
            <ac:picMk id="9" creationId="{A1BDF2C7-9E9B-4425-9CE1-6B8B0151FC0A}"/>
          </ac:picMkLst>
        </pc:picChg>
      </pc:sldChg>
      <pc:sldChg chg="add del replId">
        <pc:chgData name="corystephensrn" userId="S::corystephensrn_gmail.com#ext#@devupconforg2.onmicrosoft.com::cd734ab2-8ff3-4a85-8851-9383e5bbd385" providerId="AD" clId="Web-{48A02DB7-2FF4-4FA1-BBAC-42E77FFC5E41}" dt="2020-05-17T04:26:09.696" v="241"/>
        <pc:sldMkLst>
          <pc:docMk/>
          <pc:sldMk cId="1196945363" sldId="270"/>
        </pc:sldMkLst>
      </pc:sldChg>
      <pc:sldChg chg="addSp delSp modSp new modNotes">
        <pc:chgData name="corystephensrn" userId="S::corystephensrn_gmail.com#ext#@devupconforg2.onmicrosoft.com::cd734ab2-8ff3-4a85-8851-9383e5bbd385" providerId="AD" clId="Web-{48A02DB7-2FF4-4FA1-BBAC-42E77FFC5E41}" dt="2020-05-17T04:31:48.999" v="427"/>
        <pc:sldMkLst>
          <pc:docMk/>
          <pc:sldMk cId="2086774976" sldId="270"/>
        </pc:sldMkLst>
        <pc:spChg chg="mod">
          <ac:chgData name="corystephensrn" userId="S::corystephensrn_gmail.com#ext#@devupconforg2.onmicrosoft.com::cd734ab2-8ff3-4a85-8851-9383e5bbd385" providerId="AD" clId="Web-{48A02DB7-2FF4-4FA1-BBAC-42E77FFC5E41}" dt="2020-05-17T04:26:58.275" v="264" actId="1076"/>
          <ac:spMkLst>
            <pc:docMk/>
            <pc:sldMk cId="2086774976" sldId="270"/>
            <ac:spMk id="2" creationId="{F9AD8BAD-EF6D-4491-BC02-73A8F1B94C4C}"/>
          </ac:spMkLst>
        </pc:spChg>
        <pc:spChg chg="add mod">
          <ac:chgData name="corystephensrn" userId="S::corystephensrn_gmail.com#ext#@devupconforg2.onmicrosoft.com::cd734ab2-8ff3-4a85-8851-9383e5bbd385" providerId="AD" clId="Web-{48A02DB7-2FF4-4FA1-BBAC-42E77FFC5E41}" dt="2020-05-17T04:30:58.795" v="398" actId="20577"/>
          <ac:spMkLst>
            <pc:docMk/>
            <pc:sldMk cId="2086774976" sldId="270"/>
            <ac:spMk id="3" creationId="{36875572-5D50-4957-893A-C0136D90F946}"/>
          </ac:spMkLst>
        </pc:spChg>
        <pc:spChg chg="add mod">
          <ac:chgData name="corystephensrn" userId="S::corystephensrn_gmail.com#ext#@devupconforg2.onmicrosoft.com::cd734ab2-8ff3-4a85-8851-9383e5bbd385" providerId="AD" clId="Web-{48A02DB7-2FF4-4FA1-BBAC-42E77FFC5E41}" dt="2020-05-17T04:29:10.794" v="305" actId="1076"/>
          <ac:spMkLst>
            <pc:docMk/>
            <pc:sldMk cId="2086774976" sldId="270"/>
            <ac:spMk id="5" creationId="{BE5F7167-D753-4495-8C0E-15D187AD15A4}"/>
          </ac:spMkLst>
        </pc:spChg>
        <pc:spChg chg="add mod">
          <ac:chgData name="corystephensrn" userId="S::corystephensrn_gmail.com#ext#@devupconforg2.onmicrosoft.com::cd734ab2-8ff3-4a85-8851-9383e5bbd385" providerId="AD" clId="Web-{48A02DB7-2FF4-4FA1-BBAC-42E77FFC5E41}" dt="2020-05-17T04:28:57.371" v="303" actId="1076"/>
          <ac:spMkLst>
            <pc:docMk/>
            <pc:sldMk cId="2086774976" sldId="270"/>
            <ac:spMk id="6" creationId="{FBBCCC5D-6AF3-4309-8D4F-B67C9E8E8856}"/>
          </ac:spMkLst>
        </pc:spChg>
        <pc:picChg chg="add del mod">
          <ac:chgData name="corystephensrn" userId="S::corystephensrn_gmail.com#ext#@devupconforg2.onmicrosoft.com::cd734ab2-8ff3-4a85-8851-9383e5bbd385" providerId="AD" clId="Web-{48A02DB7-2FF4-4FA1-BBAC-42E77FFC5E41}" dt="2020-05-17T04:27:12.932" v="268"/>
          <ac:picMkLst>
            <pc:docMk/>
            <pc:sldMk cId="2086774976" sldId="270"/>
            <ac:picMk id="4" creationId="{9CBDF393-F04A-4189-999F-0CBD1B30F44B}"/>
          </ac:picMkLst>
        </pc:picChg>
      </pc:sldChg>
    </pc:docChg>
  </pc:docChgLst>
  <pc:docChgLst>
    <pc:chgData name="blancaclugo" userId="S::blancaclugo_gmail.com#ext#@devupconforg2.onmicrosoft.com::c997dfd3-08cb-4a15-b72e-4e58aa4529c5" providerId="AD" clId="Web-{9C0430D6-C2C7-411F-B259-67368F2ECB5A}"/>
    <pc:docChg chg="modSld">
      <pc:chgData name="blancaclugo" userId="S::blancaclugo_gmail.com#ext#@devupconforg2.onmicrosoft.com::c997dfd3-08cb-4a15-b72e-4e58aa4529c5" providerId="AD" clId="Web-{9C0430D6-C2C7-411F-B259-67368F2ECB5A}" dt="2020-05-16T20:33:46.165" v="17" actId="14100"/>
      <pc:docMkLst>
        <pc:docMk/>
      </pc:docMkLst>
      <pc:sldChg chg="addSp delSp modSp mod setBg">
        <pc:chgData name="blancaclugo" userId="S::blancaclugo_gmail.com#ext#@devupconforg2.onmicrosoft.com::c997dfd3-08cb-4a15-b72e-4e58aa4529c5" providerId="AD" clId="Web-{9C0430D6-C2C7-411F-B259-67368F2ECB5A}" dt="2020-05-16T20:30:11.561" v="4"/>
        <pc:sldMkLst>
          <pc:docMk/>
          <pc:sldMk cId="109857222" sldId="256"/>
        </pc:sldMkLst>
        <pc:spChg chg="mod">
          <ac:chgData name="blancaclugo" userId="S::blancaclugo_gmail.com#ext#@devupconforg2.onmicrosoft.com::c997dfd3-08cb-4a15-b72e-4e58aa4529c5" providerId="AD" clId="Web-{9C0430D6-C2C7-411F-B259-67368F2ECB5A}" dt="2020-05-16T20:30:05.295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lancaclugo" userId="S::blancaclugo_gmail.com#ext#@devupconforg2.onmicrosoft.com::c997dfd3-08cb-4a15-b72e-4e58aa4529c5" providerId="AD" clId="Web-{9C0430D6-C2C7-411F-B259-67368F2ECB5A}" dt="2020-05-16T20:30:05.295" v="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lancaclugo" userId="S::blancaclugo_gmail.com#ext#@devupconforg2.onmicrosoft.com::c997dfd3-08cb-4a15-b72e-4e58aa4529c5" providerId="AD" clId="Web-{9C0430D6-C2C7-411F-B259-67368F2ECB5A}" dt="2020-05-16T20:30:05.295" v="3"/>
          <ac:spMkLst>
            <pc:docMk/>
            <pc:sldMk cId="109857222" sldId="256"/>
            <ac:spMk id="10" creationId="{35555856-9970-4BC3-9AA9-6A917F53AFBD}"/>
          </ac:spMkLst>
        </pc:spChg>
        <pc:spChg chg="add del">
          <ac:chgData name="blancaclugo" userId="S::blancaclugo_gmail.com#ext#@devupconforg2.onmicrosoft.com::c997dfd3-08cb-4a15-b72e-4e58aa4529c5" providerId="AD" clId="Web-{9C0430D6-C2C7-411F-B259-67368F2ECB5A}" dt="2020-05-16T20:30:05.295" v="3"/>
          <ac:spMkLst>
            <pc:docMk/>
            <pc:sldMk cId="109857222" sldId="256"/>
            <ac:spMk id="14" creationId="{13722DD7-BA73-4776-93A3-94491FEF7260}"/>
          </ac:spMkLst>
        </pc:spChg>
        <pc:spChg chg="add del">
          <ac:chgData name="blancaclugo" userId="S::blancaclugo_gmail.com#ext#@devupconforg2.onmicrosoft.com::c997dfd3-08cb-4a15-b72e-4e58aa4529c5" providerId="AD" clId="Web-{9C0430D6-C2C7-411F-B259-67368F2ECB5A}" dt="2020-05-16T20:30:05.295" v="3"/>
          <ac:spMkLst>
            <pc:docMk/>
            <pc:sldMk cId="109857222" sldId="256"/>
            <ac:spMk id="19" creationId="{3E443FD7-A66B-4AA0-872D-B088B9BC5F17}"/>
          </ac:spMkLst>
        </pc:spChg>
        <pc:spChg chg="add del">
          <ac:chgData name="blancaclugo" userId="S::blancaclugo_gmail.com#ext#@devupconforg2.onmicrosoft.com::c997dfd3-08cb-4a15-b72e-4e58aa4529c5" providerId="AD" clId="Web-{9C0430D6-C2C7-411F-B259-67368F2ECB5A}" dt="2020-05-16T20:30:05.295" v="3"/>
          <ac:spMkLst>
            <pc:docMk/>
            <pc:sldMk cId="109857222" sldId="256"/>
            <ac:spMk id="21" creationId="{C04BE0EF-3561-49B4-9A29-F283168A91C7}"/>
          </ac:spMkLst>
        </pc:spChg>
        <pc:picChg chg="add mod">
          <ac:chgData name="blancaclugo" userId="S::blancaclugo_gmail.com#ext#@devupconforg2.onmicrosoft.com::c997dfd3-08cb-4a15-b72e-4e58aa4529c5" providerId="AD" clId="Web-{9C0430D6-C2C7-411F-B259-67368F2ECB5A}" dt="2020-05-16T20:30:05.295" v="3"/>
          <ac:picMkLst>
            <pc:docMk/>
            <pc:sldMk cId="109857222" sldId="256"/>
            <ac:picMk id="7" creationId="{8C719090-92EB-4241-9B0E-EAC602F713F1}"/>
          </ac:picMkLst>
        </pc:picChg>
        <pc:picChg chg="add del">
          <ac:chgData name="blancaclugo" userId="S::blancaclugo_gmail.com#ext#@devupconforg2.onmicrosoft.com::c997dfd3-08cb-4a15-b72e-4e58aa4529c5" providerId="AD" clId="Web-{9C0430D6-C2C7-411F-B259-67368F2ECB5A}" dt="2020-05-16T20:30:05.295" v="3"/>
          <ac:picMkLst>
            <pc:docMk/>
            <pc:sldMk cId="109857222" sldId="256"/>
            <ac:picMk id="12" creationId="{7F487851-BFAF-46D8-A1ED-50CAD6E46F59}"/>
          </ac:picMkLst>
        </pc:picChg>
      </pc:sldChg>
      <pc:sldChg chg="addSp modSp">
        <pc:chgData name="blancaclugo" userId="S::blancaclugo_gmail.com#ext#@devupconforg2.onmicrosoft.com::c997dfd3-08cb-4a15-b72e-4e58aa4529c5" providerId="AD" clId="Web-{9C0430D6-C2C7-411F-B259-67368F2ECB5A}" dt="2020-05-16T20:33:46.165" v="17" actId="14100"/>
        <pc:sldMkLst>
          <pc:docMk/>
          <pc:sldMk cId="1132136688" sldId="260"/>
        </pc:sldMkLst>
        <pc:spChg chg="mod">
          <ac:chgData name="blancaclugo" userId="S::blancaclugo_gmail.com#ext#@devupconforg2.onmicrosoft.com::c997dfd3-08cb-4a15-b72e-4e58aa4529c5" providerId="AD" clId="Web-{9C0430D6-C2C7-411F-B259-67368F2ECB5A}" dt="2020-05-16T20:33:46.165" v="17" actId="14100"/>
          <ac:spMkLst>
            <pc:docMk/>
            <pc:sldMk cId="1132136688" sldId="260"/>
            <ac:spMk id="4" creationId="{79CCD125-2879-4337-AB61-BA765F041885}"/>
          </ac:spMkLst>
        </pc:spChg>
        <pc:picChg chg="add mod">
          <ac:chgData name="blancaclugo" userId="S::blancaclugo_gmail.com#ext#@devupconforg2.onmicrosoft.com::c997dfd3-08cb-4a15-b72e-4e58aa4529c5" providerId="AD" clId="Web-{9C0430D6-C2C7-411F-B259-67368F2ECB5A}" dt="2020-05-16T20:33:20.305" v="10" actId="14100"/>
          <ac:picMkLst>
            <pc:docMk/>
            <pc:sldMk cId="1132136688" sldId="260"/>
            <ac:picMk id="3" creationId="{502ACAD4-4A75-45C8-B861-D6FB6D8409E5}"/>
          </ac:picMkLst>
        </pc:picChg>
      </pc:sldChg>
    </pc:docChg>
  </pc:docChgLst>
  <pc:docChgLst>
    <pc:chgData name="Mandal, Kalpana" userId="S::mandalk_pennmedicine.upenn.edu#ext#@devupconforg2.onmicrosoft.com::1338275e-6284-480e-bb06-3b98059d310b" providerId="AD" clId="Web-{081A3188-3390-4306-B56D-F70DF7EF6F14}"/>
    <pc:docChg chg="modSld">
      <pc:chgData name="Mandal, Kalpana" userId="S::mandalk_pennmedicine.upenn.edu#ext#@devupconforg2.onmicrosoft.com::1338275e-6284-480e-bb06-3b98059d310b" providerId="AD" clId="Web-{081A3188-3390-4306-B56D-F70DF7EF6F14}" dt="2020-05-17T16:04:17.885" v="45" actId="1076"/>
      <pc:docMkLst>
        <pc:docMk/>
      </pc:docMkLst>
      <pc:sldChg chg="modSp">
        <pc:chgData name="Mandal, Kalpana" userId="S::mandalk_pennmedicine.upenn.edu#ext#@devupconforg2.onmicrosoft.com::1338275e-6284-480e-bb06-3b98059d310b" providerId="AD" clId="Web-{081A3188-3390-4306-B56D-F70DF7EF6F14}" dt="2020-05-17T16:03:40.681" v="20" actId="14100"/>
        <pc:sldMkLst>
          <pc:docMk/>
          <pc:sldMk cId="3680595392" sldId="258"/>
        </pc:sldMkLst>
        <pc:spChg chg="mod">
          <ac:chgData name="Mandal, Kalpana" userId="S::mandalk_pennmedicine.upenn.edu#ext#@devupconforg2.onmicrosoft.com::1338275e-6284-480e-bb06-3b98059d310b" providerId="AD" clId="Web-{081A3188-3390-4306-B56D-F70DF7EF6F14}" dt="2020-05-17T16:03:30.338" v="13" actId="1076"/>
          <ac:spMkLst>
            <pc:docMk/>
            <pc:sldMk cId="3680595392" sldId="258"/>
            <ac:spMk id="2" creationId="{80906B78-40B1-44CE-9BCB-54727CAC8A1A}"/>
          </ac:spMkLst>
        </pc:spChg>
        <pc:spChg chg="mod">
          <ac:chgData name="Mandal, Kalpana" userId="S::mandalk_pennmedicine.upenn.edu#ext#@devupconforg2.onmicrosoft.com::1338275e-6284-480e-bb06-3b98059d310b" providerId="AD" clId="Web-{081A3188-3390-4306-B56D-F70DF7EF6F14}" dt="2020-05-17T16:03:40.681" v="20" actId="14100"/>
          <ac:spMkLst>
            <pc:docMk/>
            <pc:sldMk cId="3680595392" sldId="258"/>
            <ac:spMk id="4" creationId="{79CCD125-2879-4337-AB61-BA765F041885}"/>
          </ac:spMkLst>
        </pc:spChg>
      </pc:sldChg>
      <pc:sldChg chg="modSp">
        <pc:chgData name="Mandal, Kalpana" userId="S::mandalk_pennmedicine.upenn.edu#ext#@devupconforg2.onmicrosoft.com::1338275e-6284-480e-bb06-3b98059d310b" providerId="AD" clId="Web-{081A3188-3390-4306-B56D-F70DF7EF6F14}" dt="2020-05-17T16:04:17.885" v="45" actId="1076"/>
        <pc:sldMkLst>
          <pc:docMk/>
          <pc:sldMk cId="2086774976" sldId="270"/>
        </pc:sldMkLst>
        <pc:spChg chg="mod">
          <ac:chgData name="Mandal, Kalpana" userId="S::mandalk_pennmedicine.upenn.edu#ext#@devupconforg2.onmicrosoft.com::1338275e-6284-480e-bb06-3b98059d310b" providerId="AD" clId="Web-{081A3188-3390-4306-B56D-F70DF7EF6F14}" dt="2020-05-17T16:04:17.885" v="45" actId="1076"/>
          <ac:spMkLst>
            <pc:docMk/>
            <pc:sldMk cId="2086774976" sldId="270"/>
            <ac:spMk id="3" creationId="{36875572-5D50-4957-893A-C0136D90F946}"/>
          </ac:spMkLst>
        </pc:spChg>
        <pc:spChg chg="mod">
          <ac:chgData name="Mandal, Kalpana" userId="S::mandalk_pennmedicine.upenn.edu#ext#@devupconforg2.onmicrosoft.com::1338275e-6284-480e-bb06-3b98059d310b" providerId="AD" clId="Web-{081A3188-3390-4306-B56D-F70DF7EF6F14}" dt="2020-05-17T16:04:10.838" v="41" actId="14100"/>
          <ac:spMkLst>
            <pc:docMk/>
            <pc:sldMk cId="2086774976" sldId="270"/>
            <ac:spMk id="5" creationId="{BE5F7167-D753-4495-8C0E-15D187AD15A4}"/>
          </ac:spMkLst>
        </pc:spChg>
      </pc:sldChg>
    </pc:docChg>
  </pc:docChgLst>
  <pc:docChgLst>
    <pc:chgData name="corystephensrn" userId="S::corystephensrn_gmail.com#ext#@devupconforg2.onmicrosoft.com::cd734ab2-8ff3-4a85-8851-9383e5bbd385" providerId="AD" clId="Web-{3A9131FF-C861-4DC6-9557-EFA7E21257EA}"/>
    <pc:docChg chg="addSld delSld modSld sldOrd">
      <pc:chgData name="corystephensrn" userId="S::corystephensrn_gmail.com#ext#@devupconforg2.onmicrosoft.com::cd734ab2-8ff3-4a85-8851-9383e5bbd385" providerId="AD" clId="Web-{3A9131FF-C861-4DC6-9557-EFA7E21257EA}" dt="2020-05-17T01:06:07.768" v="959" actId="14100"/>
      <pc:docMkLst>
        <pc:docMk/>
      </pc:docMkLst>
      <pc:sldChg chg="addSp modSp">
        <pc:chgData name="corystephensrn" userId="S::corystephensrn_gmail.com#ext#@devupconforg2.onmicrosoft.com::cd734ab2-8ff3-4a85-8851-9383e5bbd385" providerId="AD" clId="Web-{3A9131FF-C861-4DC6-9557-EFA7E21257EA}" dt="2020-05-17T00:44:28.868" v="302" actId="1076"/>
        <pc:sldMkLst>
          <pc:docMk/>
          <pc:sldMk cId="109857222" sldId="256"/>
        </pc:sldMkLst>
        <pc:spChg chg="mod">
          <ac:chgData name="corystephensrn" userId="S::corystephensrn_gmail.com#ext#@devupconforg2.onmicrosoft.com::cd734ab2-8ff3-4a85-8851-9383e5bbd385" providerId="AD" clId="Web-{3A9131FF-C861-4DC6-9557-EFA7E21257EA}" dt="2020-05-17T00:31:46.751" v="2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orystephensrn" userId="S::corystephensrn_gmail.com#ext#@devupconforg2.onmicrosoft.com::cd734ab2-8ff3-4a85-8851-9383e5bbd385" providerId="AD" clId="Web-{3A9131FF-C861-4DC6-9557-EFA7E21257EA}" dt="2020-05-17T00:32:26.268" v="44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corystephensrn" userId="S::corystephensrn_gmail.com#ext#@devupconforg2.onmicrosoft.com::cd734ab2-8ff3-4a85-8851-9383e5bbd385" providerId="AD" clId="Web-{3A9131FF-C861-4DC6-9557-EFA7E21257EA}" dt="2020-05-17T00:44:28.868" v="302" actId="1076"/>
          <ac:spMkLst>
            <pc:docMk/>
            <pc:sldMk cId="109857222" sldId="256"/>
            <ac:spMk id="4" creationId="{28BE98EC-3A80-4CEA-8448-D1EDC97CCB0E}"/>
          </ac:spMkLst>
        </pc:spChg>
      </pc:sldChg>
      <pc:sldChg chg="modSp">
        <pc:chgData name="corystephensrn" userId="S::corystephensrn_gmail.com#ext#@devupconforg2.onmicrosoft.com::cd734ab2-8ff3-4a85-8851-9383e5bbd385" providerId="AD" clId="Web-{3A9131FF-C861-4DC6-9557-EFA7E21257EA}" dt="2020-05-17T00:36:20.713" v="89" actId="20577"/>
        <pc:sldMkLst>
          <pc:docMk/>
          <pc:sldMk cId="1964667743" sldId="257"/>
        </pc:sldMkLst>
        <pc:spChg chg="mod">
          <ac:chgData name="corystephensrn" userId="S::corystephensrn_gmail.com#ext#@devupconforg2.onmicrosoft.com::cd734ab2-8ff3-4a85-8851-9383e5bbd385" providerId="AD" clId="Web-{3A9131FF-C861-4DC6-9557-EFA7E21257EA}" dt="2020-05-17T00:36:20.713" v="89" actId="20577"/>
          <ac:spMkLst>
            <pc:docMk/>
            <pc:sldMk cId="1964667743" sldId="257"/>
            <ac:spMk id="4" creationId="{C705778D-DF08-4D67-AEF1-2B08498646AA}"/>
          </ac:spMkLst>
        </pc:spChg>
      </pc:sldChg>
      <pc:sldChg chg="modSp ord">
        <pc:chgData name="corystephensrn" userId="S::corystephensrn_gmail.com#ext#@devupconforg2.onmicrosoft.com::cd734ab2-8ff3-4a85-8851-9383e5bbd385" providerId="AD" clId="Web-{3A9131FF-C861-4DC6-9557-EFA7E21257EA}" dt="2020-05-17T00:49:17.065" v="408" actId="20577"/>
        <pc:sldMkLst>
          <pc:docMk/>
          <pc:sldMk cId="3680595392" sldId="258"/>
        </pc:sldMkLst>
        <pc:spChg chg="mod">
          <ac:chgData name="corystephensrn" userId="S::corystephensrn_gmail.com#ext#@devupconforg2.onmicrosoft.com::cd734ab2-8ff3-4a85-8851-9383e5bbd385" providerId="AD" clId="Web-{3A9131FF-C861-4DC6-9557-EFA7E21257EA}" dt="2020-05-17T00:49:17.065" v="408" actId="20577"/>
          <ac:spMkLst>
            <pc:docMk/>
            <pc:sldMk cId="3680595392" sldId="258"/>
            <ac:spMk id="4" creationId="{79CCD125-2879-4337-AB61-BA765F041885}"/>
          </ac:spMkLst>
        </pc:spChg>
      </pc:sldChg>
      <pc:sldChg chg="addSp delSp modSp ord">
        <pc:chgData name="corystephensrn" userId="S::corystephensrn_gmail.com#ext#@devupconforg2.onmicrosoft.com::cd734ab2-8ff3-4a85-8851-9383e5bbd385" providerId="AD" clId="Web-{3A9131FF-C861-4DC6-9557-EFA7E21257EA}" dt="2020-05-17T00:53:45.073" v="587"/>
        <pc:sldMkLst>
          <pc:docMk/>
          <pc:sldMk cId="1132136688" sldId="260"/>
        </pc:sldMkLst>
        <pc:spChg chg="add del mod">
          <ac:chgData name="corystephensrn" userId="S::corystephensrn_gmail.com#ext#@devupconforg2.onmicrosoft.com::cd734ab2-8ff3-4a85-8851-9383e5bbd385" providerId="AD" clId="Web-{3A9131FF-C861-4DC6-9557-EFA7E21257EA}" dt="2020-05-17T00:52:52.665" v="533"/>
          <ac:spMkLst>
            <pc:docMk/>
            <pc:sldMk cId="1132136688" sldId="260"/>
            <ac:spMk id="3" creationId="{95C94D80-DAB2-4115-A93D-E338F1855351}"/>
          </ac:spMkLst>
        </pc:spChg>
        <pc:spChg chg="del">
          <ac:chgData name="corystephensrn" userId="S::corystephensrn_gmail.com#ext#@devupconforg2.onmicrosoft.com::cd734ab2-8ff3-4a85-8851-9383e5bbd385" providerId="AD" clId="Web-{3A9131FF-C861-4DC6-9557-EFA7E21257EA}" dt="2020-05-17T00:33:23.816" v="59"/>
          <ac:spMkLst>
            <pc:docMk/>
            <pc:sldMk cId="1132136688" sldId="260"/>
            <ac:spMk id="4" creationId="{79CCD125-2879-4337-AB61-BA765F041885}"/>
          </ac:spMkLst>
        </pc:spChg>
        <pc:spChg chg="mod">
          <ac:chgData name="corystephensrn" userId="S::corystephensrn_gmail.com#ext#@devupconforg2.onmicrosoft.com::cd734ab2-8ff3-4a85-8851-9383e5bbd385" providerId="AD" clId="Web-{3A9131FF-C861-4DC6-9557-EFA7E21257EA}" dt="2020-05-17T00:36:07.759" v="88" actId="1076"/>
          <ac:spMkLst>
            <pc:docMk/>
            <pc:sldMk cId="1132136688" sldId="260"/>
            <ac:spMk id="6" creationId="{E9F3DA89-0FC6-4CC7-B47D-346EAFE73669}"/>
          </ac:spMkLst>
        </pc:spChg>
        <pc:spChg chg="mod">
          <ac:chgData name="corystephensrn" userId="S::corystephensrn_gmail.com#ext#@devupconforg2.onmicrosoft.com::cd734ab2-8ff3-4a85-8851-9383e5bbd385" providerId="AD" clId="Web-{3A9131FF-C861-4DC6-9557-EFA7E21257EA}" dt="2020-05-17T00:53:13.009" v="543" actId="1076"/>
          <ac:spMkLst>
            <pc:docMk/>
            <pc:sldMk cId="1132136688" sldId="260"/>
            <ac:spMk id="7" creationId="{C5BEECF5-0484-485C-8F1F-8B7275F41DD1}"/>
          </ac:spMkLst>
        </pc:spChg>
        <pc:spChg chg="del">
          <ac:chgData name="corystephensrn" userId="S::corystephensrn_gmail.com#ext#@devupconforg2.onmicrosoft.com::cd734ab2-8ff3-4a85-8851-9383e5bbd385" providerId="AD" clId="Web-{3A9131FF-C861-4DC6-9557-EFA7E21257EA}" dt="2020-05-17T00:32:58.394" v="52"/>
          <ac:spMkLst>
            <pc:docMk/>
            <pc:sldMk cId="1132136688" sldId="260"/>
            <ac:spMk id="9" creationId="{A6E83121-6457-464D-9BF7-69BE4065BAAF}"/>
          </ac:spMkLst>
        </pc:spChg>
        <pc:spChg chg="add del mod">
          <ac:chgData name="corystephensrn" userId="S::corystephensrn_gmail.com#ext#@devupconforg2.onmicrosoft.com::cd734ab2-8ff3-4a85-8851-9383e5bbd385" providerId="AD" clId="Web-{3A9131FF-C861-4DC6-9557-EFA7E21257EA}" dt="2020-05-17T00:52:52.899" v="534"/>
          <ac:spMkLst>
            <pc:docMk/>
            <pc:sldMk cId="1132136688" sldId="260"/>
            <ac:spMk id="10" creationId="{47649D1F-4E4B-4317-9DA8-40D02842E8E8}"/>
          </ac:spMkLst>
        </pc:spChg>
        <pc:spChg chg="add del mod">
          <ac:chgData name="corystephensrn" userId="S::corystephensrn_gmail.com#ext#@devupconforg2.onmicrosoft.com::cd734ab2-8ff3-4a85-8851-9383e5bbd385" providerId="AD" clId="Web-{3A9131FF-C861-4DC6-9557-EFA7E21257EA}" dt="2020-05-17T00:52:41.618" v="531"/>
          <ac:spMkLst>
            <pc:docMk/>
            <pc:sldMk cId="1132136688" sldId="260"/>
            <ac:spMk id="12" creationId="{500FC8D3-EBB8-4115-BF67-59C200EBB78E}"/>
          </ac:spMkLst>
        </pc:spChg>
        <pc:spChg chg="add del mod">
          <ac:chgData name="corystephensrn" userId="S::corystephensrn_gmail.com#ext#@devupconforg2.onmicrosoft.com::cd734ab2-8ff3-4a85-8851-9383e5bbd385" providerId="AD" clId="Web-{3A9131FF-C861-4DC6-9557-EFA7E21257EA}" dt="2020-05-17T00:52:32.039" v="517"/>
          <ac:spMkLst>
            <pc:docMk/>
            <pc:sldMk cId="1132136688" sldId="260"/>
            <ac:spMk id="13" creationId="{45571A6E-79E4-4B3C-A13E-E84315696818}"/>
          </ac:spMkLst>
        </pc:spChg>
        <pc:spChg chg="add del mod">
          <ac:chgData name="corystephensrn" userId="S::corystephensrn_gmail.com#ext#@devupconforg2.onmicrosoft.com::cd734ab2-8ff3-4a85-8851-9383e5bbd385" providerId="AD" clId="Web-{3A9131FF-C861-4DC6-9557-EFA7E21257EA}" dt="2020-05-17T00:52:55.775" v="536"/>
          <ac:spMkLst>
            <pc:docMk/>
            <pc:sldMk cId="1132136688" sldId="260"/>
            <ac:spMk id="15" creationId="{37566352-DEEF-4564-AC95-71FAFE35128E}"/>
          </ac:spMkLst>
        </pc:spChg>
        <pc:spChg chg="add mod">
          <ac:chgData name="corystephensrn" userId="S::corystephensrn_gmail.com#ext#@devupconforg2.onmicrosoft.com::cd734ab2-8ff3-4a85-8851-9383e5bbd385" providerId="AD" clId="Web-{3A9131FF-C861-4DC6-9557-EFA7E21257EA}" dt="2020-05-17T00:53:38.604" v="584" actId="20577"/>
          <ac:spMkLst>
            <pc:docMk/>
            <pc:sldMk cId="1132136688" sldId="260"/>
            <ac:spMk id="16" creationId="{5B082B79-87E4-4396-A642-2A5C8FB97066}"/>
          </ac:spMkLst>
        </pc:spChg>
        <pc:picChg chg="mod">
          <ac:chgData name="corystephensrn" userId="S::corystephensrn_gmail.com#ext#@devupconforg2.onmicrosoft.com::cd734ab2-8ff3-4a85-8851-9383e5bbd385" providerId="AD" clId="Web-{3A9131FF-C861-4DC6-9557-EFA7E21257EA}" dt="2020-05-17T00:53:12.994" v="542" actId="1076"/>
          <ac:picMkLst>
            <pc:docMk/>
            <pc:sldMk cId="1132136688" sldId="260"/>
            <ac:picMk id="5" creationId="{19FFB532-5531-4549-85CC-D3E2A35AB111}"/>
          </ac:picMkLst>
        </pc:picChg>
        <pc:picChg chg="add del">
          <ac:chgData name="corystephensrn" userId="S::corystephensrn_gmail.com#ext#@devupconforg2.onmicrosoft.com::cd734ab2-8ff3-4a85-8851-9383e5bbd385" providerId="AD" clId="Web-{3A9131FF-C861-4DC6-9557-EFA7E21257EA}" dt="2020-05-17T00:52:52.899" v="535"/>
          <ac:picMkLst>
            <pc:docMk/>
            <pc:sldMk cId="1132136688" sldId="260"/>
            <ac:picMk id="8" creationId="{9EE63E3E-66EA-4C43-A6DF-147DB376166B}"/>
          </ac:picMkLst>
        </pc:picChg>
      </pc:sldChg>
      <pc:sldChg chg="ord">
        <pc:chgData name="corystephensrn" userId="S::corystephensrn_gmail.com#ext#@devupconforg2.onmicrosoft.com::cd734ab2-8ff3-4a85-8851-9383e5bbd385" providerId="AD" clId="Web-{3A9131FF-C861-4DC6-9557-EFA7E21257EA}" dt="2020-05-17T00:50:27.286" v="415"/>
        <pc:sldMkLst>
          <pc:docMk/>
          <pc:sldMk cId="4117631167" sldId="263"/>
        </pc:sldMkLst>
      </pc:sldChg>
      <pc:sldChg chg="addSp modSp mod setBg">
        <pc:chgData name="corystephensrn" userId="S::corystephensrn_gmail.com#ext#@devupconforg2.onmicrosoft.com::cd734ab2-8ff3-4a85-8851-9383e5bbd385" providerId="AD" clId="Web-{3A9131FF-C861-4DC6-9557-EFA7E21257EA}" dt="2020-05-17T00:56:14.015" v="610" actId="1076"/>
        <pc:sldMkLst>
          <pc:docMk/>
          <pc:sldMk cId="719666922" sldId="264"/>
        </pc:sldMkLst>
        <pc:spChg chg="mod ord">
          <ac:chgData name="corystephensrn" userId="S::corystephensrn_gmail.com#ext#@devupconforg2.onmicrosoft.com::cd734ab2-8ff3-4a85-8851-9383e5bbd385" providerId="AD" clId="Web-{3A9131FF-C861-4DC6-9557-EFA7E21257EA}" dt="2020-05-17T00:55:35.983" v="603"/>
          <ac:spMkLst>
            <pc:docMk/>
            <pc:sldMk cId="719666922" sldId="264"/>
            <ac:spMk id="2" creationId="{80906B78-40B1-44CE-9BCB-54727CAC8A1A}"/>
          </ac:spMkLst>
        </pc:spChg>
        <pc:spChg chg="add mod">
          <ac:chgData name="corystephensrn" userId="S::corystephensrn_gmail.com#ext#@devupconforg2.onmicrosoft.com::cd734ab2-8ff3-4a85-8851-9383e5bbd385" providerId="AD" clId="Web-{3A9131FF-C861-4DC6-9557-EFA7E21257EA}" dt="2020-05-17T00:55:47.592" v="605" actId="14100"/>
          <ac:spMkLst>
            <pc:docMk/>
            <pc:sldMk cId="719666922" sldId="264"/>
            <ac:spMk id="3" creationId="{A8505C65-19D6-40A1-8BC0-5647DA615106}"/>
          </ac:spMkLst>
        </pc:spChg>
        <pc:spChg chg="add mod">
          <ac:chgData name="corystephensrn" userId="S::corystephensrn_gmail.com#ext#@devupconforg2.onmicrosoft.com::cd734ab2-8ff3-4a85-8851-9383e5bbd385" providerId="AD" clId="Web-{3A9131FF-C861-4DC6-9557-EFA7E21257EA}" dt="2020-05-17T00:56:14.015" v="610" actId="1076"/>
          <ac:spMkLst>
            <pc:docMk/>
            <pc:sldMk cId="719666922" sldId="264"/>
            <ac:spMk id="7" creationId="{508F2983-488C-414E-8429-90DB0457553F}"/>
          </ac:spMkLst>
        </pc:spChg>
        <pc:spChg chg="add">
          <ac:chgData name="corystephensrn" userId="S::corystephensrn_gmail.com#ext#@devupconforg2.onmicrosoft.com::cd734ab2-8ff3-4a85-8851-9383e5bbd385" providerId="AD" clId="Web-{3A9131FF-C861-4DC6-9557-EFA7E21257EA}" dt="2020-05-17T00:55:35.983" v="603"/>
          <ac:spMkLst>
            <pc:docMk/>
            <pc:sldMk cId="719666922" sldId="264"/>
            <ac:spMk id="21" creationId="{2FCAD798-DEC5-4392-90CE-C46AD6CE68A3}"/>
          </ac:spMkLst>
        </pc:spChg>
        <pc:spChg chg="add">
          <ac:chgData name="corystephensrn" userId="S::corystephensrn_gmail.com#ext#@devupconforg2.onmicrosoft.com::cd734ab2-8ff3-4a85-8851-9383e5bbd385" providerId="AD" clId="Web-{3A9131FF-C861-4DC6-9557-EFA7E21257EA}" dt="2020-05-17T00:55:35.983" v="603"/>
          <ac:spMkLst>
            <pc:docMk/>
            <pc:sldMk cId="719666922" sldId="264"/>
            <ac:spMk id="23" creationId="{712E451E-151A-4910-BF41-6A040B65982B}"/>
          </ac:spMkLst>
        </pc:spChg>
        <pc:spChg chg="add">
          <ac:chgData name="corystephensrn" userId="S::corystephensrn_gmail.com#ext#@devupconforg2.onmicrosoft.com::cd734ab2-8ff3-4a85-8851-9383e5bbd385" providerId="AD" clId="Web-{3A9131FF-C861-4DC6-9557-EFA7E21257EA}" dt="2020-05-17T00:55:35.983" v="603"/>
          <ac:spMkLst>
            <pc:docMk/>
            <pc:sldMk cId="719666922" sldId="264"/>
            <ac:spMk id="25" creationId="{C296EFE4-A70C-4388-9A15-3F657B6615FD}"/>
          </ac:spMkLst>
        </pc:spChg>
        <pc:spChg chg="add">
          <ac:chgData name="corystephensrn" userId="S::corystephensrn_gmail.com#ext#@devupconforg2.onmicrosoft.com::cd734ab2-8ff3-4a85-8851-9383e5bbd385" providerId="AD" clId="Web-{3A9131FF-C861-4DC6-9557-EFA7E21257EA}" dt="2020-05-17T00:55:35.983" v="603"/>
          <ac:spMkLst>
            <pc:docMk/>
            <pc:sldMk cId="719666922" sldId="264"/>
            <ac:spMk id="27" creationId="{425EBAFC-9388-432A-BCFD-EEA2F410D8EC}"/>
          </ac:spMkLst>
        </pc:spChg>
        <pc:grpChg chg="add">
          <ac:chgData name="corystephensrn" userId="S::corystephensrn_gmail.com#ext#@devupconforg2.onmicrosoft.com::cd734ab2-8ff3-4a85-8851-9383e5bbd385" providerId="AD" clId="Web-{3A9131FF-C861-4DC6-9557-EFA7E21257EA}" dt="2020-05-17T00:55:35.983" v="603"/>
          <ac:grpSpMkLst>
            <pc:docMk/>
            <pc:sldMk cId="719666922" sldId="264"/>
            <ac:grpSpMk id="12" creationId="{5B44741E-4F8A-4DC4-96E4-E4A2E555A88D}"/>
          </ac:grpSpMkLst>
        </pc:grpChg>
        <pc:picChg chg="add mod">
          <ac:chgData name="corystephensrn" userId="S::corystephensrn_gmail.com#ext#@devupconforg2.onmicrosoft.com::cd734ab2-8ff3-4a85-8851-9383e5bbd385" providerId="AD" clId="Web-{3A9131FF-C861-4DC6-9557-EFA7E21257EA}" dt="2020-05-17T00:56:09.515" v="608" actId="1076"/>
          <ac:picMkLst>
            <pc:docMk/>
            <pc:sldMk cId="719666922" sldId="264"/>
            <ac:picMk id="5" creationId="{BA5763CA-C97B-4D7B-B177-DD6BA40926F0}"/>
          </ac:picMkLst>
        </pc:picChg>
      </pc:sldChg>
      <pc:sldChg chg="addSp delSp modSp">
        <pc:chgData name="corystephensrn" userId="S::corystephensrn_gmail.com#ext#@devupconforg2.onmicrosoft.com::cd734ab2-8ff3-4a85-8851-9383e5bbd385" providerId="AD" clId="Web-{3A9131FF-C861-4DC6-9557-EFA7E21257EA}" dt="2020-05-17T01:05:31.298" v="951" actId="1076"/>
        <pc:sldMkLst>
          <pc:docMk/>
          <pc:sldMk cId="2639023886" sldId="265"/>
        </pc:sldMkLst>
        <pc:spChg chg="add del mod">
          <ac:chgData name="corystephensrn" userId="S::corystephensrn_gmail.com#ext#@devupconforg2.onmicrosoft.com::cd734ab2-8ff3-4a85-8851-9383e5bbd385" providerId="AD" clId="Web-{3A9131FF-C861-4DC6-9557-EFA7E21257EA}" dt="2020-05-17T01:01:38.197" v="754"/>
          <ac:spMkLst>
            <pc:docMk/>
            <pc:sldMk cId="2639023886" sldId="265"/>
            <ac:spMk id="2" creationId="{263480BF-57C3-4D4F-8984-9F96BFC7A15A}"/>
          </ac:spMkLst>
        </pc:spChg>
        <pc:spChg chg="mod">
          <ac:chgData name="corystephensrn" userId="S::corystephensrn_gmail.com#ext#@devupconforg2.onmicrosoft.com::cd734ab2-8ff3-4a85-8851-9383e5bbd385" providerId="AD" clId="Web-{3A9131FF-C861-4DC6-9557-EFA7E21257EA}" dt="2020-05-17T01:04:44.031" v="923" actId="1076"/>
          <ac:spMkLst>
            <pc:docMk/>
            <pc:sldMk cId="2639023886" sldId="265"/>
            <ac:spMk id="3" creationId="{59556A81-4646-4067-BF99-07F704AC606D}"/>
          </ac:spMkLst>
        </pc:spChg>
        <pc:spChg chg="mod">
          <ac:chgData name="corystephensrn" userId="S::corystephensrn_gmail.com#ext#@devupconforg2.onmicrosoft.com::cd734ab2-8ff3-4a85-8851-9383e5bbd385" providerId="AD" clId="Web-{3A9131FF-C861-4DC6-9557-EFA7E21257EA}" dt="2020-05-17T01:05:23.798" v="949" actId="20577"/>
          <ac:spMkLst>
            <pc:docMk/>
            <pc:sldMk cId="2639023886" sldId="265"/>
            <ac:spMk id="4" creationId="{36822F9F-70E9-4A6A-AA4F-E0C0B5BE8C3F}"/>
          </ac:spMkLst>
        </pc:spChg>
        <pc:spChg chg="add mod">
          <ac:chgData name="corystephensrn" userId="S::corystephensrn_gmail.com#ext#@devupconforg2.onmicrosoft.com::cd734ab2-8ff3-4a85-8851-9383e5bbd385" providerId="AD" clId="Web-{3A9131FF-C861-4DC6-9557-EFA7E21257EA}" dt="2020-05-17T01:05:31.298" v="951" actId="1076"/>
          <ac:spMkLst>
            <pc:docMk/>
            <pc:sldMk cId="2639023886" sldId="265"/>
            <ac:spMk id="5" creationId="{3632778B-5E8A-4685-8AFC-C9F9414A6E11}"/>
          </ac:spMkLst>
        </pc:spChg>
        <pc:spChg chg="add mod">
          <ac:chgData name="corystephensrn" userId="S::corystephensrn_gmail.com#ext#@devupconforg2.onmicrosoft.com::cd734ab2-8ff3-4a85-8851-9383e5bbd385" providerId="AD" clId="Web-{3A9131FF-C861-4DC6-9557-EFA7E21257EA}" dt="2020-05-17T01:05:13.875" v="946" actId="20577"/>
          <ac:spMkLst>
            <pc:docMk/>
            <pc:sldMk cId="2639023886" sldId="265"/>
            <ac:spMk id="6" creationId="{9E3ECC4B-3CAA-4B66-8757-D0ED21914057}"/>
          </ac:spMkLst>
        </pc:spChg>
        <pc:spChg chg="del">
          <ac:chgData name="corystephensrn" userId="S::corystephensrn_gmail.com#ext#@devupconforg2.onmicrosoft.com::cd734ab2-8ff3-4a85-8851-9383e5bbd385" providerId="AD" clId="Web-{3A9131FF-C861-4DC6-9557-EFA7E21257EA}" dt="2020-05-17T01:00:34.398" v="720"/>
          <ac:spMkLst>
            <pc:docMk/>
            <pc:sldMk cId="2639023886" sldId="265"/>
            <ac:spMk id="31" creationId="{4E7CA534-C00D-4395-B324-C66C955E5310}"/>
          </ac:spMkLst>
        </pc:spChg>
        <pc:spChg chg="del">
          <ac:chgData name="corystephensrn" userId="S::corystephensrn_gmail.com#ext#@devupconforg2.onmicrosoft.com::cd734ab2-8ff3-4a85-8851-9383e5bbd385" providerId="AD" clId="Web-{3A9131FF-C861-4DC6-9557-EFA7E21257EA}" dt="2020-05-17T01:00:34.398" v="720"/>
          <ac:spMkLst>
            <pc:docMk/>
            <pc:sldMk cId="2639023886" sldId="265"/>
            <ac:spMk id="36" creationId="{B219AE65-9B94-44EA-BEF3-EF4BFA169C81}"/>
          </ac:spMkLst>
        </pc:spChg>
        <pc:spChg chg="del">
          <ac:chgData name="corystephensrn" userId="S::corystephensrn_gmail.com#ext#@devupconforg2.onmicrosoft.com::cd734ab2-8ff3-4a85-8851-9383e5bbd385" providerId="AD" clId="Web-{3A9131FF-C861-4DC6-9557-EFA7E21257EA}" dt="2020-05-17T01:00:34.398" v="720"/>
          <ac:spMkLst>
            <pc:docMk/>
            <pc:sldMk cId="2639023886" sldId="265"/>
            <ac:spMk id="37" creationId="{F0C81A57-9CD5-461B-8FFE-4A8CB6CFBE01}"/>
          </ac:spMkLst>
        </pc:spChg>
        <pc:spChg chg="add">
          <ac:chgData name="corystephensrn" userId="S::corystephensrn_gmail.com#ext#@devupconforg2.onmicrosoft.com::cd734ab2-8ff3-4a85-8851-9383e5bbd385" providerId="AD" clId="Web-{3A9131FF-C861-4DC6-9557-EFA7E21257EA}" dt="2020-05-17T01:00:34.398" v="720"/>
          <ac:spMkLst>
            <pc:docMk/>
            <pc:sldMk cId="2639023886" sldId="265"/>
            <ac:spMk id="58" creationId="{B4B7C0AF-2DDA-402A-A38E-429A634ED3E6}"/>
          </ac:spMkLst>
        </pc:spChg>
        <pc:spChg chg="add">
          <ac:chgData name="corystephensrn" userId="S::corystephensrn_gmail.com#ext#@devupconforg2.onmicrosoft.com::cd734ab2-8ff3-4a85-8851-9383e5bbd385" providerId="AD" clId="Web-{3A9131FF-C861-4DC6-9557-EFA7E21257EA}" dt="2020-05-17T01:00:34.398" v="720"/>
          <ac:spMkLst>
            <pc:docMk/>
            <pc:sldMk cId="2639023886" sldId="265"/>
            <ac:spMk id="72" creationId="{B6E07BC7-FAEA-458C-90C9-A68082FBB328}"/>
          </ac:spMkLst>
        </pc:spChg>
        <pc:grpChg chg="del">
          <ac:chgData name="corystephensrn" userId="S::corystephensrn_gmail.com#ext#@devupconforg2.onmicrosoft.com::cd734ab2-8ff3-4a85-8851-9383e5bbd385" providerId="AD" clId="Web-{3A9131FF-C861-4DC6-9557-EFA7E21257EA}" dt="2020-05-17T01:00:34.398" v="720"/>
          <ac:grpSpMkLst>
            <pc:docMk/>
            <pc:sldMk cId="2639023886" sldId="265"/>
            <ac:grpSpMk id="25" creationId="{65779281-7937-47A5-9678-B6FDAD972AD3}"/>
          </ac:grpSpMkLst>
        </pc:grpChg>
        <pc:grpChg chg="del">
          <ac:chgData name="corystephensrn" userId="S::corystephensrn_gmail.com#ext#@devupconforg2.onmicrosoft.com::cd734ab2-8ff3-4a85-8851-9383e5bbd385" providerId="AD" clId="Web-{3A9131FF-C861-4DC6-9557-EFA7E21257EA}" dt="2020-05-17T01:00:34.398" v="720"/>
          <ac:grpSpMkLst>
            <pc:docMk/>
            <pc:sldMk cId="2639023886" sldId="265"/>
            <ac:grpSpMk id="38" creationId="{3086C462-37F4-494D-8292-CCB95221CC1A}"/>
          </ac:grpSpMkLst>
        </pc:grpChg>
        <pc:grpChg chg="add">
          <ac:chgData name="corystephensrn" userId="S::corystephensrn_gmail.com#ext#@devupconforg2.onmicrosoft.com::cd734ab2-8ff3-4a85-8851-9383e5bbd385" providerId="AD" clId="Web-{3A9131FF-C861-4DC6-9557-EFA7E21257EA}" dt="2020-05-17T01:00:34.398" v="720"/>
          <ac:grpSpMkLst>
            <pc:docMk/>
            <pc:sldMk cId="2639023886" sldId="265"/>
            <ac:grpSpMk id="47" creationId="{C9A8DB82-86DE-41D7-8C3F-BA1F0FE9B00A}"/>
          </ac:grpSpMkLst>
        </pc:grpChg>
        <pc:grpChg chg="add">
          <ac:chgData name="corystephensrn" userId="S::corystephensrn_gmail.com#ext#@devupconforg2.onmicrosoft.com::cd734ab2-8ff3-4a85-8851-9383e5bbd385" providerId="AD" clId="Web-{3A9131FF-C861-4DC6-9557-EFA7E21257EA}" dt="2020-05-17T01:00:34.398" v="720"/>
          <ac:grpSpMkLst>
            <pc:docMk/>
            <pc:sldMk cId="2639023886" sldId="265"/>
            <ac:grpSpMk id="60" creationId="{89674B87-B7AA-4FDD-B75B-0E6F82BFAB56}"/>
          </ac:grpSpMkLst>
        </pc:grpChg>
        <pc:picChg chg="mod">
          <ac:chgData name="corystephensrn" userId="S::corystephensrn_gmail.com#ext#@devupconforg2.onmicrosoft.com::cd734ab2-8ff3-4a85-8851-9383e5bbd385" providerId="AD" clId="Web-{3A9131FF-C861-4DC6-9557-EFA7E21257EA}" dt="2020-05-17T01:00:34.398" v="720"/>
          <ac:picMkLst>
            <pc:docMk/>
            <pc:sldMk cId="2639023886" sldId="265"/>
            <ac:picMk id="42" creationId="{AB41B6B7-C9EC-4DEE-B71E-7624B53A051C}"/>
          </ac:picMkLst>
        </pc:picChg>
        <pc:cxnChg chg="del">
          <ac:chgData name="corystephensrn" userId="S::corystephensrn_gmail.com#ext#@devupconforg2.onmicrosoft.com::cd734ab2-8ff3-4a85-8851-9383e5bbd385" providerId="AD" clId="Web-{3A9131FF-C861-4DC6-9557-EFA7E21257EA}" dt="2020-05-17T01:00:34.398" v="720"/>
          <ac:cxnSpMkLst>
            <pc:docMk/>
            <pc:sldMk cId="2639023886" sldId="265"/>
            <ac:cxnSpMk id="41" creationId="{AD23B2CD-009B-425A-9616-1E1AD1D5AB46}"/>
          </ac:cxnSpMkLst>
        </pc:cxnChg>
      </pc:sldChg>
      <pc:sldChg chg="modSp">
        <pc:chgData name="corystephensrn" userId="S::corystephensrn_gmail.com#ext#@devupconforg2.onmicrosoft.com::cd734ab2-8ff3-4a85-8851-9383e5bbd385" providerId="AD" clId="Web-{3A9131FF-C861-4DC6-9557-EFA7E21257EA}" dt="2020-05-17T01:06:07.768" v="959" actId="14100"/>
        <pc:sldMkLst>
          <pc:docMk/>
          <pc:sldMk cId="1027434181" sldId="266"/>
        </pc:sldMkLst>
        <pc:spChg chg="mod">
          <ac:chgData name="corystephensrn" userId="S::corystephensrn_gmail.com#ext#@devupconforg2.onmicrosoft.com::cd734ab2-8ff3-4a85-8851-9383e5bbd385" providerId="AD" clId="Web-{3A9131FF-C861-4DC6-9557-EFA7E21257EA}" dt="2020-05-17T01:06:07.768" v="959" actId="14100"/>
          <ac:spMkLst>
            <pc:docMk/>
            <pc:sldMk cId="1027434181" sldId="266"/>
            <ac:spMk id="6" creationId="{35F9627D-FD0A-4AD3-930F-D4A38565BE05}"/>
          </ac:spMkLst>
        </pc:spChg>
      </pc:sldChg>
      <pc:sldChg chg="add del ord replId">
        <pc:chgData name="corystephensrn" userId="S::corystephensrn_gmail.com#ext#@devupconforg2.onmicrosoft.com::cd734ab2-8ff3-4a85-8851-9383e5bbd385" providerId="AD" clId="Web-{3A9131FF-C861-4DC6-9557-EFA7E21257EA}" dt="2020-05-17T00:52:23.133" v="476"/>
        <pc:sldMkLst>
          <pc:docMk/>
          <pc:sldMk cId="2415761537" sldId="267"/>
        </pc:sldMkLst>
      </pc:sldChg>
      <pc:sldChg chg="addSp delSp modSp add replId">
        <pc:chgData name="corystephensrn" userId="S::corystephensrn_gmail.com#ext#@devupconforg2.onmicrosoft.com::cd734ab2-8ff3-4a85-8851-9383e5bbd385" providerId="AD" clId="Web-{3A9131FF-C861-4DC6-9557-EFA7E21257EA}" dt="2020-05-17T00:55:10.841" v="602" actId="1076"/>
        <pc:sldMkLst>
          <pc:docMk/>
          <pc:sldMk cId="3951080075" sldId="267"/>
        </pc:sldMkLst>
        <pc:spChg chg="del">
          <ac:chgData name="corystephensrn" userId="S::corystephensrn_gmail.com#ext#@devupconforg2.onmicrosoft.com::cd734ab2-8ff3-4a85-8851-9383e5bbd385" providerId="AD" clId="Web-{3A9131FF-C861-4DC6-9557-EFA7E21257EA}" dt="2020-05-17T00:54:10.761" v="588"/>
          <ac:spMkLst>
            <pc:docMk/>
            <pc:sldMk cId="3951080075" sldId="267"/>
            <ac:spMk id="3" creationId="{95C94D80-DAB2-4115-A93D-E338F1855351}"/>
          </ac:spMkLst>
        </pc:spChg>
        <pc:spChg chg="mod">
          <ac:chgData name="corystephensrn" userId="S::corystephensrn_gmail.com#ext#@devupconforg2.onmicrosoft.com::cd734ab2-8ff3-4a85-8851-9383e5bbd385" providerId="AD" clId="Web-{3A9131FF-C861-4DC6-9557-EFA7E21257EA}" dt="2020-05-17T00:55:02.700" v="600" actId="1076"/>
          <ac:spMkLst>
            <pc:docMk/>
            <pc:sldMk cId="3951080075" sldId="267"/>
            <ac:spMk id="6" creationId="{E9F3DA89-0FC6-4CC7-B47D-346EAFE73669}"/>
          </ac:spMkLst>
        </pc:spChg>
        <pc:spChg chg="del">
          <ac:chgData name="corystephensrn" userId="S::corystephensrn_gmail.com#ext#@devupconforg2.onmicrosoft.com::cd734ab2-8ff3-4a85-8851-9383e5bbd385" providerId="AD" clId="Web-{3A9131FF-C861-4DC6-9557-EFA7E21257EA}" dt="2020-05-17T00:54:10.980" v="589"/>
          <ac:spMkLst>
            <pc:docMk/>
            <pc:sldMk cId="3951080075" sldId="267"/>
            <ac:spMk id="7" creationId="{C5BEECF5-0484-485C-8F1F-8B7275F41DD1}"/>
          </ac:spMkLst>
        </pc:spChg>
        <pc:spChg chg="add del mod">
          <ac:chgData name="corystephensrn" userId="S::corystephensrn_gmail.com#ext#@devupconforg2.onmicrosoft.com::cd734ab2-8ff3-4a85-8851-9383e5bbd385" providerId="AD" clId="Web-{3A9131FF-C861-4DC6-9557-EFA7E21257EA}" dt="2020-05-17T00:54:15.980" v="591"/>
          <ac:spMkLst>
            <pc:docMk/>
            <pc:sldMk cId="3951080075" sldId="267"/>
            <ac:spMk id="9" creationId="{477EAF5B-C4C0-483C-9927-70269EA14EE1}"/>
          </ac:spMkLst>
        </pc:spChg>
        <pc:spChg chg="mod">
          <ac:chgData name="corystephensrn" userId="S::corystephensrn_gmail.com#ext#@devupconforg2.onmicrosoft.com::cd734ab2-8ff3-4a85-8851-9383e5bbd385" providerId="AD" clId="Web-{3A9131FF-C861-4DC6-9557-EFA7E21257EA}" dt="2020-05-17T00:55:10.841" v="602" actId="1076"/>
          <ac:spMkLst>
            <pc:docMk/>
            <pc:sldMk cId="3951080075" sldId="267"/>
            <ac:spMk id="10" creationId="{47649D1F-4E4B-4317-9DA8-40D02842E8E8}"/>
          </ac:spMkLst>
        </pc:spChg>
        <pc:picChg chg="del">
          <ac:chgData name="corystephensrn" userId="S::corystephensrn_gmail.com#ext#@devupconforg2.onmicrosoft.com::cd734ab2-8ff3-4a85-8851-9383e5bbd385" providerId="AD" clId="Web-{3A9131FF-C861-4DC6-9557-EFA7E21257EA}" dt="2020-05-17T00:54:10.980" v="590"/>
          <ac:picMkLst>
            <pc:docMk/>
            <pc:sldMk cId="3951080075" sldId="267"/>
            <ac:picMk id="5" creationId="{19FFB532-5531-4549-85CC-D3E2A35AB111}"/>
          </ac:picMkLst>
        </pc:picChg>
        <pc:picChg chg="mod">
          <ac:chgData name="corystephensrn" userId="S::corystephensrn_gmail.com#ext#@devupconforg2.onmicrosoft.com::cd734ab2-8ff3-4a85-8851-9383e5bbd385" providerId="AD" clId="Web-{3A9131FF-C861-4DC6-9557-EFA7E21257EA}" dt="2020-05-17T00:55:10.826" v="601" actId="1076"/>
          <ac:picMkLst>
            <pc:docMk/>
            <pc:sldMk cId="3951080075" sldId="267"/>
            <ac:picMk id="8" creationId="{9EE63E3E-66EA-4C43-A6DF-147DB376166B}"/>
          </ac:picMkLst>
        </pc:picChg>
      </pc:sldChg>
      <pc:sldChg chg="add del replId">
        <pc:chgData name="corystephensrn" userId="S::corystephensrn_gmail.com#ext#@devupconforg2.onmicrosoft.com::cd734ab2-8ff3-4a85-8851-9383e5bbd385" providerId="AD" clId="Web-{3A9131FF-C861-4DC6-9557-EFA7E21257EA}" dt="2020-05-17T00:52:20.633" v="474"/>
        <pc:sldMkLst>
          <pc:docMk/>
          <pc:sldMk cId="317290126" sldId="268"/>
        </pc:sldMkLst>
      </pc:sldChg>
    </pc:docChg>
  </pc:docChgLst>
  <pc:docChgLst>
    <pc:chgData name="Mirza, Sibgha (UMSL-Student)" userId="S::sambp3_mail.umsl.edu#ext#@devupconforg2.onmicrosoft.com::8c87b682-7a0e-4e81-80dc-1e62db7a60b9" providerId="AD" clId="Web-{730B178D-D313-4C02-84EC-0A2DE0D2892F}"/>
    <pc:docChg chg="modSld addMainMaster delMainMaster">
      <pc:chgData name="Mirza, Sibgha (UMSL-Student)" userId="S::sambp3_mail.umsl.edu#ext#@devupconforg2.onmicrosoft.com::8c87b682-7a0e-4e81-80dc-1e62db7a60b9" providerId="AD" clId="Web-{730B178D-D313-4C02-84EC-0A2DE0D2892F}" dt="2020-05-16T21:09:03.964" v="94"/>
      <pc:docMkLst>
        <pc:docMk/>
      </pc:docMkLst>
      <pc:sldChg chg="addSp delSp modSp mod setBg modClrScheme delDesignElem chgLayout">
        <pc:chgData name="Mirza, Sibgha (UMSL-Student)" userId="S::sambp3_mail.umsl.edu#ext#@devupconforg2.onmicrosoft.com::8c87b682-7a0e-4e81-80dc-1e62db7a60b9" providerId="AD" clId="Web-{730B178D-D313-4C02-84EC-0A2DE0D2892F}" dt="2020-05-16T21:09:03.964" v="94"/>
        <pc:sldMkLst>
          <pc:docMk/>
          <pc:sldMk cId="109857222" sldId="256"/>
        </pc:sldMkLst>
        <pc:spChg chg="mod ord">
          <ac:chgData name="Mirza, Sibgha (UMSL-Student)" userId="S::sambp3_mail.umsl.edu#ext#@devupconforg2.onmicrosoft.com::8c87b682-7a0e-4e81-80dc-1e62db7a60b9" providerId="AD" clId="Web-{730B178D-D313-4C02-84EC-0A2DE0D2892F}" dt="2020-05-16T21:09:03.964" v="9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irza, Sibgha (UMSL-Student)" userId="S::sambp3_mail.umsl.edu#ext#@devupconforg2.onmicrosoft.com::8c87b682-7a0e-4e81-80dc-1e62db7a60b9" providerId="AD" clId="Web-{730B178D-D313-4C02-84EC-0A2DE0D2892F}" dt="2020-05-16T21:09:03.964" v="94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irza, Sibgha (UMSL-Student)" userId="S::sambp3_mail.umsl.edu#ext#@devupconforg2.onmicrosoft.com::8c87b682-7a0e-4e81-80dc-1e62db7a60b9" providerId="AD" clId="Web-{730B178D-D313-4C02-84EC-0A2DE0D2892F}" dt="2020-05-16T21:07:52.011" v="85"/>
          <ac:spMkLst>
            <pc:docMk/>
            <pc:sldMk cId="109857222" sldId="256"/>
            <ac:spMk id="10" creationId="{35555856-9970-4BC3-9AA9-6A917F53AFBD}"/>
          </ac:spMkLst>
        </pc:spChg>
        <pc:spChg chg="del">
          <ac:chgData name="Mirza, Sibgha (UMSL-Student)" userId="S::sambp3_mail.umsl.edu#ext#@devupconforg2.onmicrosoft.com::8c87b682-7a0e-4e81-80dc-1e62db7a60b9" providerId="AD" clId="Web-{730B178D-D313-4C02-84EC-0A2DE0D2892F}" dt="2020-05-16T21:07:52.011" v="85"/>
          <ac:spMkLst>
            <pc:docMk/>
            <pc:sldMk cId="109857222" sldId="256"/>
            <ac:spMk id="14" creationId="{13722DD7-BA73-4776-93A3-94491FEF7260}"/>
          </ac:spMkLst>
        </pc:spChg>
        <pc:grpChg chg="add del">
          <ac:chgData name="Mirza, Sibgha (UMSL-Student)" userId="S::sambp3_mail.umsl.edu#ext#@devupconforg2.onmicrosoft.com::8c87b682-7a0e-4e81-80dc-1e62db7a60b9" providerId="AD" clId="Web-{730B178D-D313-4C02-84EC-0A2DE0D2892F}" dt="2020-05-16T21:09:03.949" v="93"/>
          <ac:grpSpMkLst>
            <pc:docMk/>
            <pc:sldMk cId="109857222" sldId="256"/>
            <ac:grpSpMk id="9" creationId="{0C5EAE72-3D24-4A03-9BDF-FBE8C100AF82}"/>
          </ac:grpSpMkLst>
        </pc:grpChg>
        <pc:picChg chg="mod">
          <ac:chgData name="Mirza, Sibgha (UMSL-Student)" userId="S::sambp3_mail.umsl.edu#ext#@devupconforg2.onmicrosoft.com::8c87b682-7a0e-4e81-80dc-1e62db7a60b9" providerId="AD" clId="Web-{730B178D-D313-4C02-84EC-0A2DE0D2892F}" dt="2020-05-16T21:09:03.964" v="94"/>
          <ac:picMkLst>
            <pc:docMk/>
            <pc:sldMk cId="109857222" sldId="256"/>
            <ac:picMk id="7" creationId="{8C719090-92EB-4241-9B0E-EAC602F713F1}"/>
          </ac:picMkLst>
        </pc:picChg>
        <pc:picChg chg="del">
          <ac:chgData name="Mirza, Sibgha (UMSL-Student)" userId="S::sambp3_mail.umsl.edu#ext#@devupconforg2.onmicrosoft.com::8c87b682-7a0e-4e81-80dc-1e62db7a60b9" providerId="AD" clId="Web-{730B178D-D313-4C02-84EC-0A2DE0D2892F}" dt="2020-05-16T21:07:52.011" v="85"/>
          <ac:picMkLst>
            <pc:docMk/>
            <pc:sldMk cId="109857222" sldId="256"/>
            <ac:picMk id="12" creationId="{7F487851-BFAF-46D8-A1ED-50CAD6E46F59}"/>
          </ac:picMkLst>
        </pc:picChg>
      </pc:sldChg>
      <pc:sldChg chg="delSp mod modClrScheme delDesignElem chgLayout">
        <pc:chgData name="Mirza, Sibgha (UMSL-Student)" userId="S::sambp3_mail.umsl.edu#ext#@devupconforg2.onmicrosoft.com::8c87b682-7a0e-4e81-80dc-1e62db7a60b9" providerId="AD" clId="Web-{730B178D-D313-4C02-84EC-0A2DE0D2892F}" dt="2020-05-16T21:08:01.433" v="86"/>
        <pc:sldMkLst>
          <pc:docMk/>
          <pc:sldMk cId="1964667743" sldId="257"/>
        </pc:sldMkLst>
        <pc:spChg chg="del">
          <ac:chgData name="Mirza, Sibgha (UMSL-Student)" userId="S::sambp3_mail.umsl.edu#ext#@devupconforg2.onmicrosoft.com::8c87b682-7a0e-4e81-80dc-1e62db7a60b9" providerId="AD" clId="Web-{730B178D-D313-4C02-84EC-0A2DE0D2892F}" dt="2020-05-16T21:07:52.011" v="85"/>
          <ac:spMkLst>
            <pc:docMk/>
            <pc:sldMk cId="1964667743" sldId="257"/>
            <ac:spMk id="7" creationId="{7CA0DAA6-33B8-4A25-810D-2F4D816FB40E}"/>
          </ac:spMkLst>
        </pc:spChg>
      </pc:sldChg>
      <pc:sldChg chg="addSp modSp mod modClrScheme chgLayout">
        <pc:chgData name="Mirza, Sibgha (UMSL-Student)" userId="S::sambp3_mail.umsl.edu#ext#@devupconforg2.onmicrosoft.com::8c87b682-7a0e-4e81-80dc-1e62db7a60b9" providerId="AD" clId="Web-{730B178D-D313-4C02-84EC-0A2DE0D2892F}" dt="2020-05-16T21:08:01.433" v="86"/>
        <pc:sldMkLst>
          <pc:docMk/>
          <pc:sldMk cId="3680595392" sldId="258"/>
        </pc:sldMkLst>
        <pc:picChg chg="add mod">
          <ac:chgData name="Mirza, Sibgha (UMSL-Student)" userId="S::sambp3_mail.umsl.edu#ext#@devupconforg2.onmicrosoft.com::8c87b682-7a0e-4e81-80dc-1e62db7a60b9" providerId="AD" clId="Web-{730B178D-D313-4C02-84EC-0A2DE0D2892F}" dt="2020-05-16T21:01:09.853" v="2" actId="1076"/>
          <ac:picMkLst>
            <pc:docMk/>
            <pc:sldMk cId="3680595392" sldId="258"/>
            <ac:picMk id="7" creationId="{0A2E3874-9BC8-4287-A377-BB906D5B6E11}"/>
          </ac:picMkLst>
        </pc:picChg>
        <pc:picChg chg="mod">
          <ac:chgData name="Mirza, Sibgha (UMSL-Student)" userId="S::sambp3_mail.umsl.edu#ext#@devupconforg2.onmicrosoft.com::8c87b682-7a0e-4e81-80dc-1e62db7a60b9" providerId="AD" clId="Web-{730B178D-D313-4C02-84EC-0A2DE0D2892F}" dt="2020-05-16T21:01:28.994" v="3" actId="1076"/>
          <ac:picMkLst>
            <pc:docMk/>
            <pc:sldMk cId="3680595392" sldId="258"/>
            <ac:picMk id="8" creationId="{4EB13E8D-4CD9-4D50-95A7-63099E0DB7C3}"/>
          </ac:picMkLst>
        </pc:picChg>
        <pc:picChg chg="add mod">
          <ac:chgData name="Mirza, Sibgha (UMSL-Student)" userId="S::sambp3_mail.umsl.edu#ext#@devupconforg2.onmicrosoft.com::8c87b682-7a0e-4e81-80dc-1e62db7a60b9" providerId="AD" clId="Web-{730B178D-D313-4C02-84EC-0A2DE0D2892F}" dt="2020-05-16T21:03:15.229" v="10" actId="1076"/>
          <ac:picMkLst>
            <pc:docMk/>
            <pc:sldMk cId="3680595392" sldId="258"/>
            <ac:picMk id="9" creationId="{A1BDF2C7-9E9B-4425-9CE1-6B8B0151FC0A}"/>
          </ac:picMkLst>
        </pc:picChg>
      </pc:sldChg>
      <pc:sldChg chg="addSp delSp modSp mod modClrScheme chgLayout">
        <pc:chgData name="Mirza, Sibgha (UMSL-Student)" userId="S::sambp3_mail.umsl.edu#ext#@devupconforg2.onmicrosoft.com::8c87b682-7a0e-4e81-80dc-1e62db7a60b9" providerId="AD" clId="Web-{730B178D-D313-4C02-84EC-0A2DE0D2892F}" dt="2020-05-16T21:08:12.199" v="88" actId="1076"/>
        <pc:sldMkLst>
          <pc:docMk/>
          <pc:sldMk cId="1132136688" sldId="260"/>
        </pc:sldMkLst>
        <pc:spChg chg="mod">
          <ac:chgData name="Mirza, Sibgha (UMSL-Student)" userId="S::sambp3_mail.umsl.edu#ext#@devupconforg2.onmicrosoft.com::8c87b682-7a0e-4e81-80dc-1e62db7a60b9" providerId="AD" clId="Web-{730B178D-D313-4C02-84EC-0A2DE0D2892F}" dt="2020-05-16T21:06:32.901" v="58" actId="20577"/>
          <ac:spMkLst>
            <pc:docMk/>
            <pc:sldMk cId="1132136688" sldId="260"/>
            <ac:spMk id="2" creationId="{80906B78-40B1-44CE-9BCB-54727CAC8A1A}"/>
          </ac:spMkLst>
        </pc:spChg>
        <pc:spChg chg="mod">
          <ac:chgData name="Mirza, Sibgha (UMSL-Student)" userId="S::sambp3_mail.umsl.edu#ext#@devupconforg2.onmicrosoft.com::8c87b682-7a0e-4e81-80dc-1e62db7a60b9" providerId="AD" clId="Web-{730B178D-D313-4C02-84EC-0A2DE0D2892F}" dt="2020-05-16T21:06:55.433" v="71" actId="20577"/>
          <ac:spMkLst>
            <pc:docMk/>
            <pc:sldMk cId="1132136688" sldId="260"/>
            <ac:spMk id="4" creationId="{79CCD125-2879-4337-AB61-BA765F041885}"/>
          </ac:spMkLst>
        </pc:spChg>
        <pc:spChg chg="add mod ord">
          <ac:chgData name="Mirza, Sibgha (UMSL-Student)" userId="S::sambp3_mail.umsl.edu#ext#@devupconforg2.onmicrosoft.com::8c87b682-7a0e-4e81-80dc-1e62db7a60b9" providerId="AD" clId="Web-{730B178D-D313-4C02-84EC-0A2DE0D2892F}" dt="2020-05-16T21:08:01.433" v="86"/>
          <ac:spMkLst>
            <pc:docMk/>
            <pc:sldMk cId="1132136688" sldId="260"/>
            <ac:spMk id="6" creationId="{E9F3DA89-0FC6-4CC7-B47D-346EAFE73669}"/>
          </ac:spMkLst>
        </pc:spChg>
        <pc:spChg chg="add mod ord">
          <ac:chgData name="Mirza, Sibgha (UMSL-Student)" userId="S::sambp3_mail.umsl.edu#ext#@devupconforg2.onmicrosoft.com::8c87b682-7a0e-4e81-80dc-1e62db7a60b9" providerId="AD" clId="Web-{730B178D-D313-4C02-84EC-0A2DE0D2892F}" dt="2020-05-16T21:08:01.433" v="86"/>
          <ac:spMkLst>
            <pc:docMk/>
            <pc:sldMk cId="1132136688" sldId="260"/>
            <ac:spMk id="7" creationId="{C5BEECF5-0484-485C-8F1F-8B7275F41DD1}"/>
          </ac:spMkLst>
        </pc:spChg>
        <pc:spChg chg="mod">
          <ac:chgData name="Mirza, Sibgha (UMSL-Student)" userId="S::sambp3_mail.umsl.edu#ext#@devupconforg2.onmicrosoft.com::8c87b682-7a0e-4e81-80dc-1e62db7a60b9" providerId="AD" clId="Web-{730B178D-D313-4C02-84EC-0A2DE0D2892F}" dt="2020-05-16T21:07:09.058" v="75" actId="20577"/>
          <ac:spMkLst>
            <pc:docMk/>
            <pc:sldMk cId="1132136688" sldId="260"/>
            <ac:spMk id="9" creationId="{A6E83121-6457-464D-9BF7-69BE4065BAAF}"/>
          </ac:spMkLst>
        </pc:spChg>
        <pc:spChg chg="add mod ord">
          <ac:chgData name="Mirza, Sibgha (UMSL-Student)" userId="S::sambp3_mail.umsl.edu#ext#@devupconforg2.onmicrosoft.com::8c87b682-7a0e-4e81-80dc-1e62db7a60b9" providerId="AD" clId="Web-{730B178D-D313-4C02-84EC-0A2DE0D2892F}" dt="2020-05-16T21:08:01.433" v="86"/>
          <ac:spMkLst>
            <pc:docMk/>
            <pc:sldMk cId="1132136688" sldId="260"/>
            <ac:spMk id="10" creationId="{47649D1F-4E4B-4317-9DA8-40D02842E8E8}"/>
          </ac:spMkLst>
        </pc:spChg>
        <pc:picChg chg="add del mod">
          <ac:chgData name="Mirza, Sibgha (UMSL-Student)" userId="S::sambp3_mail.umsl.edu#ext#@devupconforg2.onmicrosoft.com::8c87b682-7a0e-4e81-80dc-1e62db7a60b9" providerId="AD" clId="Web-{730B178D-D313-4C02-84EC-0A2DE0D2892F}" dt="2020-05-16T21:05:18.636" v="13"/>
          <ac:picMkLst>
            <pc:docMk/>
            <pc:sldMk cId="1132136688" sldId="260"/>
            <ac:picMk id="3" creationId="{DF33FAD4-4D59-423C-9D1D-755A293FA443}"/>
          </ac:picMkLst>
        </pc:picChg>
        <pc:picChg chg="mod">
          <ac:chgData name="Mirza, Sibgha (UMSL-Student)" userId="S::sambp3_mail.umsl.edu#ext#@devupconforg2.onmicrosoft.com::8c87b682-7a0e-4e81-80dc-1e62db7a60b9" providerId="AD" clId="Web-{730B178D-D313-4C02-84EC-0A2DE0D2892F}" dt="2020-05-16T21:08:08.824" v="87" actId="1076"/>
          <ac:picMkLst>
            <pc:docMk/>
            <pc:sldMk cId="1132136688" sldId="260"/>
            <ac:picMk id="5" creationId="{19FFB532-5531-4549-85CC-D3E2A35AB111}"/>
          </ac:picMkLst>
        </pc:picChg>
        <pc:picChg chg="mod">
          <ac:chgData name="Mirza, Sibgha (UMSL-Student)" userId="S::sambp3_mail.umsl.edu#ext#@devupconforg2.onmicrosoft.com::8c87b682-7a0e-4e81-80dc-1e62db7a60b9" providerId="AD" clId="Web-{730B178D-D313-4C02-84EC-0A2DE0D2892F}" dt="2020-05-16T21:08:12.199" v="88" actId="1076"/>
          <ac:picMkLst>
            <pc:docMk/>
            <pc:sldMk cId="1132136688" sldId="260"/>
            <ac:picMk id="8" creationId="{9EE63E3E-66EA-4C43-A6DF-147DB376166B}"/>
          </ac:picMkLst>
        </pc:picChg>
      </pc:sldChg>
      <pc:sldChg chg="addSp delSp modSp mod modClrScheme delDesignElem chgLayout">
        <pc:chgData name="Mirza, Sibgha (UMSL-Student)" userId="S::sambp3_mail.umsl.edu#ext#@devupconforg2.onmicrosoft.com::8c87b682-7a0e-4e81-80dc-1e62db7a60b9" providerId="AD" clId="Web-{730B178D-D313-4C02-84EC-0A2DE0D2892F}" dt="2020-05-16T21:08:36.996" v="91"/>
        <pc:sldMkLst>
          <pc:docMk/>
          <pc:sldMk cId="4117631167" sldId="263"/>
        </pc:sldMkLst>
        <pc:spChg chg="mod">
          <ac:chgData name="Mirza, Sibgha (UMSL-Student)" userId="S::sambp3_mail.umsl.edu#ext#@devupconforg2.onmicrosoft.com::8c87b682-7a0e-4e81-80dc-1e62db7a60b9" providerId="AD" clId="Web-{730B178D-D313-4C02-84EC-0A2DE0D2892F}" dt="2020-05-16T21:08:36.996" v="91"/>
          <ac:spMkLst>
            <pc:docMk/>
            <pc:sldMk cId="4117631167" sldId="263"/>
            <ac:spMk id="4" creationId="{C705778D-DF08-4D67-AEF1-2B08498646AA}"/>
          </ac:spMkLst>
        </pc:spChg>
        <pc:spChg chg="del">
          <ac:chgData name="Mirza, Sibgha (UMSL-Student)" userId="S::sambp3_mail.umsl.edu#ext#@devupconforg2.onmicrosoft.com::8c87b682-7a0e-4e81-80dc-1e62db7a60b9" providerId="AD" clId="Web-{730B178D-D313-4C02-84EC-0A2DE0D2892F}" dt="2020-05-16T21:07:52.011" v="85"/>
          <ac:spMkLst>
            <pc:docMk/>
            <pc:sldMk cId="4117631167" sldId="263"/>
            <ac:spMk id="12" creationId="{7CA0DAA6-33B8-4A25-810D-2F4D816FB40E}"/>
          </ac:spMkLst>
        </pc:spChg>
        <pc:spChg chg="add">
          <ac:chgData name="Mirza, Sibgha (UMSL-Student)" userId="S::sambp3_mail.umsl.edu#ext#@devupconforg2.onmicrosoft.com::8c87b682-7a0e-4e81-80dc-1e62db7a60b9" providerId="AD" clId="Web-{730B178D-D313-4C02-84EC-0A2DE0D2892F}" dt="2020-05-16T21:08:36.996" v="91"/>
          <ac:spMkLst>
            <pc:docMk/>
            <pc:sldMk cId="4117631167" sldId="263"/>
            <ac:spMk id="17" creationId="{5669AB50-4CAD-4D10-A09A-A0C01AF9E6F6}"/>
          </ac:spMkLst>
        </pc:spChg>
        <pc:spChg chg="add del">
          <ac:chgData name="Mirza, Sibgha (UMSL-Student)" userId="S::sambp3_mail.umsl.edu#ext#@devupconforg2.onmicrosoft.com::8c87b682-7a0e-4e81-80dc-1e62db7a60b9" providerId="AD" clId="Web-{730B178D-D313-4C02-84EC-0A2DE0D2892F}" dt="2020-05-16T21:08:36.933" v="90"/>
          <ac:spMkLst>
            <pc:docMk/>
            <pc:sldMk cId="4117631167" sldId="263"/>
            <ac:spMk id="18" creationId="{23D9DFF9-99E4-4FE6-9EAC-F1D7A7DFA579}"/>
          </ac:spMkLst>
        </pc:spChg>
        <pc:grpChg chg="add">
          <ac:chgData name="Mirza, Sibgha (UMSL-Student)" userId="S::sambp3_mail.umsl.edu#ext#@devupconforg2.onmicrosoft.com::8c87b682-7a0e-4e81-80dc-1e62db7a60b9" providerId="AD" clId="Web-{730B178D-D313-4C02-84EC-0A2DE0D2892F}" dt="2020-05-16T21:08:36.996" v="91"/>
          <ac:grpSpMkLst>
            <pc:docMk/>
            <pc:sldMk cId="4117631167" sldId="263"/>
            <ac:grpSpMk id="6" creationId="{5A992EA8-A2AE-480C-BFF9-7B134643975C}"/>
          </ac:grpSpMkLst>
        </pc:grpChg>
        <pc:grpChg chg="add del">
          <ac:chgData name="Mirza, Sibgha (UMSL-Student)" userId="S::sambp3_mail.umsl.edu#ext#@devupconforg2.onmicrosoft.com::8c87b682-7a0e-4e81-80dc-1e62db7a60b9" providerId="AD" clId="Web-{730B178D-D313-4C02-84EC-0A2DE0D2892F}" dt="2020-05-16T21:08:36.933" v="90"/>
          <ac:grpSpMkLst>
            <pc:docMk/>
            <pc:sldMk cId="4117631167" sldId="263"/>
            <ac:grpSpMk id="9" creationId="{FEEA6B06-37BF-43FC-9986-67E896676419}"/>
          </ac:grpSpMkLst>
        </pc:grpChg>
        <pc:grpChg chg="add">
          <ac:chgData name="Mirza, Sibgha (UMSL-Student)" userId="S::sambp3_mail.umsl.edu#ext#@devupconforg2.onmicrosoft.com::8c87b682-7a0e-4e81-80dc-1e62db7a60b9" providerId="AD" clId="Web-{730B178D-D313-4C02-84EC-0A2DE0D2892F}" dt="2020-05-16T21:08:36.996" v="91"/>
          <ac:grpSpMkLst>
            <pc:docMk/>
            <pc:sldMk cId="4117631167" sldId="263"/>
            <ac:grpSpMk id="20" creationId="{2169BF4F-FA69-4E06-93B5-C5B81BD76293}"/>
          </ac:grpSpMkLst>
        </pc:grpChg>
        <pc:picChg chg="mod">
          <ac:chgData name="Mirza, Sibgha (UMSL-Student)" userId="S::sambp3_mail.umsl.edu#ext#@devupconforg2.onmicrosoft.com::8c87b682-7a0e-4e81-80dc-1e62db7a60b9" providerId="AD" clId="Web-{730B178D-D313-4C02-84EC-0A2DE0D2892F}" dt="2020-05-16T21:08:36.996" v="91"/>
          <ac:picMkLst>
            <pc:docMk/>
            <pc:sldMk cId="4117631167" sldId="263"/>
            <ac:picMk id="2" creationId="{1033E9FE-A5DF-4BED-9CE4-633C2EC8243A}"/>
          </ac:picMkLst>
        </pc:picChg>
      </pc:sldChg>
      <pc:sldChg chg="mod modClrScheme chgLayout">
        <pc:chgData name="Mirza, Sibgha (UMSL-Student)" userId="S::sambp3_mail.umsl.edu#ext#@devupconforg2.onmicrosoft.com::8c87b682-7a0e-4e81-80dc-1e62db7a60b9" providerId="AD" clId="Web-{730B178D-D313-4C02-84EC-0A2DE0D2892F}" dt="2020-05-16T21:08:01.433" v="86"/>
        <pc:sldMkLst>
          <pc:docMk/>
          <pc:sldMk cId="719666922" sldId="264"/>
        </pc:sldMkLst>
      </pc:sldChg>
      <pc:sldChg chg="mod modClrScheme chgLayout">
        <pc:chgData name="Mirza, Sibgha (UMSL-Student)" userId="S::sambp3_mail.umsl.edu#ext#@devupconforg2.onmicrosoft.com::8c87b682-7a0e-4e81-80dc-1e62db7a60b9" providerId="AD" clId="Web-{730B178D-D313-4C02-84EC-0A2DE0D2892F}" dt="2020-05-16T21:08:01.433" v="86"/>
        <pc:sldMkLst>
          <pc:docMk/>
          <pc:sldMk cId="2639023886" sldId="265"/>
        </pc:sldMkLst>
      </pc:sldChg>
      <pc:sldChg chg="mod modClrScheme chgLayout">
        <pc:chgData name="Mirza, Sibgha (UMSL-Student)" userId="S::sambp3_mail.umsl.edu#ext#@devupconforg2.onmicrosoft.com::8c87b682-7a0e-4e81-80dc-1e62db7a60b9" providerId="AD" clId="Web-{730B178D-D313-4C02-84EC-0A2DE0D2892F}" dt="2020-05-16T21:08:01.433" v="86"/>
        <pc:sldMkLst>
          <pc:docMk/>
          <pc:sldMk cId="1027434181" sldId="266"/>
        </pc:sldMkLst>
      </pc:sldChg>
      <pc:sldMasterChg chg="del delSldLayout">
        <pc:chgData name="Mirza, Sibgha (UMSL-Student)" userId="S::sambp3_mail.umsl.edu#ext#@devupconforg2.onmicrosoft.com::8c87b682-7a0e-4e81-80dc-1e62db7a60b9" providerId="AD" clId="Web-{730B178D-D313-4C02-84EC-0A2DE0D2892F}" dt="2020-05-16T21:07:52.011" v="85"/>
        <pc:sldMasterMkLst>
          <pc:docMk/>
          <pc:sldMasterMk cId="2460954070" sldId="2147483660"/>
        </pc:sldMasterMkLst>
        <pc:sldLayoutChg chg="del">
          <pc:chgData name="Mirza, Sibgha (UMSL-Student)" userId="S::sambp3_mail.umsl.edu#ext#@devupconforg2.onmicrosoft.com::8c87b682-7a0e-4e81-80dc-1e62db7a60b9" providerId="AD" clId="Web-{730B178D-D313-4C02-84EC-0A2DE0D2892F}" dt="2020-05-16T21:07:52.011" v="8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irza, Sibgha (UMSL-Student)" userId="S::sambp3_mail.umsl.edu#ext#@devupconforg2.onmicrosoft.com::8c87b682-7a0e-4e81-80dc-1e62db7a60b9" providerId="AD" clId="Web-{730B178D-D313-4C02-84EC-0A2DE0D2892F}" dt="2020-05-16T21:07:52.011" v="8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irza, Sibgha (UMSL-Student)" userId="S::sambp3_mail.umsl.edu#ext#@devupconforg2.onmicrosoft.com::8c87b682-7a0e-4e81-80dc-1e62db7a60b9" providerId="AD" clId="Web-{730B178D-D313-4C02-84EC-0A2DE0D2892F}" dt="2020-05-16T21:07:52.011" v="8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irza, Sibgha (UMSL-Student)" userId="S::sambp3_mail.umsl.edu#ext#@devupconforg2.onmicrosoft.com::8c87b682-7a0e-4e81-80dc-1e62db7a60b9" providerId="AD" clId="Web-{730B178D-D313-4C02-84EC-0A2DE0D2892F}" dt="2020-05-16T21:07:52.011" v="8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irza, Sibgha (UMSL-Student)" userId="S::sambp3_mail.umsl.edu#ext#@devupconforg2.onmicrosoft.com::8c87b682-7a0e-4e81-80dc-1e62db7a60b9" providerId="AD" clId="Web-{730B178D-D313-4C02-84EC-0A2DE0D2892F}" dt="2020-05-16T21:07:52.011" v="8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irza, Sibgha (UMSL-Student)" userId="S::sambp3_mail.umsl.edu#ext#@devupconforg2.onmicrosoft.com::8c87b682-7a0e-4e81-80dc-1e62db7a60b9" providerId="AD" clId="Web-{730B178D-D313-4C02-84EC-0A2DE0D2892F}" dt="2020-05-16T21:07:52.011" v="8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irza, Sibgha (UMSL-Student)" userId="S::sambp3_mail.umsl.edu#ext#@devupconforg2.onmicrosoft.com::8c87b682-7a0e-4e81-80dc-1e62db7a60b9" providerId="AD" clId="Web-{730B178D-D313-4C02-84EC-0A2DE0D2892F}" dt="2020-05-16T21:07:52.011" v="8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irza, Sibgha (UMSL-Student)" userId="S::sambp3_mail.umsl.edu#ext#@devupconforg2.onmicrosoft.com::8c87b682-7a0e-4e81-80dc-1e62db7a60b9" providerId="AD" clId="Web-{730B178D-D313-4C02-84EC-0A2DE0D2892F}" dt="2020-05-16T21:07:52.011" v="8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irza, Sibgha (UMSL-Student)" userId="S::sambp3_mail.umsl.edu#ext#@devupconforg2.onmicrosoft.com::8c87b682-7a0e-4e81-80dc-1e62db7a60b9" providerId="AD" clId="Web-{730B178D-D313-4C02-84EC-0A2DE0D2892F}" dt="2020-05-16T21:07:52.011" v="8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irza, Sibgha (UMSL-Student)" userId="S::sambp3_mail.umsl.edu#ext#@devupconforg2.onmicrosoft.com::8c87b682-7a0e-4e81-80dc-1e62db7a60b9" providerId="AD" clId="Web-{730B178D-D313-4C02-84EC-0A2DE0D2892F}" dt="2020-05-16T21:07:52.011" v="8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irza, Sibgha (UMSL-Student)" userId="S::sambp3_mail.umsl.edu#ext#@devupconforg2.onmicrosoft.com::8c87b682-7a0e-4e81-80dc-1e62db7a60b9" providerId="AD" clId="Web-{730B178D-D313-4C02-84EC-0A2DE0D2892F}" dt="2020-05-16T21:07:52.011" v="8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irza, Sibgha (UMSL-Student)" userId="S::sambp3_mail.umsl.edu#ext#@devupconforg2.onmicrosoft.com::8c87b682-7a0e-4e81-80dc-1e62db7a60b9" providerId="AD" clId="Web-{730B178D-D313-4C02-84EC-0A2DE0D2892F}" dt="2020-05-16T21:08:01.433" v="86"/>
        <pc:sldMasterMkLst>
          <pc:docMk/>
          <pc:sldMasterMk cId="3929335040" sldId="2147483672"/>
        </pc:sldMasterMkLst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2575282974" sldId="2147483673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1176989189" sldId="2147483674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1624421954" sldId="2147483675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1997957520" sldId="2147483676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1778891018" sldId="2147483677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151682561" sldId="2147483678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1353454994" sldId="2147483679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2017120077" sldId="2147483680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2847493241" sldId="2147483681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3187351252" sldId="2147483682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1830024777" sldId="2147483683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2127691330" sldId="2147483684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1336635552" sldId="2147483685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2711547372" sldId="2147483686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694314069" sldId="2147483687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3027416596" sldId="2147483688"/>
          </pc:sldLayoutMkLst>
        </pc:sldLayoutChg>
        <pc:sldLayoutChg chg="add del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3929335040" sldId="2147483672"/>
            <pc:sldLayoutMk cId="1158502169" sldId="2147483689"/>
          </pc:sldLayoutMkLst>
        </pc:sldLayoutChg>
      </pc:sldMasterChg>
      <pc:sldMasterChg chg="add addSldLayout modSldLayout">
        <pc:chgData name="Mirza, Sibgha (UMSL-Student)" userId="S::sambp3_mail.umsl.edu#ext#@devupconforg2.onmicrosoft.com::8c87b682-7a0e-4e81-80dc-1e62db7a60b9" providerId="AD" clId="Web-{730B178D-D313-4C02-84EC-0A2DE0D2892F}" dt="2020-05-16T21:08:01.433" v="86"/>
        <pc:sldMasterMkLst>
          <pc:docMk/>
          <pc:sldMasterMk cId="4024218966" sldId="2147483690"/>
        </pc:sldMasterMkLst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634372159" sldId="2147483691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1817795999" sldId="2147483692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4018325689" sldId="2147483693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3653677638" sldId="2147483694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3233860882" sldId="2147483695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4045545083" sldId="2147483696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866171066" sldId="2147483697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3088544054" sldId="2147483698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816332696" sldId="2147483699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1329116578" sldId="2147483700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3448110983" sldId="2147483701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198541738" sldId="2147483702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3041563337" sldId="2147483703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3927385719" sldId="2147483704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2295844934" sldId="2147483705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3705403891" sldId="2147483706"/>
          </pc:sldLayoutMkLst>
        </pc:sldLayoutChg>
        <pc:sldLayoutChg chg="add mod replId">
          <pc:chgData name="Mirza, Sibgha (UMSL-Student)" userId="S::sambp3_mail.umsl.edu#ext#@devupconforg2.onmicrosoft.com::8c87b682-7a0e-4e81-80dc-1e62db7a60b9" providerId="AD" clId="Web-{730B178D-D313-4C02-84EC-0A2DE0D2892F}" dt="2020-05-16T21:08:01.433" v="86"/>
          <pc:sldLayoutMkLst>
            <pc:docMk/>
            <pc:sldMasterMk cId="4024218966" sldId="2147483690"/>
            <pc:sldLayoutMk cId="3897573429" sldId="2147483707"/>
          </pc:sldLayoutMkLst>
        </pc:sldLayoutChg>
      </pc:sldMasterChg>
    </pc:docChg>
  </pc:docChgLst>
  <pc:docChgLst>
    <pc:chgData name="corystephensrn" userId="S::corystephensrn_gmail.com#ext#@devupconforg2.onmicrosoft.com::cd734ab2-8ff3-4a85-8851-9383e5bbd385" providerId="AD" clId="Web-{26F193E1-D8E5-4395-B674-EE6AAA021612}"/>
    <pc:docChg chg="modSld">
      <pc:chgData name="corystephensrn" userId="S::corystephensrn_gmail.com#ext#@devupconforg2.onmicrosoft.com::cd734ab2-8ff3-4a85-8851-9383e5bbd385" providerId="AD" clId="Web-{26F193E1-D8E5-4395-B674-EE6AAA021612}" dt="2020-05-16T17:41:29.349" v="92" actId="20577"/>
      <pc:docMkLst>
        <pc:docMk/>
      </pc:docMkLst>
      <pc:sldChg chg="modSp">
        <pc:chgData name="corystephensrn" userId="S::corystephensrn_gmail.com#ext#@devupconforg2.onmicrosoft.com::cd734ab2-8ff3-4a85-8851-9383e5bbd385" providerId="AD" clId="Web-{26F193E1-D8E5-4395-B674-EE6AAA021612}" dt="2020-05-16T17:41:29.349" v="91" actId="20577"/>
        <pc:sldMkLst>
          <pc:docMk/>
          <pc:sldMk cId="109857222" sldId="256"/>
        </pc:sldMkLst>
        <pc:spChg chg="mod">
          <ac:chgData name="corystephensrn" userId="S::corystephensrn_gmail.com#ext#@devupconforg2.onmicrosoft.com::cd734ab2-8ff3-4a85-8851-9383e5bbd385" providerId="AD" clId="Web-{26F193E1-D8E5-4395-B674-EE6AAA021612}" dt="2020-05-16T17:40:29.568" v="6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orystephensrn" userId="S::corystephensrn_gmail.com#ext#@devupconforg2.onmicrosoft.com::cd734ab2-8ff3-4a85-8851-9383e5bbd385" providerId="AD" clId="Web-{26F193E1-D8E5-4395-B674-EE6AAA021612}" dt="2020-05-16T17:41:29.349" v="9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orystephensrn" userId="S::corystephensrn_gmail.com#ext#@devupconforg2.onmicrosoft.com::cd734ab2-8ff3-4a85-8851-9383e5bbd385" providerId="AD" clId="Web-{3408747D-6486-4FE7-8AAE-4427A3E4ABE1}"/>
    <pc:docChg chg="modSld">
      <pc:chgData name="corystephensrn" userId="S::corystephensrn_gmail.com#ext#@devupconforg2.onmicrosoft.com::cd734ab2-8ff3-4a85-8851-9383e5bbd385" providerId="AD" clId="Web-{3408747D-6486-4FE7-8AAE-4427A3E4ABE1}" dt="2020-05-17T02:33:41.893" v="8" actId="20577"/>
      <pc:docMkLst>
        <pc:docMk/>
      </pc:docMkLst>
      <pc:sldChg chg="modSp">
        <pc:chgData name="corystephensrn" userId="S::corystephensrn_gmail.com#ext#@devupconforg2.onmicrosoft.com::cd734ab2-8ff3-4a85-8851-9383e5bbd385" providerId="AD" clId="Web-{3408747D-6486-4FE7-8AAE-4427A3E4ABE1}" dt="2020-05-17T02:33:40.877" v="6" actId="20577"/>
        <pc:sldMkLst>
          <pc:docMk/>
          <pc:sldMk cId="109857222" sldId="256"/>
        </pc:sldMkLst>
        <pc:spChg chg="mod">
          <ac:chgData name="corystephensrn" userId="S::corystephensrn_gmail.com#ext#@devupconforg2.onmicrosoft.com::cd734ab2-8ff3-4a85-8851-9383e5bbd385" providerId="AD" clId="Web-{3408747D-6486-4FE7-8AAE-4427A3E4ABE1}" dt="2020-05-17T02:33:40.877" v="6" actId="20577"/>
          <ac:spMkLst>
            <pc:docMk/>
            <pc:sldMk cId="109857222" sldId="256"/>
            <ac:spMk id="4" creationId="{28BE98EC-3A80-4CEA-8448-D1EDC97CCB0E}"/>
          </ac:spMkLst>
        </pc:spChg>
      </pc:sldChg>
    </pc:docChg>
  </pc:docChgLst>
  <pc:docChgLst>
    <pc:chgData name="corystephensrn" userId="S::corystephensrn_gmail.com#ext#@devupconforg2.onmicrosoft.com::cd734ab2-8ff3-4a85-8851-9383e5bbd385" providerId="AD" clId="Web-{972E4E0C-9862-4360-B8CE-2D00732EA819}"/>
    <pc:docChg chg="addSld delSld modSld sldOrd">
      <pc:chgData name="corystephensrn" userId="S::corystephensrn_gmail.com#ext#@devupconforg2.onmicrosoft.com::cd734ab2-8ff3-4a85-8851-9383e5bbd385" providerId="AD" clId="Web-{972E4E0C-9862-4360-B8CE-2D00732EA819}" dt="2020-05-16T20:19:20.612" v="1797"/>
      <pc:docMkLst>
        <pc:docMk/>
      </pc:docMkLst>
      <pc:sldChg chg="modSp">
        <pc:chgData name="corystephensrn" userId="S::corystephensrn_gmail.com#ext#@devupconforg2.onmicrosoft.com::cd734ab2-8ff3-4a85-8851-9383e5bbd385" providerId="AD" clId="Web-{972E4E0C-9862-4360-B8CE-2D00732EA819}" dt="2020-05-16T19:47:53.188" v="780" actId="20577"/>
        <pc:sldMkLst>
          <pc:docMk/>
          <pc:sldMk cId="109857222" sldId="256"/>
        </pc:sldMkLst>
        <pc:spChg chg="mod">
          <ac:chgData name="corystephensrn" userId="S::corystephensrn_gmail.com#ext#@devupconforg2.onmicrosoft.com::cd734ab2-8ff3-4a85-8851-9383e5bbd385" providerId="AD" clId="Web-{972E4E0C-9862-4360-B8CE-2D00732EA819}" dt="2020-05-16T19:47:53.188" v="78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corystephensrn" userId="S::corystephensrn_gmail.com#ext#@devupconforg2.onmicrosoft.com::cd734ab2-8ff3-4a85-8851-9383e5bbd385" providerId="AD" clId="Web-{972E4E0C-9862-4360-B8CE-2D00732EA819}" dt="2020-05-16T19:41:03.845" v="362" actId="1076"/>
        <pc:sldMkLst>
          <pc:docMk/>
          <pc:sldMk cId="1964667743" sldId="257"/>
        </pc:sldMkLst>
        <pc:spChg chg="add mod">
          <ac:chgData name="corystephensrn" userId="S::corystephensrn_gmail.com#ext#@devupconforg2.onmicrosoft.com::cd734ab2-8ff3-4a85-8851-9383e5bbd385" providerId="AD" clId="Web-{972E4E0C-9862-4360-B8CE-2D00732EA819}" dt="2020-05-16T19:40:56.079" v="359" actId="20577"/>
          <ac:spMkLst>
            <pc:docMk/>
            <pc:sldMk cId="1964667743" sldId="257"/>
            <ac:spMk id="4" creationId="{C705778D-DF08-4D67-AEF1-2B08498646AA}"/>
          </ac:spMkLst>
        </pc:spChg>
        <pc:spChg chg="add">
          <ac:chgData name="corystephensrn" userId="S::corystephensrn_gmail.com#ext#@devupconforg2.onmicrosoft.com::cd734ab2-8ff3-4a85-8851-9383e5bbd385" providerId="AD" clId="Web-{972E4E0C-9862-4360-B8CE-2D00732EA819}" dt="2020-05-16T19:40:44.657" v="352"/>
          <ac:spMkLst>
            <pc:docMk/>
            <pc:sldMk cId="1964667743" sldId="257"/>
            <ac:spMk id="7" creationId="{7CA0DAA6-33B8-4A25-810D-2F4D816FB40E}"/>
          </ac:spMkLst>
        </pc:spChg>
        <pc:spChg chg="add del">
          <ac:chgData name="corystephensrn" userId="S::corystephensrn_gmail.com#ext#@devupconforg2.onmicrosoft.com::cd734ab2-8ff3-4a85-8851-9383e5bbd385" providerId="AD" clId="Web-{972E4E0C-9862-4360-B8CE-2D00732EA819}" dt="2020-05-16T19:40:44.657" v="351"/>
          <ac:spMkLst>
            <pc:docMk/>
            <pc:sldMk cId="1964667743" sldId="257"/>
            <ac:spMk id="10" creationId="{D4771268-CB57-404A-9271-370EB28F6090}"/>
          </ac:spMkLst>
        </pc:spChg>
        <pc:picChg chg="add del mod">
          <ac:chgData name="corystephensrn" userId="S::corystephensrn_gmail.com#ext#@devupconforg2.onmicrosoft.com::cd734ab2-8ff3-4a85-8851-9383e5bbd385" providerId="AD" clId="Web-{972E4E0C-9862-4360-B8CE-2D00732EA819}" dt="2020-05-16T19:40:36.657" v="348"/>
          <ac:picMkLst>
            <pc:docMk/>
            <pc:sldMk cId="1964667743" sldId="257"/>
            <ac:picMk id="2" creationId="{A33104C2-38B0-4FE5-A124-66000425912A}"/>
          </ac:picMkLst>
        </pc:picChg>
        <pc:picChg chg="add mod">
          <ac:chgData name="corystephensrn" userId="S::corystephensrn_gmail.com#ext#@devupconforg2.onmicrosoft.com::cd734ab2-8ff3-4a85-8851-9383e5bbd385" providerId="AD" clId="Web-{972E4E0C-9862-4360-B8CE-2D00732EA819}" dt="2020-05-16T19:41:03.845" v="362" actId="1076"/>
          <ac:picMkLst>
            <pc:docMk/>
            <pc:sldMk cId="1964667743" sldId="257"/>
            <ac:picMk id="5" creationId="{4B51E97B-0DC2-4B26-9E77-ED762D5078A3}"/>
          </ac:picMkLst>
        </pc:picChg>
      </pc:sldChg>
      <pc:sldChg chg="addSp delSp modSp new">
        <pc:chgData name="corystephensrn" userId="S::corystephensrn_gmail.com#ext#@devupconforg2.onmicrosoft.com::cd734ab2-8ff3-4a85-8851-9383e5bbd385" providerId="AD" clId="Web-{972E4E0C-9862-4360-B8CE-2D00732EA819}" dt="2020-05-16T20:18:21.877" v="1793" actId="20577"/>
        <pc:sldMkLst>
          <pc:docMk/>
          <pc:sldMk cId="3680595392" sldId="258"/>
        </pc:sldMkLst>
        <pc:spChg chg="add mod">
          <ac:chgData name="corystephensrn" userId="S::corystephensrn_gmail.com#ext#@devupconforg2.onmicrosoft.com::cd734ab2-8ff3-4a85-8851-9383e5bbd385" providerId="AD" clId="Web-{972E4E0C-9862-4360-B8CE-2D00732EA819}" dt="2020-05-16T19:33:05.375" v="10" actId="1076"/>
          <ac:spMkLst>
            <pc:docMk/>
            <pc:sldMk cId="3680595392" sldId="258"/>
            <ac:spMk id="2" creationId="{80906B78-40B1-44CE-9BCB-54727CAC8A1A}"/>
          </ac:spMkLst>
        </pc:spChg>
        <pc:spChg chg="add mod">
          <ac:chgData name="corystephensrn" userId="S::corystephensrn_gmail.com#ext#@devupconforg2.onmicrosoft.com::cd734ab2-8ff3-4a85-8851-9383e5bbd385" providerId="AD" clId="Web-{972E4E0C-9862-4360-B8CE-2D00732EA819}" dt="2020-05-16T20:18:18.985" v="1786" actId="20577"/>
          <ac:spMkLst>
            <pc:docMk/>
            <pc:sldMk cId="3680595392" sldId="258"/>
            <ac:spMk id="3" creationId="{0C0FEA52-FAB3-4341-92D8-EA8996F76ACD}"/>
          </ac:spMkLst>
        </pc:spChg>
        <pc:spChg chg="add mod">
          <ac:chgData name="corystephensrn" userId="S::corystephensrn_gmail.com#ext#@devupconforg2.onmicrosoft.com::cd734ab2-8ff3-4a85-8851-9383e5bbd385" providerId="AD" clId="Web-{972E4E0C-9862-4360-B8CE-2D00732EA819}" dt="2020-05-16T20:16:35.857" v="1702" actId="14100"/>
          <ac:spMkLst>
            <pc:docMk/>
            <pc:sldMk cId="3680595392" sldId="258"/>
            <ac:spMk id="4" creationId="{79CCD125-2879-4337-AB61-BA765F041885}"/>
          </ac:spMkLst>
        </pc:spChg>
        <pc:spChg chg="add mod">
          <ac:chgData name="corystephensrn" userId="S::corystephensrn_gmail.com#ext#@devupconforg2.onmicrosoft.com::cd734ab2-8ff3-4a85-8851-9383e5bbd385" providerId="AD" clId="Web-{972E4E0C-9862-4360-B8CE-2D00732EA819}" dt="2020-05-16T20:18:21.877" v="1793" actId="20577"/>
          <ac:spMkLst>
            <pc:docMk/>
            <pc:sldMk cId="3680595392" sldId="258"/>
            <ac:spMk id="5" creationId="{9B472DEC-47CC-4574-9FAE-681F3000C5B7}"/>
          </ac:spMkLst>
        </pc:spChg>
        <pc:picChg chg="add del mod">
          <ac:chgData name="corystephensrn" userId="S::corystephensrn_gmail.com#ext#@devupconforg2.onmicrosoft.com::cd734ab2-8ff3-4a85-8851-9383e5bbd385" providerId="AD" clId="Web-{972E4E0C-9862-4360-B8CE-2D00732EA819}" dt="2020-05-16T19:33:09.391" v="12"/>
          <ac:picMkLst>
            <pc:docMk/>
            <pc:sldMk cId="3680595392" sldId="258"/>
            <ac:picMk id="3" creationId="{742BE75A-CEB5-416C-BBCB-646091B737BA}"/>
          </ac:picMkLst>
        </pc:picChg>
      </pc:sldChg>
      <pc:sldChg chg="new del">
        <pc:chgData name="corystephensrn" userId="S::corystephensrn_gmail.com#ext#@devupconforg2.onmicrosoft.com::cd734ab2-8ff3-4a85-8851-9383e5bbd385" providerId="AD" clId="Web-{972E4E0C-9862-4360-B8CE-2D00732EA819}" dt="2020-05-16T19:34:47.566" v="139"/>
        <pc:sldMkLst>
          <pc:docMk/>
          <pc:sldMk cId="293173656" sldId="259"/>
        </pc:sldMkLst>
      </pc:sldChg>
      <pc:sldChg chg="modSp add ord replId">
        <pc:chgData name="corystephensrn" userId="S::corystephensrn_gmail.com#ext#@devupconforg2.onmicrosoft.com::cd734ab2-8ff3-4a85-8851-9383e5bbd385" providerId="AD" clId="Web-{972E4E0C-9862-4360-B8CE-2D00732EA819}" dt="2020-05-16T20:06:43.228" v="1077" actId="20577"/>
        <pc:sldMkLst>
          <pc:docMk/>
          <pc:sldMk cId="1132136688" sldId="260"/>
        </pc:sldMkLst>
        <pc:spChg chg="mod">
          <ac:chgData name="corystephensrn" userId="S::corystephensrn_gmail.com#ext#@devupconforg2.onmicrosoft.com::cd734ab2-8ff3-4a85-8851-9383e5bbd385" providerId="AD" clId="Web-{972E4E0C-9862-4360-B8CE-2D00732EA819}" dt="2020-05-16T20:03:21.065" v="795" actId="20577"/>
          <ac:spMkLst>
            <pc:docMk/>
            <pc:sldMk cId="1132136688" sldId="260"/>
            <ac:spMk id="2" creationId="{80906B78-40B1-44CE-9BCB-54727CAC8A1A}"/>
          </ac:spMkLst>
        </pc:spChg>
        <pc:spChg chg="mod">
          <ac:chgData name="corystephensrn" userId="S::corystephensrn_gmail.com#ext#@devupconforg2.onmicrosoft.com::cd734ab2-8ff3-4a85-8851-9383e5bbd385" providerId="AD" clId="Web-{972E4E0C-9862-4360-B8CE-2D00732EA819}" dt="2020-05-16T20:06:43.228" v="1077" actId="20577"/>
          <ac:spMkLst>
            <pc:docMk/>
            <pc:sldMk cId="1132136688" sldId="260"/>
            <ac:spMk id="4" creationId="{79CCD125-2879-4337-AB61-BA765F041885}"/>
          </ac:spMkLst>
        </pc:spChg>
      </pc:sldChg>
      <pc:sldChg chg="modSp add del ord replId">
        <pc:chgData name="corystephensrn" userId="S::corystephensrn_gmail.com#ext#@devupconforg2.onmicrosoft.com::cd734ab2-8ff3-4a85-8851-9383e5bbd385" providerId="AD" clId="Web-{972E4E0C-9862-4360-B8CE-2D00732EA819}" dt="2020-05-16T20:18:44.033" v="1796"/>
        <pc:sldMkLst>
          <pc:docMk/>
          <pc:sldMk cId="899869608" sldId="261"/>
        </pc:sldMkLst>
        <pc:spChg chg="mod">
          <ac:chgData name="corystephensrn" userId="S::corystephensrn_gmail.com#ext#@devupconforg2.onmicrosoft.com::cd734ab2-8ff3-4a85-8851-9383e5bbd385" providerId="AD" clId="Web-{972E4E0C-9862-4360-B8CE-2D00732EA819}" dt="2020-05-16T19:41:30.753" v="373" actId="20577"/>
          <ac:spMkLst>
            <pc:docMk/>
            <pc:sldMk cId="899869608" sldId="261"/>
            <ac:spMk id="2" creationId="{80906B78-40B1-44CE-9BCB-54727CAC8A1A}"/>
          </ac:spMkLst>
        </pc:spChg>
        <pc:spChg chg="mod">
          <ac:chgData name="corystephensrn" userId="S::corystephensrn_gmail.com#ext#@devupconforg2.onmicrosoft.com::cd734ab2-8ff3-4a85-8851-9383e5bbd385" providerId="AD" clId="Web-{972E4E0C-9862-4360-B8CE-2D00732EA819}" dt="2020-05-16T19:43:12.272" v="621" actId="20577"/>
          <ac:spMkLst>
            <pc:docMk/>
            <pc:sldMk cId="899869608" sldId="261"/>
            <ac:spMk id="4" creationId="{79CCD125-2879-4337-AB61-BA765F041885}"/>
          </ac:spMkLst>
        </pc:spChg>
      </pc:sldChg>
      <pc:sldChg chg="new del">
        <pc:chgData name="corystephensrn" userId="S::corystephensrn_gmail.com#ext#@devupconforg2.onmicrosoft.com::cd734ab2-8ff3-4a85-8851-9383e5bbd385" providerId="AD" clId="Web-{972E4E0C-9862-4360-B8CE-2D00732EA819}" dt="2020-05-16T19:39:31.984" v="345"/>
        <pc:sldMkLst>
          <pc:docMk/>
          <pc:sldMk cId="1837571815" sldId="261"/>
        </pc:sldMkLst>
      </pc:sldChg>
      <pc:sldChg chg="modSp add del replId">
        <pc:chgData name="corystephensrn" userId="S::corystephensrn_gmail.com#ext#@devupconforg2.onmicrosoft.com::cd734ab2-8ff3-4a85-8851-9383e5bbd385" providerId="AD" clId="Web-{972E4E0C-9862-4360-B8CE-2D00732EA819}" dt="2020-05-16T20:19:20.612" v="1797"/>
        <pc:sldMkLst>
          <pc:docMk/>
          <pc:sldMk cId="931198527" sldId="262"/>
        </pc:sldMkLst>
        <pc:spChg chg="mod">
          <ac:chgData name="corystephensrn" userId="S::corystephensrn_gmail.com#ext#@devupconforg2.onmicrosoft.com::cd734ab2-8ff3-4a85-8851-9383e5bbd385" providerId="AD" clId="Web-{972E4E0C-9862-4360-B8CE-2D00732EA819}" dt="2020-05-16T19:41:54.878" v="398" actId="20577"/>
          <ac:spMkLst>
            <pc:docMk/>
            <pc:sldMk cId="931198527" sldId="262"/>
            <ac:spMk id="2" creationId="{80906B78-40B1-44CE-9BCB-54727CAC8A1A}"/>
          </ac:spMkLst>
        </pc:spChg>
        <pc:spChg chg="mod">
          <ac:chgData name="corystephensrn" userId="S::corystephensrn_gmail.com#ext#@devupconforg2.onmicrosoft.com::cd734ab2-8ff3-4a85-8851-9383e5bbd385" providerId="AD" clId="Web-{972E4E0C-9862-4360-B8CE-2D00732EA819}" dt="2020-05-16T19:43:59.617" v="694" actId="20577"/>
          <ac:spMkLst>
            <pc:docMk/>
            <pc:sldMk cId="931198527" sldId="262"/>
            <ac:spMk id="4" creationId="{79CCD125-2879-4337-AB61-BA765F041885}"/>
          </ac:spMkLst>
        </pc:spChg>
      </pc:sldChg>
      <pc:sldChg chg="addSp delSp modSp add ord replId">
        <pc:chgData name="corystephensrn" userId="S::corystephensrn_gmail.com#ext#@devupconforg2.onmicrosoft.com::cd734ab2-8ff3-4a85-8851-9383e5bbd385" providerId="AD" clId="Web-{972E4E0C-9862-4360-B8CE-2D00732EA819}" dt="2020-05-16T19:44:36.822" v="710"/>
        <pc:sldMkLst>
          <pc:docMk/>
          <pc:sldMk cId="4117631167" sldId="263"/>
        </pc:sldMkLst>
        <pc:spChg chg="mod">
          <ac:chgData name="corystephensrn" userId="S::corystephensrn_gmail.com#ext#@devupconforg2.onmicrosoft.com::cd734ab2-8ff3-4a85-8851-9383e5bbd385" providerId="AD" clId="Web-{972E4E0C-9862-4360-B8CE-2D00732EA819}" dt="2020-05-16T19:44:05.524" v="706" actId="20577"/>
          <ac:spMkLst>
            <pc:docMk/>
            <pc:sldMk cId="4117631167" sldId="263"/>
            <ac:spMk id="4" creationId="{C705778D-DF08-4D67-AEF1-2B08498646AA}"/>
          </ac:spMkLst>
        </pc:spChg>
        <pc:spChg chg="del">
          <ac:chgData name="corystephensrn" userId="S::corystephensrn_gmail.com#ext#@devupconforg2.onmicrosoft.com::cd734ab2-8ff3-4a85-8851-9383e5bbd385" providerId="AD" clId="Web-{972E4E0C-9862-4360-B8CE-2D00732EA819}" dt="2020-05-16T19:44:36.822" v="710"/>
          <ac:spMkLst>
            <pc:docMk/>
            <pc:sldMk cId="4117631167" sldId="263"/>
            <ac:spMk id="7" creationId="{7CA0DAA6-33B8-4A25-810D-2F4D816FB40E}"/>
          </ac:spMkLst>
        </pc:spChg>
        <pc:spChg chg="add">
          <ac:chgData name="corystephensrn" userId="S::corystephensrn_gmail.com#ext#@devupconforg2.onmicrosoft.com::cd734ab2-8ff3-4a85-8851-9383e5bbd385" providerId="AD" clId="Web-{972E4E0C-9862-4360-B8CE-2D00732EA819}" dt="2020-05-16T19:44:36.822" v="710"/>
          <ac:spMkLst>
            <pc:docMk/>
            <pc:sldMk cId="4117631167" sldId="263"/>
            <ac:spMk id="12" creationId="{7CA0DAA6-33B8-4A25-810D-2F4D816FB40E}"/>
          </ac:spMkLst>
        </pc:spChg>
        <pc:picChg chg="add mod">
          <ac:chgData name="corystephensrn" userId="S::corystephensrn_gmail.com#ext#@devupconforg2.onmicrosoft.com::cd734ab2-8ff3-4a85-8851-9383e5bbd385" providerId="AD" clId="Web-{972E4E0C-9862-4360-B8CE-2D00732EA819}" dt="2020-05-16T19:44:36.822" v="710"/>
          <ac:picMkLst>
            <pc:docMk/>
            <pc:sldMk cId="4117631167" sldId="263"/>
            <ac:picMk id="2" creationId="{1033E9FE-A5DF-4BED-9CE4-633C2EC8243A}"/>
          </ac:picMkLst>
        </pc:picChg>
        <pc:picChg chg="del">
          <ac:chgData name="corystephensrn" userId="S::corystephensrn_gmail.com#ext#@devupconforg2.onmicrosoft.com::cd734ab2-8ff3-4a85-8851-9383e5bbd385" providerId="AD" clId="Web-{972E4E0C-9862-4360-B8CE-2D00732EA819}" dt="2020-05-16T19:44:06.321" v="708"/>
          <ac:picMkLst>
            <pc:docMk/>
            <pc:sldMk cId="4117631167" sldId="263"/>
            <ac:picMk id="5" creationId="{4B51E97B-0DC2-4B26-9E77-ED762D5078A3}"/>
          </ac:picMkLst>
        </pc:picChg>
      </pc:sldChg>
      <pc:sldChg chg="delSp modSp add ord replId">
        <pc:chgData name="corystephensrn" userId="S::corystephensrn_gmail.com#ext#@devupconforg2.onmicrosoft.com::cd734ab2-8ff3-4a85-8851-9383e5bbd385" providerId="AD" clId="Web-{972E4E0C-9862-4360-B8CE-2D00732EA819}" dt="2020-05-16T19:46:06.622" v="724" actId="1076"/>
        <pc:sldMkLst>
          <pc:docMk/>
          <pc:sldMk cId="719666922" sldId="264"/>
        </pc:sldMkLst>
        <pc:spChg chg="mod">
          <ac:chgData name="corystephensrn" userId="S::corystephensrn_gmail.com#ext#@devupconforg2.onmicrosoft.com::cd734ab2-8ff3-4a85-8851-9383e5bbd385" providerId="AD" clId="Web-{972E4E0C-9862-4360-B8CE-2D00732EA819}" dt="2020-05-16T19:46:06.622" v="724" actId="1076"/>
          <ac:spMkLst>
            <pc:docMk/>
            <pc:sldMk cId="719666922" sldId="264"/>
            <ac:spMk id="2" creationId="{80906B78-40B1-44CE-9BCB-54727CAC8A1A}"/>
          </ac:spMkLst>
        </pc:spChg>
        <pc:spChg chg="del">
          <ac:chgData name="corystephensrn" userId="S::corystephensrn_gmail.com#ext#@devupconforg2.onmicrosoft.com::cd734ab2-8ff3-4a85-8851-9383e5bbd385" providerId="AD" clId="Web-{972E4E0C-9862-4360-B8CE-2D00732EA819}" dt="2020-05-16T19:45:11.198" v="723"/>
          <ac:spMkLst>
            <pc:docMk/>
            <pc:sldMk cId="719666922" sldId="264"/>
            <ac:spMk id="4" creationId="{79CCD125-2879-4337-AB61-BA765F041885}"/>
          </ac:spMkLst>
        </pc:spChg>
      </pc:sldChg>
      <pc:sldChg chg="addSp modSp add replId">
        <pc:chgData name="corystephensrn" userId="S::corystephensrn_gmail.com#ext#@devupconforg2.onmicrosoft.com::cd734ab2-8ff3-4a85-8851-9383e5bbd385" providerId="AD" clId="Web-{972E4E0C-9862-4360-B8CE-2D00732EA819}" dt="2020-05-16T19:47:12.265" v="767" actId="1076"/>
        <pc:sldMkLst>
          <pc:docMk/>
          <pc:sldMk cId="2639023886" sldId="265"/>
        </pc:sldMkLst>
        <pc:spChg chg="mod">
          <ac:chgData name="corystephensrn" userId="S::corystephensrn_gmail.com#ext#@devupconforg2.onmicrosoft.com::cd734ab2-8ff3-4a85-8851-9383e5bbd385" providerId="AD" clId="Web-{972E4E0C-9862-4360-B8CE-2D00732EA819}" dt="2020-05-16T19:46:44.014" v="741" actId="1076"/>
          <ac:spMkLst>
            <pc:docMk/>
            <pc:sldMk cId="2639023886" sldId="265"/>
            <ac:spMk id="2" creationId="{80906B78-40B1-44CE-9BCB-54727CAC8A1A}"/>
          </ac:spMkLst>
        </pc:spChg>
        <pc:spChg chg="add mod">
          <ac:chgData name="corystephensrn" userId="S::corystephensrn_gmail.com#ext#@devupconforg2.onmicrosoft.com::cd734ab2-8ff3-4a85-8851-9383e5bbd385" providerId="AD" clId="Web-{972E4E0C-9862-4360-B8CE-2D00732EA819}" dt="2020-05-16T19:47:12.265" v="767" actId="1076"/>
          <ac:spMkLst>
            <pc:docMk/>
            <pc:sldMk cId="2639023886" sldId="265"/>
            <ac:spMk id="4" creationId="{36822F9F-70E9-4A6A-AA4F-E0C0B5BE8C3F}"/>
          </ac:spMkLst>
        </pc:spChg>
      </pc:sldChg>
      <pc:sldChg chg="modSp add replId">
        <pc:chgData name="corystephensrn" userId="S::corystephensrn_gmail.com#ext#@devupconforg2.onmicrosoft.com::cd734ab2-8ff3-4a85-8851-9383e5bbd385" providerId="AD" clId="Web-{972E4E0C-9862-4360-B8CE-2D00732EA819}" dt="2020-05-16T20:07:56.433" v="1191" actId="20577"/>
        <pc:sldMkLst>
          <pc:docMk/>
          <pc:sldMk cId="1027434181" sldId="266"/>
        </pc:sldMkLst>
        <pc:spChg chg="mod">
          <ac:chgData name="corystephensrn" userId="S::corystephensrn_gmail.com#ext#@devupconforg2.onmicrosoft.com::cd734ab2-8ff3-4a85-8851-9383e5bbd385" providerId="AD" clId="Web-{972E4E0C-9862-4360-B8CE-2D00732EA819}" dt="2020-05-16T20:07:13.463" v="1104" actId="20577"/>
          <ac:spMkLst>
            <pc:docMk/>
            <pc:sldMk cId="1027434181" sldId="266"/>
            <ac:spMk id="2" creationId="{80906B78-40B1-44CE-9BCB-54727CAC8A1A}"/>
          </ac:spMkLst>
        </pc:spChg>
        <pc:spChg chg="mod">
          <ac:chgData name="corystephensrn" userId="S::corystephensrn_gmail.com#ext#@devupconforg2.onmicrosoft.com::cd734ab2-8ff3-4a85-8851-9383e5bbd385" providerId="AD" clId="Web-{972E4E0C-9862-4360-B8CE-2D00732EA819}" dt="2020-05-16T20:07:56.433" v="1191" actId="20577"/>
          <ac:spMkLst>
            <pc:docMk/>
            <pc:sldMk cId="1027434181" sldId="266"/>
            <ac:spMk id="4" creationId="{36822F9F-70E9-4A6A-AA4F-E0C0B5BE8C3F}"/>
          </ac:spMkLst>
        </pc:spChg>
      </pc:sldChg>
    </pc:docChg>
  </pc:docChgLst>
  <pc:docChgLst>
    <pc:chgData name="corystephensrn" userId="S::corystephensrn_gmail.com#ext#@devupconforg2.onmicrosoft.com::cd734ab2-8ff3-4a85-8851-9383e5bbd385" providerId="AD" clId="Web-{B7444E7F-5443-45E9-8DC1-4EEF971D6BA4}"/>
    <pc:docChg chg="modSld">
      <pc:chgData name="corystephensrn" userId="S::corystephensrn_gmail.com#ext#@devupconforg2.onmicrosoft.com::cd734ab2-8ff3-4a85-8851-9383e5bbd385" providerId="AD" clId="Web-{B7444E7F-5443-45E9-8DC1-4EEF971D6BA4}" dt="2020-05-17T15:02:08.969" v="2" actId="1076"/>
      <pc:docMkLst>
        <pc:docMk/>
      </pc:docMkLst>
      <pc:sldChg chg="addSp modSp delCm">
        <pc:chgData name="corystephensrn" userId="S::corystephensrn_gmail.com#ext#@devupconforg2.onmicrosoft.com::cd734ab2-8ff3-4a85-8851-9383e5bbd385" providerId="AD" clId="Web-{B7444E7F-5443-45E9-8DC1-4EEF971D6BA4}" dt="2020-05-17T15:02:08.969" v="2" actId="1076"/>
        <pc:sldMkLst>
          <pc:docMk/>
          <pc:sldMk cId="719666922" sldId="264"/>
        </pc:sldMkLst>
        <pc:picChg chg="add mod">
          <ac:chgData name="corystephensrn" userId="S::corystephensrn_gmail.com#ext#@devupconforg2.onmicrosoft.com::cd734ab2-8ff3-4a85-8851-9383e5bbd385" providerId="AD" clId="Web-{B7444E7F-5443-45E9-8DC1-4EEF971D6BA4}" dt="2020-05-17T15:02:08.969" v="2" actId="1076"/>
          <ac:picMkLst>
            <pc:docMk/>
            <pc:sldMk cId="719666922" sldId="264"/>
            <ac:picMk id="6" creationId="{2E8F75E3-62FC-4A5A-8298-D5A8B07A6D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64D79-6B73-4C0D-A28B-E4288D2173B9}" type="datetimeFigureOut">
              <a:rPr lang="en-US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D836D-7CD4-40EA-AC90-C80510A305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Involves multiple phone conversations and information exchanges.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D836D-7CD4-40EA-AC90-C80510A305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HCAHPS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D836D-7CD4-40EA-AC90-C80510A305F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HCAHPS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D836D-7CD4-40EA-AC90-C80510A305F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HCAHPS – CMS reimbursement (noise reduction)</a:t>
            </a:r>
          </a:p>
          <a:p>
            <a:r>
              <a:rPr lang="en-US">
                <a:cs typeface="Calibri"/>
              </a:rPr>
              <a:t>Reduction in morbidity and mortality </a:t>
            </a:r>
          </a:p>
          <a:p>
            <a:r>
              <a:rPr lang="en-US">
                <a:cs typeface="Calibri"/>
              </a:rPr>
              <a:t>Debriefing and analysis to improve Rapid Response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D836D-7CD4-40EA-AC90-C80510A305F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1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10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6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44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03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2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4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mcbeth/974128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205" y="1372835"/>
            <a:ext cx="4092343" cy="32819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>
                <a:cs typeface="Calibri Light"/>
              </a:rPr>
              <a:t>Easy Data Capture Tool</a:t>
            </a:r>
            <a:r>
              <a:rPr lang="en-US" sz="3800">
                <a:cs typeface="Calibri Light"/>
              </a:rPr>
              <a:t> </a:t>
            </a:r>
            <a:r>
              <a:rPr lang="en-US" sz="2400">
                <a:cs typeface="Calibri Light"/>
              </a:rPr>
              <a:t>for</a:t>
            </a:r>
            <a:r>
              <a:rPr lang="en-US" sz="3800">
                <a:cs typeface="Calibri Light"/>
              </a:rPr>
              <a:t>  </a:t>
            </a:r>
            <a:br>
              <a:rPr lang="en-US" sz="3800">
                <a:cs typeface="Calibri Light"/>
              </a:rPr>
            </a:br>
            <a:r>
              <a:rPr lang="en-US" sz="3800">
                <a:cs typeface="Calibri Light"/>
              </a:rPr>
              <a:t>Rapid Response Teams</a:t>
            </a:r>
            <a:endParaRPr lang="en-US" sz="3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8773" y="5137188"/>
            <a:ext cx="2707772" cy="7801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cs typeface="Calibri"/>
              </a:rPr>
              <a:t>Team 23</a:t>
            </a:r>
          </a:p>
          <a:p>
            <a:r>
              <a:rPr lang="en-US" sz="1600">
                <a:cs typeface="Calibri"/>
              </a:rPr>
              <a:t>Data and Reporting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8C719090-92EB-4241-9B0E-EAC602F7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E98EC-3A80-4CEA-8448-D1EDC97CCB0E}"/>
              </a:ext>
            </a:extLst>
          </p:cNvPr>
          <p:cNvSpPr txBox="1"/>
          <p:nvPr/>
        </p:nvSpPr>
        <p:spPr>
          <a:xfrm>
            <a:off x="2769610" y="5746173"/>
            <a:ext cx="3565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Accurate... Fast... Lifesaving.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9556A81-4646-4067-BF99-07F704AC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93" y="983437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How can this solution be delivered?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22F9F-70E9-4A6A-AA4F-E0C0B5BE8C3F}"/>
              </a:ext>
            </a:extLst>
          </p:cNvPr>
          <p:cNvSpPr txBox="1"/>
          <p:nvPr/>
        </p:nvSpPr>
        <p:spPr>
          <a:xfrm>
            <a:off x="1154955" y="1847362"/>
            <a:ext cx="3006726" cy="41724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As Is. This is a minimally viable product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Now in all Healthcare organizations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Packaged as a bot or app in Microsoft Teams</a:t>
            </a:r>
          </a:p>
        </p:txBody>
      </p:sp>
      <p:pic>
        <p:nvPicPr>
          <p:cNvPr id="42" name="Picture 42" descr="A close up of a sign&#10;&#10;Description generated with high confidence">
            <a:extLst>
              <a:ext uri="{FF2B5EF4-FFF2-40B4-BE49-F238E27FC236}">
                <a16:creationId xmlns:a16="http://schemas.microsoft.com/office/drawing/2014/main" id="{AB41B6B7-C9EC-4DEE-B71E-7624B53A0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3632778B-5E8A-4685-8AFC-C9F9414A6E11}"/>
              </a:ext>
            </a:extLst>
          </p:cNvPr>
          <p:cNvSpPr txBox="1">
            <a:spLocks/>
          </p:cNvSpPr>
          <p:nvPr/>
        </p:nvSpPr>
        <p:spPr bwMode="gray">
          <a:xfrm>
            <a:off x="662586" y="4242453"/>
            <a:ext cx="3133726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/>
              <a:t>How could this solution evolve?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3ECC4B-3CAA-4B66-8757-D0ED21914057}"/>
              </a:ext>
            </a:extLst>
          </p:cNvPr>
          <p:cNvSpPr txBox="1">
            <a:spLocks/>
          </p:cNvSpPr>
          <p:nvPr/>
        </p:nvSpPr>
        <p:spPr bwMode="gray">
          <a:xfrm>
            <a:off x="545355" y="2532837"/>
            <a:ext cx="3133726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/>
              <a:t>When will this solution be needed?</a:t>
            </a:r>
          </a:p>
        </p:txBody>
      </p:sp>
    </p:spTree>
    <p:extLst>
      <p:ext uri="{BB962C8B-B14F-4D97-AF65-F5344CB8AC3E}">
        <p14:creationId xmlns:p14="http://schemas.microsoft.com/office/powerpoint/2010/main" val="263902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454D0EE-5D9D-457C-AB77-649ACAE6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/>
              <a:t>Storytelling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9627D-FD0A-4AD3-930F-D4A38565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417" y="2589823"/>
            <a:ext cx="2664803" cy="22869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</a:rPr>
              <a:t>Because Susie could initiate the Rapid Response quickly, her mother's condition improved.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4" descr="A picture containing person, orange, boy, small&#10;&#10;Description generated with very high confidence">
            <a:extLst>
              <a:ext uri="{FF2B5EF4-FFF2-40B4-BE49-F238E27FC236}">
                <a16:creationId xmlns:a16="http://schemas.microsoft.com/office/drawing/2014/main" id="{62E590E4-CC25-4625-B81D-64322B692B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03" r="13889" b="-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06B78-40B1-44CE-9BCB-54727CAC8A1A}"/>
              </a:ext>
            </a:extLst>
          </p:cNvPr>
          <p:cNvSpPr txBox="1"/>
          <p:nvPr/>
        </p:nvSpPr>
        <p:spPr>
          <a:xfrm>
            <a:off x="4990198" y="108276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43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8BAD-EF6D-4491-BC02-73A8F1B9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247" y="917639"/>
            <a:ext cx="8117075" cy="718169"/>
          </a:xfrm>
        </p:spPr>
        <p:txBody>
          <a:bodyPr/>
          <a:lstStyle/>
          <a:p>
            <a:r>
              <a:rPr lang="en-US"/>
              <a:t>We are a united team of hackers!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75572-5D50-4957-893A-C0136D90F946}"/>
              </a:ext>
            </a:extLst>
          </p:cNvPr>
          <p:cNvSpPr txBox="1"/>
          <p:nvPr/>
        </p:nvSpPr>
        <p:spPr>
          <a:xfrm>
            <a:off x="804031" y="3430337"/>
            <a:ext cx="373523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Cory Stephens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/>
              <a:t>Blanca Badgett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Kalpana Mandal</a:t>
            </a:r>
          </a:p>
          <a:p>
            <a:pPr marL="457200" indent="-457200">
              <a:buFont typeface="Arial"/>
              <a:buChar char="•"/>
            </a:pPr>
            <a:r>
              <a:rPr lang="en-US" sz="2800" err="1">
                <a:ea typeface="+mn-lt"/>
                <a:cs typeface="+mn-lt"/>
              </a:rPr>
              <a:t>Sibgha</a:t>
            </a:r>
            <a:r>
              <a:rPr lang="en-US" sz="2800">
                <a:ea typeface="+mn-lt"/>
                <a:cs typeface="+mn-lt"/>
              </a:rPr>
              <a:t> Mirza</a:t>
            </a:r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F7167-D753-4495-8C0E-15D187AD15A4}"/>
              </a:ext>
            </a:extLst>
          </p:cNvPr>
          <p:cNvSpPr txBox="1"/>
          <p:nvPr/>
        </p:nvSpPr>
        <p:spPr>
          <a:xfrm>
            <a:off x="8341041" y="3636316"/>
            <a:ext cx="35339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Madhuri Puli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/>
              <a:t>Debra Cassidy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Jessica Liston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CCC5D-6AF3-4309-8D4F-B67C9E8E8856}"/>
              </a:ext>
            </a:extLst>
          </p:cNvPr>
          <p:cNvSpPr txBox="1"/>
          <p:nvPr/>
        </p:nvSpPr>
        <p:spPr>
          <a:xfrm>
            <a:off x="4951319" y="3869951"/>
            <a:ext cx="2743199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chemeClr val="accent1"/>
                </a:solidFill>
              </a:rPr>
              <a:t>Team 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3226E-2C9E-489A-B0C1-89393FD9DD5B}"/>
              </a:ext>
            </a:extLst>
          </p:cNvPr>
          <p:cNvSpPr txBox="1"/>
          <p:nvPr/>
        </p:nvSpPr>
        <p:spPr>
          <a:xfrm>
            <a:off x="1774225" y="2649495"/>
            <a:ext cx="89215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Easy Data Capture Tool</a:t>
            </a:r>
            <a:r>
              <a:rPr lang="en-US" sz="2800">
                <a:solidFill>
                  <a:schemeClr val="accent1"/>
                </a:solidFill>
              </a:rPr>
              <a:t> for Rapid Response Teams</a:t>
            </a: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BA37C5-70D7-45AB-A2A5-21987F94384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5061" y="5434067"/>
            <a:ext cx="1201749" cy="1197491"/>
          </a:xfrm>
          <a:prstGeom prst="rect">
            <a:avLst/>
          </a:prstGeom>
        </p:spPr>
      </p:pic>
      <p:pic>
        <p:nvPicPr>
          <p:cNvPr id="10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02A5AE-C044-49DA-AC8E-EF5B658E4C5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1785" y="5301798"/>
            <a:ext cx="688435" cy="1285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CD4087-E240-4E80-8CBD-2D41FEA89AC8}"/>
              </a:ext>
            </a:extLst>
          </p:cNvPr>
          <p:cNvSpPr txBox="1"/>
          <p:nvPr/>
        </p:nvSpPr>
        <p:spPr>
          <a:xfrm>
            <a:off x="1603562" y="6063504"/>
            <a:ext cx="4908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EDB9A-42BD-48A6-8142-9CB017F361C2}"/>
              </a:ext>
            </a:extLst>
          </p:cNvPr>
          <p:cNvSpPr txBox="1"/>
          <p:nvPr/>
        </p:nvSpPr>
        <p:spPr>
          <a:xfrm>
            <a:off x="5463988" y="6063503"/>
            <a:ext cx="4908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5EC35-930E-430C-810A-7DE9A76C6722}"/>
              </a:ext>
            </a:extLst>
          </p:cNvPr>
          <p:cNvSpPr txBox="1"/>
          <p:nvPr/>
        </p:nvSpPr>
        <p:spPr>
          <a:xfrm>
            <a:off x="8646458" y="6063503"/>
            <a:ext cx="4908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3.</a:t>
            </a:r>
          </a:p>
        </p:txBody>
      </p:sp>
      <p:pic>
        <p:nvPicPr>
          <p:cNvPr id="14" name="Picture 1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01C694F3-17ED-445C-9F03-6DB763EFA45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5494065"/>
            <a:ext cx="1067921" cy="108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7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06B78-40B1-44CE-9BCB-54727CAC8A1A}"/>
              </a:ext>
            </a:extLst>
          </p:cNvPr>
          <p:cNvSpPr txBox="1"/>
          <p:nvPr/>
        </p:nvSpPr>
        <p:spPr>
          <a:xfrm>
            <a:off x="4920503" y="1138518"/>
            <a:ext cx="1717792" cy="378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cs typeface="Calibri"/>
            </a:endParaRPr>
          </a:p>
        </p:txBody>
      </p:sp>
      <p:pic>
        <p:nvPicPr>
          <p:cNvPr id="5" name="Picture 5" descr="A picture containing person, sitting, older, man&#10;&#10;Description generated with very high confidence">
            <a:extLst>
              <a:ext uri="{FF2B5EF4-FFF2-40B4-BE49-F238E27FC236}">
                <a16:creationId xmlns:a16="http://schemas.microsoft.com/office/drawing/2014/main" id="{19FFB532-5531-4549-85CC-D3E2A35AB1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9488" y="3572609"/>
            <a:ext cx="3072458" cy="25605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F3DA89-0FC6-4CC7-B47D-346EAFE7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12" y="939032"/>
            <a:ext cx="8761413" cy="706964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Storytelling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EECF5-0484-485C-8F1F-8B7275F41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5356" y="2805990"/>
            <a:ext cx="5225252" cy="3396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Susie is worried about her mother's breathing, and the nurse is busy in another room. 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082B79-87E4-4396-A642-2A5C8FB97066}"/>
              </a:ext>
            </a:extLst>
          </p:cNvPr>
          <p:cNvSpPr txBox="1"/>
          <p:nvPr/>
        </p:nvSpPr>
        <p:spPr>
          <a:xfrm>
            <a:off x="7987323" y="3727938"/>
            <a:ext cx="274319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800" b="1"/>
              <a:t>?...</a:t>
            </a:r>
          </a:p>
        </p:txBody>
      </p:sp>
    </p:spTree>
    <p:extLst>
      <p:ext uri="{BB962C8B-B14F-4D97-AF65-F5344CB8AC3E}">
        <p14:creationId xmlns:p14="http://schemas.microsoft.com/office/powerpoint/2010/main" val="113213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06B78-40B1-44CE-9BCB-54727CAC8A1A}"/>
              </a:ext>
            </a:extLst>
          </p:cNvPr>
          <p:cNvSpPr txBox="1"/>
          <p:nvPr/>
        </p:nvSpPr>
        <p:spPr>
          <a:xfrm>
            <a:off x="3564417" y="1277974"/>
            <a:ext cx="5057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CD125-2879-4337-AB61-BA765F041885}"/>
              </a:ext>
            </a:extLst>
          </p:cNvPr>
          <p:cNvSpPr txBox="1"/>
          <p:nvPr/>
        </p:nvSpPr>
        <p:spPr>
          <a:xfrm>
            <a:off x="1229947" y="2794234"/>
            <a:ext cx="984837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i="1"/>
              <a:t>Inefficient communication when initiating a Rapid Response</a:t>
            </a:r>
            <a:endParaRPr lang="en-US" sz="2400" i="1">
              <a:cs typeface="Calibri"/>
            </a:endParaRPr>
          </a:p>
          <a:p>
            <a:pPr algn="ctr"/>
            <a:endParaRPr lang="en-US" sz="2400" b="1" i="1"/>
          </a:p>
          <a:p>
            <a:pPr algn="ctr"/>
            <a:r>
              <a:rPr lang="en-US" sz="2400" b="1" i="1"/>
              <a:t>leads to delays</a:t>
            </a:r>
            <a:endParaRPr lang="en-US" sz="2400" i="1">
              <a:cs typeface="Calibri"/>
            </a:endParaRPr>
          </a:p>
          <a:p>
            <a:pPr algn="ctr"/>
            <a:endParaRPr lang="en-US" sz="2400" b="1" i="1"/>
          </a:p>
          <a:p>
            <a:pPr algn="ctr"/>
            <a:r>
              <a:rPr lang="en-US" sz="2400" b="1" i="1"/>
              <a:t>which cost lives and cost money</a:t>
            </a:r>
            <a:r>
              <a:rPr lang="en-US" sz="2400" i="1"/>
              <a:t> </a:t>
            </a:r>
            <a:endParaRPr lang="en-US" sz="24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59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05778D-DF08-4D67-AEF1-2B08498646AA}"/>
              </a:ext>
            </a:extLst>
          </p:cNvPr>
          <p:cNvSpPr txBox="1"/>
          <p:nvPr/>
        </p:nvSpPr>
        <p:spPr>
          <a:xfrm>
            <a:off x="651307" y="640081"/>
            <a:ext cx="3377183" cy="3681976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 Workflow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1E97B-0DC2-4B26-9E77-ED762D5078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4701922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5778D-DF08-4D67-AEF1-2B08498646AA}"/>
              </a:ext>
            </a:extLst>
          </p:cNvPr>
          <p:cNvSpPr txBox="1"/>
          <p:nvPr/>
        </p:nvSpPr>
        <p:spPr>
          <a:xfrm>
            <a:off x="7007145" y="1241266"/>
            <a:ext cx="4535926" cy="31537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Proposed Workflow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69BF4F-FA69-4E06-93B5-C5B81BD7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0832" y="396837"/>
            <a:ext cx="6451504" cy="6058999"/>
            <a:chOff x="423332" y="396837"/>
            <a:chExt cx="6451504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9C4CA6-15F9-4BC3-936C-F4C75E36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593738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79461D6-F966-4977-B19A-EA3390368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20109CC-85DE-4FEB-89DA-3E04B810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33E9FE-A5DF-4BED-9CE4-633C2EC82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311" y="730515"/>
            <a:ext cx="5990151" cy="54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3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06B78-40B1-44CE-9BCB-54727CAC8A1A}"/>
              </a:ext>
            </a:extLst>
          </p:cNvPr>
          <p:cNvSpPr txBox="1"/>
          <p:nvPr/>
        </p:nvSpPr>
        <p:spPr>
          <a:xfrm>
            <a:off x="4920503" y="1138518"/>
            <a:ext cx="1717792" cy="378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E63E3E-66EA-4C43-A6DF-147DB37616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5958" y="3383391"/>
            <a:ext cx="2776175" cy="274950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F3DA89-0FC6-4CC7-B47D-346EAFE7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074" y="919494"/>
            <a:ext cx="8761413" cy="706964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Storytelling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649D1F-4E4B-4317-9DA8-40D02842E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9112" y="2805989"/>
            <a:ext cx="4971697" cy="3406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Susie scans the QR code on the wall beside the bed to initiate a rapid response.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108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05C65-19D6-40A1-8BC0-5647DA615106}"/>
              </a:ext>
            </a:extLst>
          </p:cNvPr>
          <p:cNvSpPr txBox="1"/>
          <p:nvPr/>
        </p:nvSpPr>
        <p:spPr>
          <a:xfrm>
            <a:off x="4804251" y="2099733"/>
            <a:ext cx="2260736" cy="1007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06B78-40B1-44CE-9BCB-54727CAC8A1A}"/>
              </a:ext>
            </a:extLst>
          </p:cNvPr>
          <p:cNvSpPr txBox="1"/>
          <p:nvPr/>
        </p:nvSpPr>
        <p:spPr>
          <a:xfrm>
            <a:off x="3618552" y="3106646"/>
            <a:ext cx="4657524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cs typeface="Calibri"/>
              </a:rPr>
              <a:t>Watch how in </a:t>
            </a:r>
            <a:r>
              <a:rPr lang="en-US" b="1">
                <a:cs typeface="Calibri"/>
              </a:rPr>
              <a:t>less than</a:t>
            </a:r>
            <a:r>
              <a:rPr lang="en-US">
                <a:cs typeface="Calibri"/>
              </a:rPr>
              <a:t> </a:t>
            </a:r>
            <a:r>
              <a:rPr lang="en-US" sz="2400">
                <a:cs typeface="Calibri"/>
              </a:rPr>
              <a:t>3 seconds</a:t>
            </a:r>
            <a:r>
              <a:rPr lang="en-US">
                <a:cs typeface="Calibri"/>
              </a:rPr>
              <a:t> the </a:t>
            </a:r>
            <a:r>
              <a:rPr lang="en-US" i="1">
                <a:cs typeface="Calibri"/>
              </a:rPr>
              <a:t>Rapid Response</a:t>
            </a:r>
            <a:r>
              <a:rPr lang="en-US">
                <a:cs typeface="Calibri"/>
              </a:rPr>
              <a:t> can be initiated at the bedside by anyone scanning a </a:t>
            </a:r>
            <a:r>
              <a:rPr lang="en-US" b="1">
                <a:cs typeface="Calibri"/>
              </a:rPr>
              <a:t>Microsoft Forms</a:t>
            </a:r>
            <a:r>
              <a:rPr lang="en-US">
                <a:cs typeface="Calibri"/>
              </a:rPr>
              <a:t> QR code.</a:t>
            </a:r>
            <a:endParaRPr lang="en-US"/>
          </a:p>
        </p:txBody>
      </p:sp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BA5763CA-C97B-4D7B-B177-DD6BA4092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451" y="5294293"/>
            <a:ext cx="1062990" cy="107275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8F2983-488C-414E-8429-90DB0457553F}"/>
              </a:ext>
            </a:extLst>
          </p:cNvPr>
          <p:cNvSpPr txBox="1"/>
          <p:nvPr/>
        </p:nvSpPr>
        <p:spPr>
          <a:xfrm>
            <a:off x="1415961" y="5995288"/>
            <a:ext cx="3565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Accurate... Fast... Lifesaving.</a:t>
            </a:r>
            <a:endParaRPr lang="en-US"/>
          </a:p>
        </p:txBody>
      </p:sp>
      <p:pic>
        <p:nvPicPr>
          <p:cNvPr id="4" name="Picture 5" descr="A picture containing crossword, text, black, piece&#10;&#10;Description generated with very high confidence">
            <a:extLst>
              <a:ext uri="{FF2B5EF4-FFF2-40B4-BE49-F238E27FC236}">
                <a16:creationId xmlns:a16="http://schemas.microsoft.com/office/drawing/2014/main" id="{6C5BC130-321D-4F6D-98CF-4E7E61CB0E7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99" y="799374"/>
            <a:ext cx="2117467" cy="2130696"/>
          </a:xfrm>
          <a:prstGeom prst="rect">
            <a:avLst/>
          </a:prstGeom>
        </p:spPr>
      </p:pic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8F75E3-62FC-4A5A-8298-D5A8B07A6DE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300" y="2068902"/>
            <a:ext cx="219562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6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06B78-40B1-44CE-9BCB-54727CAC8A1A}"/>
              </a:ext>
            </a:extLst>
          </p:cNvPr>
          <p:cNvSpPr txBox="1"/>
          <p:nvPr/>
        </p:nvSpPr>
        <p:spPr>
          <a:xfrm>
            <a:off x="4657096" y="856296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FEA52-FAB3-4341-92D8-EA8996F76ACD}"/>
              </a:ext>
            </a:extLst>
          </p:cNvPr>
          <p:cNvSpPr txBox="1"/>
          <p:nvPr/>
        </p:nvSpPr>
        <p:spPr>
          <a:xfrm>
            <a:off x="402390" y="3507971"/>
            <a:ext cx="629914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Arial"/>
              </a:rPr>
              <a:t>Patients and Family</a:t>
            </a:r>
          </a:p>
          <a:p>
            <a:pPr algn="ctr"/>
            <a:endParaRPr lang="en-US" sz="2400">
              <a:cs typeface="Arial"/>
            </a:endParaRPr>
          </a:p>
          <a:p>
            <a:pPr>
              <a:buChar char="•"/>
            </a:pPr>
            <a:r>
              <a:rPr lang="en-US" sz="2400">
                <a:cs typeface="Arial"/>
              </a:rPr>
              <a:t>Satisfaction of patients and families​</a:t>
            </a:r>
          </a:p>
          <a:p>
            <a:pPr>
              <a:buChar char="•"/>
            </a:pPr>
            <a:r>
              <a:rPr lang="en-US" sz="2400">
                <a:cs typeface="Arial"/>
              </a:rPr>
              <a:t>Reducing noise no overhead paging​</a:t>
            </a:r>
            <a:endParaRPr lang="en-US" sz="2400"/>
          </a:p>
          <a:p>
            <a:pPr>
              <a:buChar char="•"/>
            </a:pPr>
            <a:r>
              <a:rPr lang="en-US" sz="2400">
                <a:cs typeface="Arial"/>
              </a:rPr>
              <a:t>Promotes empowerment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287E6E8-18B7-46F5-B1A9-F54499256E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09" y="3289137"/>
            <a:ext cx="576264" cy="793131"/>
          </a:xfrm>
          <a:prstGeom prst="rect">
            <a:avLst/>
          </a:prstGeom>
        </p:spPr>
      </p:pic>
      <p:pic>
        <p:nvPicPr>
          <p:cNvPr id="9" name="Picture 9" descr="A picture containing air&#10;&#10;Description generated with very high confidence">
            <a:extLst>
              <a:ext uri="{FF2B5EF4-FFF2-40B4-BE49-F238E27FC236}">
                <a16:creationId xmlns:a16="http://schemas.microsoft.com/office/drawing/2014/main" id="{A1BDF2C7-9E9B-4425-9CE1-6B8B0151FC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241" y="2566079"/>
            <a:ext cx="3463611" cy="34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9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06B78-40B1-44CE-9BCB-54727CAC8A1A}"/>
              </a:ext>
            </a:extLst>
          </p:cNvPr>
          <p:cNvSpPr txBox="1"/>
          <p:nvPr/>
        </p:nvSpPr>
        <p:spPr>
          <a:xfrm>
            <a:off x="3564417" y="496862"/>
            <a:ext cx="37639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/>
              <a:t>Benefits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72DEC-47CC-4574-9FAE-681F3000C5B7}"/>
              </a:ext>
            </a:extLst>
          </p:cNvPr>
          <p:cNvSpPr txBox="1"/>
          <p:nvPr/>
        </p:nvSpPr>
        <p:spPr>
          <a:xfrm>
            <a:off x="5755821" y="2391936"/>
            <a:ext cx="641496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Arial"/>
              </a:rPr>
              <a:t>Healthcare Team</a:t>
            </a:r>
          </a:p>
          <a:p>
            <a:pPr algn="ctr"/>
            <a:endParaRPr lang="en-US">
              <a:cs typeface="Arial"/>
            </a:endParaRPr>
          </a:p>
          <a:p>
            <a:pPr>
              <a:buChar char="•"/>
            </a:pPr>
            <a:r>
              <a:rPr lang="en-US">
                <a:cs typeface="Arial"/>
              </a:rPr>
              <a:t>Time is precious for declining patients (secs save lives)</a:t>
            </a:r>
            <a:endParaRPr lang="en-US">
              <a:cs typeface="Calibri" panose="020F0502020204030204"/>
            </a:endParaRPr>
          </a:p>
          <a:p>
            <a:pPr>
              <a:buChar char="•"/>
            </a:pPr>
            <a:r>
              <a:rPr lang="en-US">
                <a:cs typeface="Arial"/>
              </a:rPr>
              <a:t>COVID-19 patients can deteriorate very quickly​</a:t>
            </a:r>
            <a:endParaRPr lang="en-US">
              <a:cs typeface="Calibri" panose="020F0502020204030204"/>
            </a:endParaRPr>
          </a:p>
          <a:p>
            <a:pPr>
              <a:buChar char="•"/>
            </a:pPr>
            <a:r>
              <a:rPr lang="en-US">
                <a:cs typeface="Arial"/>
              </a:rPr>
              <a:t>HCAHPS increase</a:t>
            </a:r>
          </a:p>
          <a:p>
            <a:pPr>
              <a:buChar char="•"/>
            </a:pPr>
            <a:r>
              <a:rPr lang="en-US">
                <a:cs typeface="Arial"/>
              </a:rPr>
              <a:t>Accurately debrief</a:t>
            </a:r>
          </a:p>
          <a:p>
            <a:pPr>
              <a:buChar char="•"/>
            </a:pPr>
            <a:endParaRPr lang="en-US">
              <a:cs typeface="Arial"/>
            </a:endParaRPr>
          </a:p>
        </p:txBody>
      </p:sp>
      <p:pic>
        <p:nvPicPr>
          <p:cNvPr id="7" name="Picture 7" descr="A clock that is on a white surface&#10;&#10;Description generated with very high confidence">
            <a:extLst>
              <a:ext uri="{FF2B5EF4-FFF2-40B4-BE49-F238E27FC236}">
                <a16:creationId xmlns:a16="http://schemas.microsoft.com/office/drawing/2014/main" id="{0A2E3874-9BC8-4287-A377-BB906D5B6E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686" y="4370504"/>
            <a:ext cx="2743200" cy="1827339"/>
          </a:xfrm>
          <a:prstGeom prst="rect">
            <a:avLst/>
          </a:prstGeom>
        </p:spPr>
      </p:pic>
      <p:pic>
        <p:nvPicPr>
          <p:cNvPr id="8" name="Picture 8" descr="A picture containing shirt&#10;&#10;Description generated with very high confidence">
            <a:extLst>
              <a:ext uri="{FF2B5EF4-FFF2-40B4-BE49-F238E27FC236}">
                <a16:creationId xmlns:a16="http://schemas.microsoft.com/office/drawing/2014/main" id="{4EB13E8D-4CD9-4D50-95A7-63099E0DB7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045" y="1853964"/>
            <a:ext cx="992982" cy="985364"/>
          </a:xfrm>
          <a:prstGeom prst="rect">
            <a:avLst/>
          </a:prstGeom>
        </p:spPr>
      </p:pic>
      <p:pic>
        <p:nvPicPr>
          <p:cNvPr id="4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F2E711C4-2031-4196-AD2F-15101C75EAA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077" y="2393367"/>
            <a:ext cx="5146861" cy="33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95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69735E0F1C74AB6DE44E4AEF283E0" ma:contentTypeVersion="12" ma:contentTypeDescription="Create a new document." ma:contentTypeScope="" ma:versionID="ac6123f928cf1c47568d38e9349e77a6">
  <xsd:schema xmlns:xsd="http://www.w3.org/2001/XMLSchema" xmlns:xs="http://www.w3.org/2001/XMLSchema" xmlns:p="http://schemas.microsoft.com/office/2006/metadata/properties" xmlns:ns2="e24a63f3-eb78-4c02-b427-e40ea3e01532" xmlns:ns3="c559991b-f02c-4c14-9d90-11006b84b263" targetNamespace="http://schemas.microsoft.com/office/2006/metadata/properties" ma:root="true" ma:fieldsID="36cec160b7d6c9e1afd0a50828794281" ns2:_="" ns3:_="">
    <xsd:import namespace="e24a63f3-eb78-4c02-b427-e40ea3e01532"/>
    <xsd:import namespace="c559991b-f02c-4c14-9d90-11006b84b2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a63f3-eb78-4c02-b427-e40ea3e015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9991b-f02c-4c14-9d90-11006b84b26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0F7AA8-6AB3-4DD5-B6D1-CF893D21B52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924979-365A-4613-8F5D-2EA46034C612}">
  <ds:schemaRefs>
    <ds:schemaRef ds:uri="c559991b-f02c-4c14-9d90-11006b84b263"/>
    <ds:schemaRef ds:uri="e24a63f3-eb78-4c02-b427-e40ea3e015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E61F5E-6424-4770-ABC9-BC9E9049ED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268</Words>
  <Application>Microsoft Office PowerPoint</Application>
  <PresentationFormat>Widescreen</PresentationFormat>
  <Paragraphs>70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Easy Data Capture Tool for   Rapid Response Teams</vt:lpstr>
      <vt:lpstr>Storytelling</vt:lpstr>
      <vt:lpstr>PowerPoint Presentation</vt:lpstr>
      <vt:lpstr>PowerPoint Presentation</vt:lpstr>
      <vt:lpstr>PowerPoint Presentation</vt:lpstr>
      <vt:lpstr>Storytelling</vt:lpstr>
      <vt:lpstr>PowerPoint Presentation</vt:lpstr>
      <vt:lpstr>PowerPoint Presentation</vt:lpstr>
      <vt:lpstr>PowerPoint Presentation</vt:lpstr>
      <vt:lpstr>How can this solution be delivered?</vt:lpstr>
      <vt:lpstr>Storytelling</vt:lpstr>
      <vt:lpstr>We are a united team of hackers!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Jeffrey Fattic</cp:lastModifiedBy>
  <cp:revision>3</cp:revision>
  <dcterms:created xsi:type="dcterms:W3CDTF">2020-05-16T17:39:38Z</dcterms:created>
  <dcterms:modified xsi:type="dcterms:W3CDTF">2020-05-19T21:36:37Z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0x01010041069735E0F1C74AB6DE44E4AEF283E0</vt:lpwstr>
  </property>
</Properties>
</file>