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4"/>
  </p:notesMasterIdLst>
  <p:sldIdLst>
    <p:sldId id="256" r:id="rId5"/>
    <p:sldId id="283" r:id="rId6"/>
    <p:sldId id="285" r:id="rId7"/>
    <p:sldId id="284" r:id="rId8"/>
    <p:sldId id="280" r:id="rId9"/>
    <p:sldId id="276" r:id="rId10"/>
    <p:sldId id="282" r:id="rId11"/>
    <p:sldId id="270" r:id="rId12"/>
    <p:sldId id="267" r:id="rId13"/>
  </p:sldIdLst>
  <p:sldSz cx="12192000" cy="6858000"/>
  <p:notesSz cx="6858000" cy="1685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urseharn" initials="nu" lastIdx="7" clrIdx="0">
    <p:extLst>
      <p:ext uri="{19B8F6BF-5375-455C-9EA6-DF929625EA0E}">
        <p15:presenceInfo xmlns:p15="http://schemas.microsoft.com/office/powerpoint/2012/main" userId="S::nurseharn_gmail.com#ext#@devupconforg2.onmicrosoft.com::2a8473b4-5f32-4f0e-b327-aec5dd77c431" providerId="AD"/>
      </p:ext>
    </p:extLst>
  </p:cmAuthor>
  <p:cmAuthor id="2" name="claire.draudt" initials="cl" lastIdx="3" clrIdx="1">
    <p:extLst>
      <p:ext uri="{19B8F6BF-5375-455C-9EA6-DF929625EA0E}">
        <p15:presenceInfo xmlns:p15="http://schemas.microsoft.com/office/powerpoint/2012/main" userId="S::claire.draudt_gmail.com#ext#@devupconforg2.onmicrosoft.com::7a07701b-a4de-4d5b-8f42-03fd027cc06d" providerId="AD"/>
      </p:ext>
    </p:extLst>
  </p:cmAuthor>
  <p:cmAuthor id="3" name="jesse" initials="je" lastIdx="3" clrIdx="2">
    <p:extLst>
      <p:ext uri="{19B8F6BF-5375-455C-9EA6-DF929625EA0E}">
        <p15:presenceInfo xmlns:p15="http://schemas.microsoft.com/office/powerpoint/2012/main" userId="S::jesse_bricksimple.com#ext#@devupconforg2.onmicrosoft.com::6ac8be2d-de76-430d-afcc-2e36d1d7270e" providerId="AD"/>
      </p:ext>
    </p:extLst>
  </p:cmAuthor>
  <p:cmAuthor id="4" name="Rys, Joshua [CPCUS]" initials="R[" lastIdx="1" clrIdx="3">
    <p:extLst>
      <p:ext uri="{19B8F6BF-5375-455C-9EA6-DF929625EA0E}">
        <p15:presenceInfo xmlns:p15="http://schemas.microsoft.com/office/powerpoint/2012/main" userId="S::jrys_its.jnj.com#ext#@devupconforg2.onmicrosoft.com::f3dba0bc-959e-4239-bb76-0d2f17e3c5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F0A631-B65C-4C5D-AEC6-81F63158D65A}" v="26" dt="2020-05-16T19:52:31.586"/>
    <p1510:client id="{0AA13909-2161-47E3-B21C-DA11A0C511C9}" v="733" dt="2020-05-17T03:22:13.449"/>
    <p1510:client id="{0BB8EDB6-00E1-4B77-BAB6-B0FE506258BA}" v="1" dt="2020-05-17T00:21:19.124"/>
    <p1510:client id="{0CFAF6D7-73C1-41F2-8F41-82108DD92AC9}" v="37" dt="2020-05-17T02:07:43.170"/>
    <p1510:client id="{0E2FEE32-B67E-41BF-8FF8-79345638ABD5}" v="100" dt="2020-05-16T19:40:16.235"/>
    <p1510:client id="{12331B6F-33AF-47CC-8F31-A0E465416CF9}" v="620" dt="2020-05-16T20:23:23.069"/>
    <p1510:client id="{1451B59F-E801-4EBD-8CDE-9A8C445FE1C6}" v="58" dt="2020-05-17T04:26:56.654"/>
    <p1510:client id="{1A0D9041-6DAF-45ED-A773-C09C1C0F27F2}" v="1190" dt="2020-05-16T20:18:23.935"/>
    <p1510:client id="{236C3899-289B-4835-A774-62D832CB77DD}" v="4" dt="2020-05-17T00:16:43.699"/>
    <p1510:client id="{25A69A97-3A5F-4FEE-94CB-34E167941469}" v="43" dt="2020-05-17T13:17:27.109"/>
    <p1510:client id="{29F1EC2A-0FF2-4C93-92A8-B34928B70151}" v="3" dt="2020-05-17T04:20:06.933"/>
    <p1510:client id="{2DEF24EA-A408-4056-92CD-A30B4F733EE7}" v="14" dt="2020-05-16T18:15:36.978"/>
    <p1510:client id="{31734AC8-6755-4C7F-B3C1-5CE5C1CF9B5A}" v="59" dt="2020-05-16T17:51:48.763"/>
    <p1510:client id="{3317CEF0-1339-4246-92FB-E6E34B2C2032}" v="30" dt="2020-05-16T23:38:25.357"/>
    <p1510:client id="{342DB767-AEA8-4DE7-90E5-96B182D3F43E}" v="30" dt="2020-05-17T14:23:43.756"/>
    <p1510:client id="{345511BD-99EE-46DD-A9A9-8596AE16E1FF}" v="5" dt="2020-05-17T13:09:50.535"/>
    <p1510:client id="{3B409D87-593B-4C6C-9A78-3E246D1C1217}" v="97" dt="2020-05-17T03:34:26.051"/>
    <p1510:client id="{3CE64CD8-3C2F-42E5-ADAC-FA5FE8F51021}" v="56" dt="2020-05-17T00:25:14.831"/>
    <p1510:client id="{3D56EADA-82D9-4D32-9F2E-5100B62139E3}" v="208" dt="2020-05-17T04:12:47.564"/>
    <p1510:client id="{3E3411B2-C3C0-463E-B2D2-53DF61A631C5}" v="4" dt="2020-05-17T14:47:57.706"/>
    <p1510:client id="{3FB62E9B-3864-405B-A55A-286530C21CF7}" v="35" dt="2020-05-17T12:13:11.351"/>
    <p1510:client id="{4170D342-0DFC-437C-A826-78B0BF5D08FD}" v="3" dt="2020-05-17T01:06:43.350"/>
    <p1510:client id="{417370D1-5183-4456-A58C-40AABA3EBD1C}" v="73" dt="2020-05-16T17:16:39.980"/>
    <p1510:client id="{48E59998-C8C5-4C9D-A0B3-E36EDD6FB3CC}" v="70" dt="2020-05-17T03:46:51.279"/>
    <p1510:client id="{49629647-3F86-416D-AC82-7B775F798865}" v="294" dt="2020-05-17T12:57:46.685"/>
    <p1510:client id="{500A1433-7DB9-420D-BB52-486336FE2F50}" v="2" dt="2020-05-17T14:16:40.999"/>
    <p1510:client id="{5024F38A-8E8E-4214-8A5F-E7E1CA751E40}" v="10" dt="2020-05-16T20:21:48.705"/>
    <p1510:client id="{5303D1D7-0F3D-4C41-BE1D-65A474465EF3}" v="29" dt="2020-05-16T20:29:34.735"/>
    <p1510:client id="{5860A916-C319-4A42-924A-64AB1DC07A88}" v="36" dt="2020-05-16T18:45:14.418"/>
    <p1510:client id="{5A456C14-D980-4B91-B455-ACE17464DA1B}" v="21" dt="2020-05-17T03:37:23.513"/>
    <p1510:client id="{5CC31E5C-FF00-4687-A3E4-740DCBA5A9FD}" v="18" dt="2020-05-16T18:20:23.199"/>
    <p1510:client id="{5F93A927-FCAE-4DA1-8B9D-ADDC643B7F5E}" v="213" dt="2020-05-16T19:58:30.806"/>
    <p1510:client id="{651932D4-89D3-4FED-B384-D7716A2312D7}" v="269" dt="2020-05-16T18:31:50.576"/>
    <p1510:client id="{65EF04BE-C3D9-4D40-BCF8-67902FFA89DF}" v="50" dt="2020-05-16T20:25:32.255"/>
    <p1510:client id="{66F9BD06-5241-4D00-971C-402668D98D82}" v="164" dt="2020-05-17T13:59:53.674"/>
    <p1510:client id="{6D1917E0-A443-460D-BD2A-3E069A9EEB46}" v="46" dt="2020-05-17T04:17:02.347"/>
    <p1510:client id="{7150E698-60CE-480B-9A5F-2B477362859F}" v="53" dt="2020-05-17T13:37:06.396"/>
    <p1510:client id="{75C6B8B7-1509-46BB-9F7E-772FE0E07A6A}" v="282" dt="2020-05-16T20:05:22.051"/>
    <p1510:client id="{7620EECF-3D42-482B-AFC1-1DA16FB0EB56}" v="62" dt="2020-05-16T20:25:56.459"/>
    <p1510:client id="{7709C061-7FD2-45DD-ABF9-AE632197C13E}" v="137" dt="2020-05-17T03:52:22.174"/>
    <p1510:client id="{829751A5-8FC8-4C4A-B827-1694D80E7E18}" v="8" dt="2020-05-17T14:58:54.180"/>
    <p1510:client id="{858A99F4-D5AA-4DF8-8FF6-5767C14D8F0D}" v="12" dt="2020-05-17T14:36:19.471"/>
    <p1510:client id="{8844DA34-BD2E-4FC9-B172-22A46536B477}" v="350" dt="2020-05-16T18:49:25.637"/>
    <p1510:client id="{8C150ABB-17DC-4A2C-AB64-4203FDD63852}" v="109" dt="2020-05-16T17:21:11.394"/>
    <p1510:client id="{8CF0ABDB-A5F0-400A-BAF2-A289CFD8C193}" v="2" dt="2020-05-16T19:17:31.235"/>
    <p1510:client id="{912DA6BB-3236-444C-8CC3-2F6EE915E7E6}" v="277" dt="2020-05-17T14:55:15.161"/>
    <p1510:client id="{914AF45E-1E1A-40FA-A08F-A72DD64EAAFB}" v="416" dt="2020-05-17T04:03:31.116"/>
    <p1510:client id="{97ABFDE5-4720-475A-8F3B-D5E542CCB02D}" v="458" dt="2020-05-16T18:41:09.332"/>
    <p1510:client id="{9A1F96A2-56AB-4381-AE0F-729320EC7B0D}" v="84" dt="2020-05-16T17:41:05.325"/>
    <p1510:client id="{9AEB043B-3285-401B-B0A6-0E9228433C15}" v="1" dt="2020-05-16T20:39:19.691"/>
    <p1510:client id="{A33AD73E-EFA3-4836-AC91-14DD1283B94D}" v="147" dt="2020-05-16T18:27:40.545"/>
    <p1510:client id="{B66F8690-EC58-48F3-8C67-376F39A62EC0}" v="287" dt="2020-05-17T00:54:33.565"/>
    <p1510:client id="{B9F1DD32-D9D3-49BE-80C5-5A69403ED462}" v="2" dt="2020-05-17T00:30:45.106"/>
    <p1510:client id="{B9F1E852-4C16-4208-9069-8526EADC429E}" v="382" dt="2020-05-16T18:06:03.433"/>
    <p1510:client id="{BC57BB59-025D-4B10-A1D9-86C9A3D732F1}" v="37" dt="2020-05-16T18:43:04"/>
    <p1510:client id="{BF948E40-689A-4F5E-A2B8-E6E685C85241}" v="59" dt="2020-05-16T20:24:00.383"/>
    <p1510:client id="{C04E69E3-D1DB-4AF6-A218-FC4B491C0987}" v="205" dt="2020-05-17T04:01:14.470"/>
    <p1510:client id="{C2F92352-5B61-4923-A978-ADF3B32EC451}" v="7" dt="2020-05-16T18:17:37.789"/>
    <p1510:client id="{C4E84720-9CD7-4E67-9878-63E9E4C8E7DF}" v="117" dt="2020-05-16T20:28:36.084"/>
    <p1510:client id="{CC077488-E848-49DF-9F59-412A15C25A38}" v="4" dt="2020-05-17T12:15:59.938"/>
    <p1510:client id="{CF585D9F-D4C0-412C-AF1C-636014C43DBA}" v="111" dt="2020-05-17T03:43:59.885"/>
    <p1510:client id="{D1D8B6D0-3690-4AAF-8706-53A8BA9E74B4}" v="324" dt="2020-05-16T17:53:57.710"/>
    <p1510:client id="{D4780DB2-7142-4BE7-909F-71923A3A2CF2}" v="814" dt="2020-05-16T18:13:05.100"/>
    <p1510:client id="{D604F2B7-B562-4D60-BBFD-67DA0B66026D}" v="1135" dt="2020-05-16T17:34:20.788"/>
    <p1510:client id="{DA21BE00-DEB3-4CF8-833D-295E018CB682}" v="14" dt="2020-05-17T14:45:46.334"/>
    <p1510:client id="{DA640C72-41E9-4B3F-97AD-2799E863DA5B}" v="38" dt="2020-05-16T19:53:03.335"/>
    <p1510:client id="{DC66BA28-0E07-45F8-B820-AC80D69BABF6}" v="7" dt="2020-05-17T14:21:17.954"/>
    <p1510:client id="{E08D48D9-F172-4CE4-A0F5-F66E68179840}" v="390" dt="2020-05-16T17:33:24.466"/>
    <p1510:client id="{E15BB9F4-9F3D-4AEB-A547-1D8A0CC972D8}" v="81" dt="2020-05-17T03:27:29.600"/>
    <p1510:client id="{E1C62287-84E5-406C-8C44-E7B1FFD0416D}" v="931" dt="2020-05-16T20:01:17.951"/>
    <p1510:client id="{E46308C7-EB82-4A3D-9184-A6797B6156CC}" v="5" dt="2020-05-16T20:05:18.686"/>
    <p1510:client id="{EA0DC446-53DF-41CA-A4A7-9CE59BFEEB06}" v="30" dt="2020-05-17T14:51:53.909"/>
    <p1510:client id="{EC0780EF-5700-4DC1-ADBD-1CA90F3F71F4}" v="57" dt="2020-05-17T03:31:33.618"/>
    <p1510:client id="{ED4AA13A-AFC6-45E3-A663-9EEF1C2FAAB7}" v="22" dt="2020-05-16T23:39:39.019"/>
    <p1510:client id="{EF93462B-A08C-4FEF-B538-D5A92127E9DA}" v="62" dt="2020-05-17T13:05:28.272"/>
    <p1510:client id="{F9552D32-E408-4849-B11D-FCF75A399438}" v="313" dt="2020-05-17T00:10:09.594"/>
    <p1510:client id="{F9BD9CD1-8A3D-48DC-B290-58AF58183D18}" v="133" dt="2020-05-17T14:21:48.331"/>
    <p1510:client id="{FEED1D0F-4F82-4610-B0A3-1D45856D7554}" v="481" dt="2020-05-16T23:48:15.1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ire.draudt" userId="S::claire.draudt_gmail.com#ext#@devupconforg2.onmicrosoft.com::7a07701b-a4de-4d5b-8f42-03fd027cc06d" providerId="AD" clId="Web-{BC57BB59-025D-4B10-A1D9-86C9A3D732F1}"/>
    <pc:docChg chg="modSld">
      <pc:chgData name="claire.draudt" userId="S::claire.draudt_gmail.com#ext#@devupconforg2.onmicrosoft.com::7a07701b-a4de-4d5b-8f42-03fd027cc06d" providerId="AD" clId="Web-{BC57BB59-025D-4B10-A1D9-86C9A3D732F1}" dt="2020-05-16T18:43:03.469" v="35" actId="20577"/>
      <pc:docMkLst>
        <pc:docMk/>
      </pc:docMkLst>
      <pc:sldChg chg="modSp">
        <pc:chgData name="claire.draudt" userId="S::claire.draudt_gmail.com#ext#@devupconforg2.onmicrosoft.com::7a07701b-a4de-4d5b-8f42-03fd027cc06d" providerId="AD" clId="Web-{BC57BB59-025D-4B10-A1D9-86C9A3D732F1}" dt="2020-05-16T18:43:03.453" v="34" actId="20577"/>
        <pc:sldMkLst>
          <pc:docMk/>
          <pc:sldMk cId="746928039" sldId="263"/>
        </pc:sldMkLst>
        <pc:spChg chg="mod">
          <ac:chgData name="claire.draudt" userId="S::claire.draudt_gmail.com#ext#@devupconforg2.onmicrosoft.com::7a07701b-a4de-4d5b-8f42-03fd027cc06d" providerId="AD" clId="Web-{BC57BB59-025D-4B10-A1D9-86C9A3D732F1}" dt="2020-05-16T18:43:03.453" v="34" actId="20577"/>
          <ac:spMkLst>
            <pc:docMk/>
            <pc:sldMk cId="746928039" sldId="263"/>
            <ac:spMk id="2" creationId="{CA7351B2-D806-4BDF-B395-0B745DDFA4D4}"/>
          </ac:spMkLst>
        </pc:spChg>
      </pc:sldChg>
    </pc:docChg>
  </pc:docChgLst>
  <pc:docChgLst>
    <pc:chgData name="nurseharn" userId="S::nurseharn_gmail.com#ext#@devupconforg2.onmicrosoft.com::2a8473b4-5f32-4f0e-b327-aec5dd77c431" providerId="AD" clId="Web-{D1D8B6D0-3690-4AAF-8706-53A8BA9E74B4}"/>
    <pc:docChg chg="addSld delSld modSld">
      <pc:chgData name="nurseharn" userId="S::nurseharn_gmail.com#ext#@devupconforg2.onmicrosoft.com::2a8473b4-5f32-4f0e-b327-aec5dd77c431" providerId="AD" clId="Web-{D1D8B6D0-3690-4AAF-8706-53A8BA9E74B4}" dt="2020-05-16T17:53:57.710" v="320" actId="1076"/>
      <pc:docMkLst>
        <pc:docMk/>
      </pc:docMkLst>
      <pc:sldChg chg="modSp">
        <pc:chgData name="nurseharn" userId="S::nurseharn_gmail.com#ext#@devupconforg2.onmicrosoft.com::2a8473b4-5f32-4f0e-b327-aec5dd77c431" providerId="AD" clId="Web-{D1D8B6D0-3690-4AAF-8706-53A8BA9E74B4}" dt="2020-05-16T17:52:06.550" v="312" actId="20577"/>
        <pc:sldMkLst>
          <pc:docMk/>
          <pc:sldMk cId="390004433" sldId="259"/>
        </pc:sldMkLst>
        <pc:spChg chg="mod">
          <ac:chgData name="nurseharn" userId="S::nurseharn_gmail.com#ext#@devupconforg2.onmicrosoft.com::2a8473b4-5f32-4f0e-b327-aec5dd77c431" providerId="AD" clId="Web-{D1D8B6D0-3690-4AAF-8706-53A8BA9E74B4}" dt="2020-05-16T17:52:06.550" v="312" actId="20577"/>
          <ac:spMkLst>
            <pc:docMk/>
            <pc:sldMk cId="390004433" sldId="259"/>
            <ac:spMk id="3" creationId="{D99506DB-B4CB-4C77-A1D5-151EAA475DC6}"/>
          </ac:spMkLst>
        </pc:spChg>
      </pc:sldChg>
      <pc:sldChg chg="addSp modSp mod setBg">
        <pc:chgData name="nurseharn" userId="S::nurseharn_gmail.com#ext#@devupconforg2.onmicrosoft.com::2a8473b4-5f32-4f0e-b327-aec5dd77c431" providerId="AD" clId="Web-{D1D8B6D0-3690-4AAF-8706-53A8BA9E74B4}" dt="2020-05-16T17:51:02.579" v="44"/>
        <pc:sldMkLst>
          <pc:docMk/>
          <pc:sldMk cId="3719353903" sldId="261"/>
        </pc:sldMkLst>
        <pc:spChg chg="mod">
          <ac:chgData name="nurseharn" userId="S::nurseharn_gmail.com#ext#@devupconforg2.onmicrosoft.com::2a8473b4-5f32-4f0e-b327-aec5dd77c431" providerId="AD" clId="Web-{D1D8B6D0-3690-4AAF-8706-53A8BA9E74B4}" dt="2020-05-16T17:51:02.579" v="44"/>
          <ac:spMkLst>
            <pc:docMk/>
            <pc:sldMk cId="3719353903" sldId="261"/>
            <ac:spMk id="4" creationId="{1847FE2B-5C11-439E-9392-606DE61A3A0F}"/>
          </ac:spMkLst>
        </pc:spChg>
        <pc:spChg chg="add">
          <ac:chgData name="nurseharn" userId="S::nurseharn_gmail.com#ext#@devupconforg2.onmicrosoft.com::2a8473b4-5f32-4f0e-b327-aec5dd77c431" providerId="AD" clId="Web-{D1D8B6D0-3690-4AAF-8706-53A8BA9E74B4}" dt="2020-05-16T17:51:02.579" v="44"/>
          <ac:spMkLst>
            <pc:docMk/>
            <pc:sldMk cId="3719353903" sldId="261"/>
            <ac:spMk id="35" creationId="{10CE3618-1D7A-4256-B2AF-9DB692996C65}"/>
          </ac:spMkLst>
        </pc:spChg>
        <pc:spChg chg="add">
          <ac:chgData name="nurseharn" userId="S::nurseharn_gmail.com#ext#@devupconforg2.onmicrosoft.com::2a8473b4-5f32-4f0e-b327-aec5dd77c431" providerId="AD" clId="Web-{D1D8B6D0-3690-4AAF-8706-53A8BA9E74B4}" dt="2020-05-16T17:51:02.579" v="44"/>
          <ac:spMkLst>
            <pc:docMk/>
            <pc:sldMk cId="3719353903" sldId="261"/>
            <ac:spMk id="58" creationId="{3F39476B-1A6D-47CB-AC7A-FB87EF003323}"/>
          </ac:spMkLst>
        </pc:spChg>
        <pc:grpChg chg="add">
          <ac:chgData name="nurseharn" userId="S::nurseharn_gmail.com#ext#@devupconforg2.onmicrosoft.com::2a8473b4-5f32-4f0e-b327-aec5dd77c431" providerId="AD" clId="Web-{D1D8B6D0-3690-4AAF-8706-53A8BA9E74B4}" dt="2020-05-16T17:51:02.579" v="44"/>
          <ac:grpSpMkLst>
            <pc:docMk/>
            <pc:sldMk cId="3719353903" sldId="261"/>
            <ac:grpSpMk id="9" creationId="{84DB7353-7D7A-431B-A5B6-A3845E6F2BB2}"/>
          </ac:grpSpMkLst>
        </pc:grpChg>
        <pc:grpChg chg="add">
          <ac:chgData name="nurseharn" userId="S::nurseharn_gmail.com#ext#@devupconforg2.onmicrosoft.com::2a8473b4-5f32-4f0e-b327-aec5dd77c431" providerId="AD" clId="Web-{D1D8B6D0-3690-4AAF-8706-53A8BA9E74B4}" dt="2020-05-16T17:51:02.579" v="44"/>
          <ac:grpSpMkLst>
            <pc:docMk/>
            <pc:sldMk cId="3719353903" sldId="261"/>
            <ac:grpSpMk id="30" creationId="{1B24766B-81CA-44C7-BF11-77A12BA42411}"/>
          </ac:grpSpMkLst>
        </pc:grpChg>
        <pc:grpChg chg="add">
          <ac:chgData name="nurseharn" userId="S::nurseharn_gmail.com#ext#@devupconforg2.onmicrosoft.com::2a8473b4-5f32-4f0e-b327-aec5dd77c431" providerId="AD" clId="Web-{D1D8B6D0-3690-4AAF-8706-53A8BA9E74B4}" dt="2020-05-16T17:51:02.579" v="44"/>
          <ac:grpSpMkLst>
            <pc:docMk/>
            <pc:sldMk cId="3719353903" sldId="261"/>
            <ac:grpSpMk id="37" creationId="{D91A9185-A7D5-460B-98BC-0BF2EBD3EEBE}"/>
          </ac:grpSpMkLst>
        </pc:grpChg>
      </pc:sldChg>
      <pc:sldChg chg="del">
        <pc:chgData name="nurseharn" userId="S::nurseharn_gmail.com#ext#@devupconforg2.onmicrosoft.com::2a8473b4-5f32-4f0e-b327-aec5dd77c431" providerId="AD" clId="Web-{D1D8B6D0-3690-4AAF-8706-53A8BA9E74B4}" dt="2020-05-16T17:52:18.488" v="314"/>
        <pc:sldMkLst>
          <pc:docMk/>
          <pc:sldMk cId="3967105913" sldId="262"/>
        </pc:sldMkLst>
      </pc:sldChg>
      <pc:sldChg chg="addSp modSp new mod setBg">
        <pc:chgData name="nurseharn" userId="S::nurseharn_gmail.com#ext#@devupconforg2.onmicrosoft.com::2a8473b4-5f32-4f0e-b327-aec5dd77c431" providerId="AD" clId="Web-{D1D8B6D0-3690-4AAF-8706-53A8BA9E74B4}" dt="2020-05-16T17:53:57.710" v="320" actId="1076"/>
        <pc:sldMkLst>
          <pc:docMk/>
          <pc:sldMk cId="746928039" sldId="263"/>
        </pc:sldMkLst>
        <pc:spChg chg="add mod">
          <ac:chgData name="nurseharn" userId="S::nurseharn_gmail.com#ext#@devupconforg2.onmicrosoft.com::2a8473b4-5f32-4f0e-b327-aec5dd77c431" providerId="AD" clId="Web-{D1D8B6D0-3690-4AAF-8706-53A8BA9E74B4}" dt="2020-05-16T17:48:28.371" v="40"/>
          <ac:spMkLst>
            <pc:docMk/>
            <pc:sldMk cId="746928039" sldId="263"/>
            <ac:spMk id="2" creationId="{CA7351B2-D806-4BDF-B395-0B745DDFA4D4}"/>
          </ac:spMkLst>
        </pc:spChg>
        <pc:spChg chg="add">
          <ac:chgData name="nurseharn" userId="S::nurseharn_gmail.com#ext#@devupconforg2.onmicrosoft.com::2a8473b4-5f32-4f0e-b327-aec5dd77c431" providerId="AD" clId="Web-{D1D8B6D0-3690-4AAF-8706-53A8BA9E74B4}" dt="2020-05-16T17:48:28.371" v="40"/>
          <ac:spMkLst>
            <pc:docMk/>
            <pc:sldMk cId="746928039" sldId="263"/>
            <ac:spMk id="33" creationId="{6132F700-8CFB-4C6C-B542-E0126AFD2ADE}"/>
          </ac:spMkLst>
        </pc:spChg>
        <pc:spChg chg="add">
          <ac:chgData name="nurseharn" userId="S::nurseharn_gmail.com#ext#@devupconforg2.onmicrosoft.com::2a8473b4-5f32-4f0e-b327-aec5dd77c431" providerId="AD" clId="Web-{D1D8B6D0-3690-4AAF-8706-53A8BA9E74B4}" dt="2020-05-16T17:48:28.371" v="40"/>
          <ac:spMkLst>
            <pc:docMk/>
            <pc:sldMk cId="746928039" sldId="263"/>
            <ac:spMk id="35" creationId="{590E0492-A063-4322-A6F6-50EBE38B58F2}"/>
          </ac:spMkLst>
        </pc:spChg>
        <pc:spChg chg="add">
          <ac:chgData name="nurseharn" userId="S::nurseharn_gmail.com#ext#@devupconforg2.onmicrosoft.com::2a8473b4-5f32-4f0e-b327-aec5dd77c431" providerId="AD" clId="Web-{D1D8B6D0-3690-4AAF-8706-53A8BA9E74B4}" dt="2020-05-16T17:48:28.371" v="40"/>
          <ac:spMkLst>
            <pc:docMk/>
            <pc:sldMk cId="746928039" sldId="263"/>
            <ac:spMk id="37" creationId="{8811F053-65BC-463F-A052-15EDF07DDC62}"/>
          </ac:spMkLst>
        </pc:spChg>
        <pc:grpChg chg="add">
          <ac:chgData name="nurseharn" userId="S::nurseharn_gmail.com#ext#@devupconforg2.onmicrosoft.com::2a8473b4-5f32-4f0e-b327-aec5dd77c431" providerId="AD" clId="Web-{D1D8B6D0-3690-4AAF-8706-53A8BA9E74B4}" dt="2020-05-16T17:48:28.371" v="40"/>
          <ac:grpSpMkLst>
            <pc:docMk/>
            <pc:sldMk cId="746928039" sldId="263"/>
            <ac:grpSpMk id="7" creationId="{84DB7353-7D7A-431B-A5B6-A3845E6F2BB2}"/>
          </ac:grpSpMkLst>
        </pc:grpChg>
        <pc:grpChg chg="add">
          <ac:chgData name="nurseharn" userId="S::nurseharn_gmail.com#ext#@devupconforg2.onmicrosoft.com::2a8473b4-5f32-4f0e-b327-aec5dd77c431" providerId="AD" clId="Web-{D1D8B6D0-3690-4AAF-8706-53A8BA9E74B4}" dt="2020-05-16T17:48:28.371" v="40"/>
          <ac:grpSpMkLst>
            <pc:docMk/>
            <pc:sldMk cId="746928039" sldId="263"/>
            <ac:grpSpMk id="28" creationId="{1B24766B-81CA-44C7-BF11-77A12BA42411}"/>
          </ac:grpSpMkLst>
        </pc:grpChg>
        <pc:picChg chg="add mod modCrop">
          <ac:chgData name="nurseharn" userId="S::nurseharn_gmail.com#ext#@devupconforg2.onmicrosoft.com::2a8473b4-5f32-4f0e-b327-aec5dd77c431" providerId="AD" clId="Web-{D1D8B6D0-3690-4AAF-8706-53A8BA9E74B4}" dt="2020-05-16T17:53:57.710" v="320" actId="1076"/>
          <ac:picMkLst>
            <pc:docMk/>
            <pc:sldMk cId="746928039" sldId="263"/>
            <ac:picMk id="3" creationId="{2E111033-6617-4C33-9935-0B7E4E5DCEA0}"/>
          </ac:picMkLst>
        </pc:picChg>
      </pc:sldChg>
      <pc:sldChg chg="addSp modSp new mod setBg">
        <pc:chgData name="nurseharn" userId="S::nurseharn_gmail.com#ext#@devupconforg2.onmicrosoft.com::2a8473b4-5f32-4f0e-b327-aec5dd77c431" providerId="AD" clId="Web-{D1D8B6D0-3690-4AAF-8706-53A8BA9E74B4}" dt="2020-05-16T17:50:34.468" v="43" actId="1076"/>
        <pc:sldMkLst>
          <pc:docMk/>
          <pc:sldMk cId="1207457189" sldId="264"/>
        </pc:sldMkLst>
        <pc:picChg chg="add mod ord">
          <ac:chgData name="nurseharn" userId="S::nurseharn_gmail.com#ext#@devupconforg2.onmicrosoft.com::2a8473b4-5f32-4f0e-b327-aec5dd77c431" providerId="AD" clId="Web-{D1D8B6D0-3690-4AAF-8706-53A8BA9E74B4}" dt="2020-05-16T17:50:34.468" v="43" actId="1076"/>
          <ac:picMkLst>
            <pc:docMk/>
            <pc:sldMk cId="1207457189" sldId="264"/>
            <ac:picMk id="2" creationId="{20DC1C67-3F62-4D59-876C-7A187CFE2924}"/>
          </ac:picMkLst>
        </pc:picChg>
        <pc:picChg chg="add mod">
          <ac:chgData name="nurseharn" userId="S::nurseharn_gmail.com#ext#@devupconforg2.onmicrosoft.com::2a8473b4-5f32-4f0e-b327-aec5dd77c431" providerId="AD" clId="Web-{D1D8B6D0-3690-4AAF-8706-53A8BA9E74B4}" dt="2020-05-16T17:50:18.407" v="41" actId="1076"/>
          <ac:picMkLst>
            <pc:docMk/>
            <pc:sldMk cId="1207457189" sldId="264"/>
            <ac:picMk id="3" creationId="{E011D488-0055-4E98-8C8E-52082B8405F9}"/>
          </ac:picMkLst>
        </pc:picChg>
        <pc:picChg chg="add mod">
          <ac:chgData name="nurseharn" userId="S::nurseharn_gmail.com#ext#@devupconforg2.onmicrosoft.com::2a8473b4-5f32-4f0e-b327-aec5dd77c431" providerId="AD" clId="Web-{D1D8B6D0-3690-4AAF-8706-53A8BA9E74B4}" dt="2020-05-16T17:48:12.901" v="39" actId="1076"/>
          <ac:picMkLst>
            <pc:docMk/>
            <pc:sldMk cId="1207457189" sldId="264"/>
            <ac:picMk id="4" creationId="{1F0D82D1-04E4-4DB7-B152-02DD75566F5E}"/>
          </ac:picMkLst>
        </pc:picChg>
        <pc:picChg chg="add mod">
          <ac:chgData name="nurseharn" userId="S::nurseharn_gmail.com#ext#@devupconforg2.onmicrosoft.com::2a8473b4-5f32-4f0e-b327-aec5dd77c431" providerId="AD" clId="Web-{D1D8B6D0-3690-4AAF-8706-53A8BA9E74B4}" dt="2020-05-16T17:48:08.213" v="37" actId="1076"/>
          <ac:picMkLst>
            <pc:docMk/>
            <pc:sldMk cId="1207457189" sldId="264"/>
            <ac:picMk id="5" creationId="{245BCA0E-1887-4F7A-8744-C715C923753F}"/>
          </ac:picMkLst>
        </pc:picChg>
      </pc:sldChg>
    </pc:docChg>
  </pc:docChgLst>
  <pc:docChgLst>
    <pc:chgData name="claire.draudt" userId="S::claire.draudt_gmail.com#ext#@devupconforg2.onmicrosoft.com::7a07701b-a4de-4d5b-8f42-03fd027cc06d" providerId="AD" clId="Web-{7620EECF-3D42-482B-AFC1-1DA16FB0EB56}"/>
    <pc:docChg chg="modSld">
      <pc:chgData name="claire.draudt" userId="S::claire.draudt_gmail.com#ext#@devupconforg2.onmicrosoft.com::7a07701b-a4de-4d5b-8f42-03fd027cc06d" providerId="AD" clId="Web-{7620EECF-3D42-482B-AFC1-1DA16FB0EB56}" dt="2020-05-16T20:25:55.365" v="60" actId="20577"/>
      <pc:docMkLst>
        <pc:docMk/>
      </pc:docMkLst>
      <pc:sldChg chg="modSp">
        <pc:chgData name="claire.draudt" userId="S::claire.draudt_gmail.com#ext#@devupconforg2.onmicrosoft.com::7a07701b-a4de-4d5b-8f42-03fd027cc06d" providerId="AD" clId="Web-{7620EECF-3D42-482B-AFC1-1DA16FB0EB56}" dt="2020-05-16T20:25:54.021" v="58" actId="20577"/>
        <pc:sldMkLst>
          <pc:docMk/>
          <pc:sldMk cId="109857222" sldId="256"/>
        </pc:sldMkLst>
        <pc:spChg chg="mod">
          <ac:chgData name="claire.draudt" userId="S::claire.draudt_gmail.com#ext#@devupconforg2.onmicrosoft.com::7a07701b-a4de-4d5b-8f42-03fd027cc06d" providerId="AD" clId="Web-{7620EECF-3D42-482B-AFC1-1DA16FB0EB56}" dt="2020-05-16T20:25:54.021" v="58" actId="20577"/>
          <ac:spMkLst>
            <pc:docMk/>
            <pc:sldMk cId="109857222" sldId="256"/>
            <ac:spMk id="4" creationId="{22B6417A-51B6-4EEC-9397-2DAAA0A2AD51}"/>
          </ac:spMkLst>
        </pc:spChg>
      </pc:sldChg>
    </pc:docChg>
  </pc:docChgLst>
  <pc:docChgLst>
    <pc:chgData name="nurseharn" userId="S::nurseharn_gmail.com#ext#@devupconforg2.onmicrosoft.com::2a8473b4-5f32-4f0e-b327-aec5dd77c431" providerId="AD" clId="Web-{DC66BA28-0E07-45F8-B820-AC80D69BABF6}"/>
    <pc:docChg chg="modSld">
      <pc:chgData name="nurseharn" userId="S::nurseharn_gmail.com#ext#@devupconforg2.onmicrosoft.com::2a8473b4-5f32-4f0e-b327-aec5dd77c431" providerId="AD" clId="Web-{DC66BA28-0E07-45F8-B820-AC80D69BABF6}" dt="2020-05-17T14:21:17.954" v="6" actId="1076"/>
      <pc:docMkLst>
        <pc:docMk/>
      </pc:docMkLst>
      <pc:sldChg chg="modSp">
        <pc:chgData name="nurseharn" userId="S::nurseharn_gmail.com#ext#@devupconforg2.onmicrosoft.com::2a8473b4-5f32-4f0e-b327-aec5dd77c431" providerId="AD" clId="Web-{DC66BA28-0E07-45F8-B820-AC80D69BABF6}" dt="2020-05-17T14:21:17.954" v="6" actId="1076"/>
        <pc:sldMkLst>
          <pc:docMk/>
          <pc:sldMk cId="1055418059" sldId="285"/>
        </pc:sldMkLst>
        <pc:spChg chg="mod">
          <ac:chgData name="nurseharn" userId="S::nurseharn_gmail.com#ext#@devupconforg2.onmicrosoft.com::2a8473b4-5f32-4f0e-b327-aec5dd77c431" providerId="AD" clId="Web-{DC66BA28-0E07-45F8-B820-AC80D69BABF6}" dt="2020-05-17T14:21:17.954" v="6" actId="1076"/>
          <ac:spMkLst>
            <pc:docMk/>
            <pc:sldMk cId="1055418059" sldId="285"/>
            <ac:spMk id="3" creationId="{C1F5CE1B-473F-4497-A971-273688F829EA}"/>
          </ac:spMkLst>
        </pc:spChg>
      </pc:sldChg>
    </pc:docChg>
  </pc:docChgLst>
  <pc:docChgLst>
    <pc:chgData name="nurseharn" userId="S::nurseharn_gmail.com#ext#@devupconforg2.onmicrosoft.com::2a8473b4-5f32-4f0e-b327-aec5dd77c431" providerId="AD" clId="Web-{500A1433-7DB9-420D-BB52-486336FE2F50}"/>
    <pc:docChg chg="modSld">
      <pc:chgData name="nurseharn" userId="S::nurseharn_gmail.com#ext#@devupconforg2.onmicrosoft.com::2a8473b4-5f32-4f0e-b327-aec5dd77c431" providerId="AD" clId="Web-{500A1433-7DB9-420D-BB52-486336FE2F50}" dt="2020-05-17T14:18:38.368" v="175"/>
      <pc:docMkLst>
        <pc:docMk/>
      </pc:docMkLst>
      <pc:sldChg chg="modNotes">
        <pc:chgData name="nurseharn" userId="S::nurseharn_gmail.com#ext#@devupconforg2.onmicrosoft.com::2a8473b4-5f32-4f0e-b327-aec5dd77c431" providerId="AD" clId="Web-{500A1433-7DB9-420D-BB52-486336FE2F50}" dt="2020-05-17T14:11:02.205" v="6"/>
        <pc:sldMkLst>
          <pc:docMk/>
          <pc:sldMk cId="109857222" sldId="256"/>
        </pc:sldMkLst>
      </pc:sldChg>
      <pc:sldChg chg="modNotes">
        <pc:chgData name="nurseharn" userId="S::nurseharn_gmail.com#ext#@devupconforg2.onmicrosoft.com::2a8473b4-5f32-4f0e-b327-aec5dd77c431" providerId="AD" clId="Web-{500A1433-7DB9-420D-BB52-486336FE2F50}" dt="2020-05-17T14:18:38.368" v="175"/>
        <pc:sldMkLst>
          <pc:docMk/>
          <pc:sldMk cId="4233976290" sldId="270"/>
        </pc:sldMkLst>
      </pc:sldChg>
      <pc:sldChg chg="modNotes">
        <pc:chgData name="nurseharn" userId="S::nurseharn_gmail.com#ext#@devupconforg2.onmicrosoft.com::2a8473b4-5f32-4f0e-b327-aec5dd77c431" providerId="AD" clId="Web-{500A1433-7DB9-420D-BB52-486336FE2F50}" dt="2020-05-17T14:16:40.593" v="125"/>
        <pc:sldMkLst>
          <pc:docMk/>
          <pc:sldMk cId="920955389" sldId="276"/>
        </pc:sldMkLst>
      </pc:sldChg>
      <pc:sldChg chg="modNotes">
        <pc:chgData name="nurseharn" userId="S::nurseharn_gmail.com#ext#@devupconforg2.onmicrosoft.com::2a8473b4-5f32-4f0e-b327-aec5dd77c431" providerId="AD" clId="Web-{500A1433-7DB9-420D-BB52-486336FE2F50}" dt="2020-05-17T14:16:00.933" v="117"/>
        <pc:sldMkLst>
          <pc:docMk/>
          <pc:sldMk cId="12078798" sldId="280"/>
        </pc:sldMkLst>
      </pc:sldChg>
      <pc:sldChg chg="modNotes">
        <pc:chgData name="nurseharn" userId="S::nurseharn_gmail.com#ext#@devupconforg2.onmicrosoft.com::2a8473b4-5f32-4f0e-b327-aec5dd77c431" providerId="AD" clId="Web-{500A1433-7DB9-420D-BB52-486336FE2F50}" dt="2020-05-17T14:17:31.706" v="140"/>
        <pc:sldMkLst>
          <pc:docMk/>
          <pc:sldMk cId="165266233" sldId="282"/>
        </pc:sldMkLst>
      </pc:sldChg>
    </pc:docChg>
  </pc:docChgLst>
  <pc:docChgLst>
    <pc:chgData name="claire.draudt" userId="S::claire.draudt_gmail.com#ext#@devupconforg2.onmicrosoft.com::7a07701b-a4de-4d5b-8f42-03fd027cc06d" providerId="AD" clId="Web-{D604F2B7-B562-4D60-BBFD-67DA0B66026D}"/>
    <pc:docChg chg="modSld">
      <pc:chgData name="claire.draudt" userId="S::claire.draudt_gmail.com#ext#@devupconforg2.onmicrosoft.com::7a07701b-a4de-4d5b-8f42-03fd027cc06d" providerId="AD" clId="Web-{D604F2B7-B562-4D60-BBFD-67DA0B66026D}" dt="2020-05-16T17:34:20.788" v="1131" actId="20577"/>
      <pc:docMkLst>
        <pc:docMk/>
      </pc:docMkLst>
      <pc:sldChg chg="modSp">
        <pc:chgData name="claire.draudt" userId="S::claire.draudt_gmail.com#ext#@devupconforg2.onmicrosoft.com::7a07701b-a4de-4d5b-8f42-03fd027cc06d" providerId="AD" clId="Web-{D604F2B7-B562-4D60-BBFD-67DA0B66026D}" dt="2020-05-16T17:33:14.507" v="1102" actId="20577"/>
        <pc:sldMkLst>
          <pc:docMk/>
          <pc:sldMk cId="4152513484" sldId="257"/>
        </pc:sldMkLst>
        <pc:spChg chg="mod">
          <ac:chgData name="claire.draudt" userId="S::claire.draudt_gmail.com#ext#@devupconforg2.onmicrosoft.com::7a07701b-a4de-4d5b-8f42-03fd027cc06d" providerId="AD" clId="Web-{D604F2B7-B562-4D60-BBFD-67DA0B66026D}" dt="2020-05-16T17:33:14.507" v="1102" actId="20577"/>
          <ac:spMkLst>
            <pc:docMk/>
            <pc:sldMk cId="4152513484" sldId="257"/>
            <ac:spMk id="2" creationId="{A9B290D9-AE2D-40B5-B112-D6E626D0F63E}"/>
          </ac:spMkLst>
        </pc:spChg>
      </pc:sldChg>
      <pc:sldChg chg="modSp">
        <pc:chgData name="claire.draudt" userId="S::claire.draudt_gmail.com#ext#@devupconforg2.onmicrosoft.com::7a07701b-a4de-4d5b-8f42-03fd027cc06d" providerId="AD" clId="Web-{D604F2B7-B562-4D60-BBFD-67DA0B66026D}" dt="2020-05-16T17:34:20.772" v="1130" actId="20577"/>
        <pc:sldMkLst>
          <pc:docMk/>
          <pc:sldMk cId="2842495273" sldId="258"/>
        </pc:sldMkLst>
        <pc:spChg chg="mod">
          <ac:chgData name="claire.draudt" userId="S::claire.draudt_gmail.com#ext#@devupconforg2.onmicrosoft.com::7a07701b-a4de-4d5b-8f42-03fd027cc06d" providerId="AD" clId="Web-{D604F2B7-B562-4D60-BBFD-67DA0B66026D}" dt="2020-05-16T17:34:20.772" v="1130" actId="20577"/>
          <ac:spMkLst>
            <pc:docMk/>
            <pc:sldMk cId="2842495273" sldId="258"/>
            <ac:spMk id="2" creationId="{5864A91C-B52F-4248-9783-B1B88257358C}"/>
          </ac:spMkLst>
        </pc:spChg>
        <pc:spChg chg="mod">
          <ac:chgData name="claire.draudt" userId="S::claire.draudt_gmail.com#ext#@devupconforg2.onmicrosoft.com::7a07701b-a4de-4d5b-8f42-03fd027cc06d" providerId="AD" clId="Web-{D604F2B7-B562-4D60-BBFD-67DA0B66026D}" dt="2020-05-16T17:29:21.023" v="824" actId="1076"/>
          <ac:spMkLst>
            <pc:docMk/>
            <pc:sldMk cId="2842495273" sldId="258"/>
            <ac:spMk id="3" creationId="{AA028266-BAC4-4621-802F-EF8D96DF0AE7}"/>
          </ac:spMkLst>
        </pc:spChg>
      </pc:sldChg>
    </pc:docChg>
  </pc:docChgLst>
  <pc:docChgLst>
    <pc:chgData name="claire.draudt" userId="S::claire.draudt_gmail.com#ext#@devupconforg2.onmicrosoft.com::7a07701b-a4de-4d5b-8f42-03fd027cc06d" providerId="AD" clId="Web-{0BB8EDB6-00E1-4B77-BAB6-B0FE506258BA}"/>
    <pc:docChg chg="modSld">
      <pc:chgData name="claire.draudt" userId="S::claire.draudt_gmail.com#ext#@devupconforg2.onmicrosoft.com::7a07701b-a4de-4d5b-8f42-03fd027cc06d" providerId="AD" clId="Web-{0BB8EDB6-00E1-4B77-BAB6-B0FE506258BA}" dt="2020-05-17T00:21:19.124" v="0"/>
      <pc:docMkLst>
        <pc:docMk/>
      </pc:docMkLst>
      <pc:sldChg chg="modSp">
        <pc:chgData name="claire.draudt" userId="S::claire.draudt_gmail.com#ext#@devupconforg2.onmicrosoft.com::7a07701b-a4de-4d5b-8f42-03fd027cc06d" providerId="AD" clId="Web-{0BB8EDB6-00E1-4B77-BAB6-B0FE506258BA}" dt="2020-05-17T00:21:19.124" v="0"/>
        <pc:sldMkLst>
          <pc:docMk/>
          <pc:sldMk cId="1449747744" sldId="269"/>
        </pc:sldMkLst>
        <pc:picChg chg="ord">
          <ac:chgData name="claire.draudt" userId="S::claire.draudt_gmail.com#ext#@devupconforg2.onmicrosoft.com::7a07701b-a4de-4d5b-8f42-03fd027cc06d" providerId="AD" clId="Web-{0BB8EDB6-00E1-4B77-BAB6-B0FE506258BA}" dt="2020-05-17T00:21:19.124" v="0"/>
          <ac:picMkLst>
            <pc:docMk/>
            <pc:sldMk cId="1449747744" sldId="269"/>
            <ac:picMk id="8" creationId="{05AFC5C2-36A7-48BD-AE10-B31A10C7465F}"/>
          </ac:picMkLst>
        </pc:picChg>
      </pc:sldChg>
    </pc:docChg>
  </pc:docChgLst>
  <pc:docChgLst>
    <pc:chgData name="claire.draudt" userId="S::claire.draudt_gmail.com#ext#@devupconforg2.onmicrosoft.com::7a07701b-a4de-4d5b-8f42-03fd027cc06d" providerId="AD" clId="Web-{F9BD9CD1-8A3D-48DC-B290-58AF58183D18}"/>
    <pc:docChg chg="modSld">
      <pc:chgData name="claire.draudt" userId="S::claire.draudt_gmail.com#ext#@devupconforg2.onmicrosoft.com::7a07701b-a4de-4d5b-8f42-03fd027cc06d" providerId="AD" clId="Web-{F9BD9CD1-8A3D-48DC-B290-58AF58183D18}" dt="2020-05-17T14:21:48.331" v="134" actId="20577"/>
      <pc:docMkLst>
        <pc:docMk/>
      </pc:docMkLst>
      <pc:sldChg chg="modSp">
        <pc:chgData name="claire.draudt" userId="S::claire.draudt_gmail.com#ext#@devupconforg2.onmicrosoft.com::7a07701b-a4de-4d5b-8f42-03fd027cc06d" providerId="AD" clId="Web-{F9BD9CD1-8A3D-48DC-B290-58AF58183D18}" dt="2020-05-17T14:19:14.151" v="18" actId="20577"/>
        <pc:sldMkLst>
          <pc:docMk/>
          <pc:sldMk cId="109857222" sldId="256"/>
        </pc:sldMkLst>
        <pc:spChg chg="mod">
          <ac:chgData name="claire.draudt" userId="S::claire.draudt_gmail.com#ext#@devupconforg2.onmicrosoft.com::7a07701b-a4de-4d5b-8f42-03fd027cc06d" providerId="AD" clId="Web-{F9BD9CD1-8A3D-48DC-B290-58AF58183D18}" dt="2020-05-17T14:19:14.151" v="18" actId="20577"/>
          <ac:spMkLst>
            <pc:docMk/>
            <pc:sldMk cId="109857222" sldId="256"/>
            <ac:spMk id="3" creationId="{00000000-0000-0000-0000-000000000000}"/>
          </ac:spMkLst>
        </pc:spChg>
      </pc:sldChg>
      <pc:sldChg chg="modNotes">
        <pc:chgData name="claire.draudt" userId="S::claire.draudt_gmail.com#ext#@devupconforg2.onmicrosoft.com::7a07701b-a4de-4d5b-8f42-03fd027cc06d" providerId="AD" clId="Web-{F9BD9CD1-8A3D-48DC-B290-58AF58183D18}" dt="2020-05-17T14:19:29.933" v="21"/>
        <pc:sldMkLst>
          <pc:docMk/>
          <pc:sldMk cId="3458519727" sldId="283"/>
        </pc:sldMkLst>
      </pc:sldChg>
      <pc:sldChg chg="modSp">
        <pc:chgData name="claire.draudt" userId="S::claire.draudt_gmail.com#ext#@devupconforg2.onmicrosoft.com::7a07701b-a4de-4d5b-8f42-03fd027cc06d" providerId="AD" clId="Web-{F9BD9CD1-8A3D-48DC-B290-58AF58183D18}" dt="2020-05-17T14:21:48.331" v="133" actId="20577"/>
        <pc:sldMkLst>
          <pc:docMk/>
          <pc:sldMk cId="3290163867" sldId="284"/>
        </pc:sldMkLst>
        <pc:spChg chg="mod">
          <ac:chgData name="claire.draudt" userId="S::claire.draudt_gmail.com#ext#@devupconforg2.onmicrosoft.com::7a07701b-a4de-4d5b-8f42-03fd027cc06d" providerId="AD" clId="Web-{F9BD9CD1-8A3D-48DC-B290-58AF58183D18}" dt="2020-05-17T14:21:48.331" v="133" actId="20577"/>
          <ac:spMkLst>
            <pc:docMk/>
            <pc:sldMk cId="3290163867" sldId="284"/>
            <ac:spMk id="2" creationId="{5864A91C-B52F-4248-9783-B1B88257358C}"/>
          </ac:spMkLst>
        </pc:spChg>
        <pc:spChg chg="mod">
          <ac:chgData name="claire.draudt" userId="S::claire.draudt_gmail.com#ext#@devupconforg2.onmicrosoft.com::7a07701b-a4de-4d5b-8f42-03fd027cc06d" providerId="AD" clId="Web-{F9BD9CD1-8A3D-48DC-B290-58AF58183D18}" dt="2020-05-17T14:21:09.282" v="116" actId="20577"/>
          <ac:spMkLst>
            <pc:docMk/>
            <pc:sldMk cId="3290163867" sldId="284"/>
            <ac:spMk id="3" creationId="{068464E2-B1C8-4FCB-B7D6-18FB3F5008DC}"/>
          </ac:spMkLst>
        </pc:spChg>
      </pc:sldChg>
      <pc:sldChg chg="modSp">
        <pc:chgData name="claire.draudt" userId="S::claire.draudt_gmail.com#ext#@devupconforg2.onmicrosoft.com::7a07701b-a4de-4d5b-8f42-03fd027cc06d" providerId="AD" clId="Web-{F9BD9CD1-8A3D-48DC-B290-58AF58183D18}" dt="2020-05-17T14:21:01.063" v="114" actId="20577"/>
        <pc:sldMkLst>
          <pc:docMk/>
          <pc:sldMk cId="1055418059" sldId="285"/>
        </pc:sldMkLst>
        <pc:spChg chg="mod">
          <ac:chgData name="claire.draudt" userId="S::claire.draudt_gmail.com#ext#@devupconforg2.onmicrosoft.com::7a07701b-a4de-4d5b-8f42-03fd027cc06d" providerId="AD" clId="Web-{F9BD9CD1-8A3D-48DC-B290-58AF58183D18}" dt="2020-05-17T14:21:01.063" v="114" actId="20577"/>
          <ac:spMkLst>
            <pc:docMk/>
            <pc:sldMk cId="1055418059" sldId="285"/>
            <ac:spMk id="3" creationId="{C1F5CE1B-473F-4497-A971-273688F829EA}"/>
          </ac:spMkLst>
        </pc:spChg>
      </pc:sldChg>
    </pc:docChg>
  </pc:docChgLst>
  <pc:docChgLst>
    <pc:chgData name="claire.draudt" userId="S::claire.draudt_gmail.com#ext#@devupconforg2.onmicrosoft.com::7a07701b-a4de-4d5b-8f42-03fd027cc06d" providerId="AD" clId="Web-{236C3899-289B-4835-A774-62D832CB77DD}"/>
    <pc:docChg chg="modSld">
      <pc:chgData name="claire.draudt" userId="S::claire.draudt_gmail.com#ext#@devupconforg2.onmicrosoft.com::7a07701b-a4de-4d5b-8f42-03fd027cc06d" providerId="AD" clId="Web-{236C3899-289B-4835-A774-62D832CB77DD}" dt="2020-05-17T00:16:43.699" v="3" actId="20577"/>
      <pc:docMkLst>
        <pc:docMk/>
      </pc:docMkLst>
      <pc:sldChg chg="modSp">
        <pc:chgData name="claire.draudt" userId="S::claire.draudt_gmail.com#ext#@devupconforg2.onmicrosoft.com::7a07701b-a4de-4d5b-8f42-03fd027cc06d" providerId="AD" clId="Web-{236C3899-289B-4835-A774-62D832CB77DD}" dt="2020-05-17T00:16:43.699" v="2" actId="20577"/>
        <pc:sldMkLst>
          <pc:docMk/>
          <pc:sldMk cId="1223885443" sldId="266"/>
        </pc:sldMkLst>
        <pc:spChg chg="mod">
          <ac:chgData name="claire.draudt" userId="S::claire.draudt_gmail.com#ext#@devupconforg2.onmicrosoft.com::7a07701b-a4de-4d5b-8f42-03fd027cc06d" providerId="AD" clId="Web-{236C3899-289B-4835-A774-62D832CB77DD}" dt="2020-05-17T00:16:43.699" v="2" actId="20577"/>
          <ac:spMkLst>
            <pc:docMk/>
            <pc:sldMk cId="1223885443" sldId="266"/>
            <ac:spMk id="2" creationId="{5864A91C-B52F-4248-9783-B1B88257358C}"/>
          </ac:spMkLst>
        </pc:spChg>
      </pc:sldChg>
    </pc:docChg>
  </pc:docChgLst>
  <pc:docChgLst>
    <pc:chgData name="claire.draudt" userId="S::claire.draudt_gmail.com#ext#@devupconforg2.onmicrosoft.com::7a07701b-a4de-4d5b-8f42-03fd027cc06d" providerId="AD" clId="Web-{8C150ABB-17DC-4A2C-AB64-4203FDD63852}"/>
    <pc:docChg chg="addSld modSld">
      <pc:chgData name="claire.draudt" userId="S::claire.draudt_gmail.com#ext#@devupconforg2.onmicrosoft.com::7a07701b-a4de-4d5b-8f42-03fd027cc06d" providerId="AD" clId="Web-{8C150ABB-17DC-4A2C-AB64-4203FDD63852}" dt="2020-05-16T17:21:11.394" v="109" actId="20577"/>
      <pc:docMkLst>
        <pc:docMk/>
      </pc:docMkLst>
      <pc:sldChg chg="addSp modSp mod setBg">
        <pc:chgData name="claire.draudt" userId="S::claire.draudt_gmail.com#ext#@devupconforg2.onmicrosoft.com::7a07701b-a4de-4d5b-8f42-03fd027cc06d" providerId="AD" clId="Web-{8C150ABB-17DC-4A2C-AB64-4203FDD63852}" dt="2020-05-16T17:20:28.501" v="61"/>
        <pc:sldMkLst>
          <pc:docMk/>
          <pc:sldMk cId="109857222" sldId="256"/>
        </pc:sldMkLst>
        <pc:spChg chg="mod">
          <ac:chgData name="claire.draudt" userId="S::claire.draudt_gmail.com#ext#@devupconforg2.onmicrosoft.com::7a07701b-a4de-4d5b-8f42-03fd027cc06d" providerId="AD" clId="Web-{8C150ABB-17DC-4A2C-AB64-4203FDD63852}" dt="2020-05-16T17:20:28.501" v="61"/>
          <ac:spMkLst>
            <pc:docMk/>
            <pc:sldMk cId="109857222" sldId="256"/>
            <ac:spMk id="2" creationId="{00000000-0000-0000-0000-000000000000}"/>
          </ac:spMkLst>
        </pc:spChg>
        <pc:spChg chg="mod">
          <ac:chgData name="claire.draudt" userId="S::claire.draudt_gmail.com#ext#@devupconforg2.onmicrosoft.com::7a07701b-a4de-4d5b-8f42-03fd027cc06d" providerId="AD" clId="Web-{8C150ABB-17DC-4A2C-AB64-4203FDD63852}" dt="2020-05-16T17:20:28.501" v="61"/>
          <ac:spMkLst>
            <pc:docMk/>
            <pc:sldMk cId="109857222" sldId="256"/>
            <ac:spMk id="3" creationId="{00000000-0000-0000-0000-000000000000}"/>
          </ac:spMkLst>
        </pc:spChg>
        <pc:spChg chg="add">
          <ac:chgData name="claire.draudt" userId="S::claire.draudt_gmail.com#ext#@devupconforg2.onmicrosoft.com::7a07701b-a4de-4d5b-8f42-03fd027cc06d" providerId="AD" clId="Web-{8C150ABB-17DC-4A2C-AB64-4203FDD63852}" dt="2020-05-16T17:20:28.501" v="61"/>
          <ac:spMkLst>
            <pc:docMk/>
            <pc:sldMk cId="109857222" sldId="256"/>
            <ac:spMk id="8" creationId="{10CE3618-1D7A-4256-B2AF-9DB692996C65}"/>
          </ac:spMkLst>
        </pc:spChg>
        <pc:spChg chg="add">
          <ac:chgData name="claire.draudt" userId="S::claire.draudt_gmail.com#ext#@devupconforg2.onmicrosoft.com::7a07701b-a4de-4d5b-8f42-03fd027cc06d" providerId="AD" clId="Web-{8C150ABB-17DC-4A2C-AB64-4203FDD63852}" dt="2020-05-16T17:20:28.501" v="61"/>
          <ac:spMkLst>
            <pc:docMk/>
            <pc:sldMk cId="109857222" sldId="256"/>
            <ac:spMk id="31" creationId="{3F39476B-1A6D-47CB-AC7A-FB87EF003323}"/>
          </ac:spMkLst>
        </pc:spChg>
        <pc:grpChg chg="add">
          <ac:chgData name="claire.draudt" userId="S::claire.draudt_gmail.com#ext#@devupconforg2.onmicrosoft.com::7a07701b-a4de-4d5b-8f42-03fd027cc06d" providerId="AD" clId="Web-{8C150ABB-17DC-4A2C-AB64-4203FDD63852}" dt="2020-05-16T17:20:28.501" v="61"/>
          <ac:grpSpMkLst>
            <pc:docMk/>
            <pc:sldMk cId="109857222" sldId="256"/>
            <ac:grpSpMk id="10" creationId="{D91A9185-A7D5-460B-98BC-0BF2EBD3EEBE}"/>
          </ac:grpSpMkLst>
        </pc:grpChg>
      </pc:sldChg>
      <pc:sldChg chg="addSp delSp modSp mod setBg">
        <pc:chgData name="claire.draudt" userId="S::claire.draudt_gmail.com#ext#@devupconforg2.onmicrosoft.com::7a07701b-a4de-4d5b-8f42-03fd027cc06d" providerId="AD" clId="Web-{8C150ABB-17DC-4A2C-AB64-4203FDD63852}" dt="2020-05-16T17:20:15.281" v="58" actId="20577"/>
        <pc:sldMkLst>
          <pc:docMk/>
          <pc:sldMk cId="4152513484" sldId="257"/>
        </pc:sldMkLst>
        <pc:spChg chg="mod">
          <ac:chgData name="claire.draudt" userId="S::claire.draudt_gmail.com#ext#@devupconforg2.onmicrosoft.com::7a07701b-a4de-4d5b-8f42-03fd027cc06d" providerId="AD" clId="Web-{8C150ABB-17DC-4A2C-AB64-4203FDD63852}" dt="2020-05-16T17:20:15.281" v="58" actId="20577"/>
          <ac:spMkLst>
            <pc:docMk/>
            <pc:sldMk cId="4152513484" sldId="257"/>
            <ac:spMk id="2" creationId="{A9B290D9-AE2D-40B5-B112-D6E626D0F63E}"/>
          </ac:spMkLst>
        </pc:spChg>
        <pc:spChg chg="del">
          <ac:chgData name="claire.draudt" userId="S::claire.draudt_gmail.com#ext#@devupconforg2.onmicrosoft.com::7a07701b-a4de-4d5b-8f42-03fd027cc06d" providerId="AD" clId="Web-{8C150ABB-17DC-4A2C-AB64-4203FDD63852}" dt="2020-05-16T17:18:55.228" v="3"/>
          <ac:spMkLst>
            <pc:docMk/>
            <pc:sldMk cId="4152513484" sldId="257"/>
            <ac:spMk id="3" creationId="{A4FBAA2B-3D49-4DC7-B50D-AF3CA9C7C375}"/>
          </ac:spMkLst>
        </pc:spChg>
        <pc:spChg chg="mod ord">
          <ac:chgData name="claire.draudt" userId="S::claire.draudt_gmail.com#ext#@devupconforg2.onmicrosoft.com::7a07701b-a4de-4d5b-8f42-03fd027cc06d" providerId="AD" clId="Web-{8C150ABB-17DC-4A2C-AB64-4203FDD63852}" dt="2020-05-16T17:19:37.356" v="6"/>
          <ac:spMkLst>
            <pc:docMk/>
            <pc:sldMk cId="4152513484" sldId="257"/>
            <ac:spMk id="4" creationId="{7647ADB2-6E43-40B7-8709-49B23081ACD7}"/>
          </ac:spMkLst>
        </pc:spChg>
        <pc:spChg chg="add del mod">
          <ac:chgData name="claire.draudt" userId="S::claire.draudt_gmail.com#ext#@devupconforg2.onmicrosoft.com::7a07701b-a4de-4d5b-8f42-03fd027cc06d" providerId="AD" clId="Web-{8C150ABB-17DC-4A2C-AB64-4203FDD63852}" dt="2020-05-16T17:19:32.981" v="5"/>
          <ac:spMkLst>
            <pc:docMk/>
            <pc:sldMk cId="4152513484" sldId="257"/>
            <ac:spMk id="7" creationId="{D80721B4-82FF-42A2-A01B-92EC3E8184B6}"/>
          </ac:spMkLst>
        </pc:spChg>
        <pc:spChg chg="add del">
          <ac:chgData name="claire.draudt" userId="S::claire.draudt_gmail.com#ext#@devupconforg2.onmicrosoft.com::7a07701b-a4de-4d5b-8f42-03fd027cc06d" providerId="AD" clId="Web-{8C150ABB-17DC-4A2C-AB64-4203FDD63852}" dt="2020-05-16T17:20:10.515" v="55"/>
          <ac:spMkLst>
            <pc:docMk/>
            <pc:sldMk cId="4152513484" sldId="257"/>
            <ac:spMk id="41" creationId="{48CAE4AE-A9DF-45AF-9A9C-1712BC63418E}"/>
          </ac:spMkLst>
        </pc:spChg>
        <pc:spChg chg="add del">
          <ac:chgData name="claire.draudt" userId="S::claire.draudt_gmail.com#ext#@devupconforg2.onmicrosoft.com::7a07701b-a4de-4d5b-8f42-03fd027cc06d" providerId="AD" clId="Web-{8C150ABB-17DC-4A2C-AB64-4203FDD63852}" dt="2020-05-16T17:20:10.515" v="55"/>
          <ac:spMkLst>
            <pc:docMk/>
            <pc:sldMk cId="4152513484" sldId="257"/>
            <ac:spMk id="66" creationId="{E972DE0D-2E53-4159-ABD3-C601524262C2}"/>
          </ac:spMkLst>
        </pc:spChg>
        <pc:spChg chg="add">
          <ac:chgData name="claire.draudt" userId="S::claire.draudt_gmail.com#ext#@devupconforg2.onmicrosoft.com::7a07701b-a4de-4d5b-8f42-03fd027cc06d" providerId="AD" clId="Web-{8C150ABB-17DC-4A2C-AB64-4203FDD63852}" dt="2020-05-16T17:20:10.515" v="55"/>
          <ac:spMkLst>
            <pc:docMk/>
            <pc:sldMk cId="4152513484" sldId="257"/>
            <ac:spMk id="97" creationId="{A3BAF07C-C39E-42EB-BB22-8D46691D9735}"/>
          </ac:spMkLst>
        </pc:spChg>
        <pc:grpChg chg="add del">
          <ac:chgData name="claire.draudt" userId="S::claire.draudt_gmail.com#ext#@devupconforg2.onmicrosoft.com::7a07701b-a4de-4d5b-8f42-03fd027cc06d" providerId="AD" clId="Web-{8C150ABB-17DC-4A2C-AB64-4203FDD63852}" dt="2020-05-16T17:20:10.515" v="55"/>
          <ac:grpSpMkLst>
            <pc:docMk/>
            <pc:sldMk cId="4152513484" sldId="257"/>
            <ac:grpSpMk id="13" creationId="{AE19E2D2-078B-459F-A431-2037B063FDF3}"/>
          </ac:grpSpMkLst>
        </pc:grpChg>
        <pc:grpChg chg="add del">
          <ac:chgData name="claire.draudt" userId="S::claire.draudt_gmail.com#ext#@devupconforg2.onmicrosoft.com::7a07701b-a4de-4d5b-8f42-03fd027cc06d" providerId="AD" clId="Web-{8C150ABB-17DC-4A2C-AB64-4203FDD63852}" dt="2020-05-16T17:20:10.515" v="55"/>
          <ac:grpSpMkLst>
            <pc:docMk/>
            <pc:sldMk cId="4152513484" sldId="257"/>
            <ac:grpSpMk id="36" creationId="{E10C7CFA-FC7F-479C-9026-39109C0B5967}"/>
          </ac:grpSpMkLst>
        </pc:grpChg>
        <pc:grpChg chg="add del">
          <ac:chgData name="claire.draudt" userId="S::claire.draudt_gmail.com#ext#@devupconforg2.onmicrosoft.com::7a07701b-a4de-4d5b-8f42-03fd027cc06d" providerId="AD" clId="Web-{8C150ABB-17DC-4A2C-AB64-4203FDD63852}" dt="2020-05-16T17:20:10.515" v="55"/>
          <ac:grpSpMkLst>
            <pc:docMk/>
            <pc:sldMk cId="4152513484" sldId="257"/>
            <ac:grpSpMk id="43" creationId="{6C272060-BC98-4C91-A58F-4DFEC566CF7F}"/>
          </ac:grpSpMkLst>
        </pc:grpChg>
        <pc:grpChg chg="add">
          <ac:chgData name="claire.draudt" userId="S::claire.draudt_gmail.com#ext#@devupconforg2.onmicrosoft.com::7a07701b-a4de-4d5b-8f42-03fd027cc06d" providerId="AD" clId="Web-{8C150ABB-17DC-4A2C-AB64-4203FDD63852}" dt="2020-05-16T17:20:10.515" v="55"/>
          <ac:grpSpMkLst>
            <pc:docMk/>
            <pc:sldMk cId="4152513484" sldId="257"/>
            <ac:grpSpMk id="71" creationId="{2DAE3342-9DFC-49D4-B09C-25E310769317}"/>
          </ac:grpSpMkLst>
        </pc:grpChg>
        <pc:grpChg chg="add">
          <ac:chgData name="claire.draudt" userId="S::claire.draudt_gmail.com#ext#@devupconforg2.onmicrosoft.com::7a07701b-a4de-4d5b-8f42-03fd027cc06d" providerId="AD" clId="Web-{8C150ABB-17DC-4A2C-AB64-4203FDD63852}" dt="2020-05-16T17:20:10.515" v="55"/>
          <ac:grpSpMkLst>
            <pc:docMk/>
            <pc:sldMk cId="4152513484" sldId="257"/>
            <ac:grpSpMk id="92" creationId="{B54F73D8-62C2-4127-9D19-01219BBB9942}"/>
          </ac:grpSpMkLst>
        </pc:grpChg>
        <pc:grpChg chg="add">
          <ac:chgData name="claire.draudt" userId="S::claire.draudt_gmail.com#ext#@devupconforg2.onmicrosoft.com::7a07701b-a4de-4d5b-8f42-03fd027cc06d" providerId="AD" clId="Web-{8C150ABB-17DC-4A2C-AB64-4203FDD63852}" dt="2020-05-16T17:20:10.515" v="55"/>
          <ac:grpSpMkLst>
            <pc:docMk/>
            <pc:sldMk cId="4152513484" sldId="257"/>
            <ac:grpSpMk id="99" creationId="{D8E9CF54-0466-4261-9E62-0249E60E1886}"/>
          </ac:grpSpMkLst>
        </pc:grpChg>
        <pc:picChg chg="add del mod ord">
          <ac:chgData name="claire.draudt" userId="S::claire.draudt_gmail.com#ext#@devupconforg2.onmicrosoft.com::7a07701b-a4de-4d5b-8f42-03fd027cc06d" providerId="AD" clId="Web-{8C150ABB-17DC-4A2C-AB64-4203FDD63852}" dt="2020-05-16T17:19:01.228" v="4"/>
          <ac:picMkLst>
            <pc:docMk/>
            <pc:sldMk cId="4152513484" sldId="257"/>
            <ac:picMk id="5" creationId="{541BA61F-73B5-4DFA-92F1-415DD858C675}"/>
          </ac:picMkLst>
        </pc:picChg>
        <pc:picChg chg="add mod ord">
          <ac:chgData name="claire.draudt" userId="S::claire.draudt_gmail.com#ext#@devupconforg2.onmicrosoft.com::7a07701b-a4de-4d5b-8f42-03fd027cc06d" providerId="AD" clId="Web-{8C150ABB-17DC-4A2C-AB64-4203FDD63852}" dt="2020-05-16T17:20:10.515" v="55"/>
          <ac:picMkLst>
            <pc:docMk/>
            <pc:sldMk cId="4152513484" sldId="257"/>
            <ac:picMk id="8" creationId="{C9F3902C-0A13-433E-912E-21313E1C3DC6}"/>
          </ac:picMkLst>
        </pc:picChg>
      </pc:sldChg>
      <pc:sldChg chg="addSp modSp new mod setBg">
        <pc:chgData name="claire.draudt" userId="S::claire.draudt_gmail.com#ext#@devupconforg2.onmicrosoft.com::7a07701b-a4de-4d5b-8f42-03fd027cc06d" providerId="AD" clId="Web-{8C150ABB-17DC-4A2C-AB64-4203FDD63852}" dt="2020-05-16T17:21:11.394" v="108" actId="20577"/>
        <pc:sldMkLst>
          <pc:docMk/>
          <pc:sldMk cId="2842495273" sldId="258"/>
        </pc:sldMkLst>
        <pc:spChg chg="mod ord">
          <ac:chgData name="claire.draudt" userId="S::claire.draudt_gmail.com#ext#@devupconforg2.onmicrosoft.com::7a07701b-a4de-4d5b-8f42-03fd027cc06d" providerId="AD" clId="Web-{8C150ABB-17DC-4A2C-AB64-4203FDD63852}" dt="2020-05-16T17:21:11.394" v="108" actId="20577"/>
          <ac:spMkLst>
            <pc:docMk/>
            <pc:sldMk cId="2842495273" sldId="258"/>
            <ac:spMk id="2" creationId="{5864A91C-B52F-4248-9783-B1B88257358C}"/>
          </ac:spMkLst>
        </pc:spChg>
        <pc:spChg chg="mod">
          <ac:chgData name="claire.draudt" userId="S::claire.draudt_gmail.com#ext#@devupconforg2.onmicrosoft.com::7a07701b-a4de-4d5b-8f42-03fd027cc06d" providerId="AD" clId="Web-{8C150ABB-17DC-4A2C-AB64-4203FDD63852}" dt="2020-05-16T17:20:56.471" v="63"/>
          <ac:spMkLst>
            <pc:docMk/>
            <pc:sldMk cId="2842495273" sldId="258"/>
            <ac:spMk id="3" creationId="{AA028266-BAC4-4621-802F-EF8D96DF0AE7}"/>
          </ac:spMkLst>
        </pc:spChg>
        <pc:spChg chg="add">
          <ac:chgData name="claire.draudt" userId="S::claire.draudt_gmail.com#ext#@devupconforg2.onmicrosoft.com::7a07701b-a4de-4d5b-8f42-03fd027cc06d" providerId="AD" clId="Web-{8C150ABB-17DC-4A2C-AB64-4203FDD63852}" dt="2020-05-16T17:20:56.471" v="63"/>
          <ac:spMkLst>
            <pc:docMk/>
            <pc:sldMk cId="2842495273" sldId="258"/>
            <ac:spMk id="34" creationId="{E2366EBA-92FD-44AE-87A9-25E5135EB2C9}"/>
          </ac:spMkLst>
        </pc:spChg>
        <pc:spChg chg="add">
          <ac:chgData name="claire.draudt" userId="S::claire.draudt_gmail.com#ext#@devupconforg2.onmicrosoft.com::7a07701b-a4de-4d5b-8f42-03fd027cc06d" providerId="AD" clId="Web-{8C150ABB-17DC-4A2C-AB64-4203FDD63852}" dt="2020-05-16T17:20:56.471" v="63"/>
          <ac:spMkLst>
            <pc:docMk/>
            <pc:sldMk cId="2842495273" sldId="258"/>
            <ac:spMk id="57" creationId="{7C462C46-EFB7-4580-9921-DFC346FCC3C2}"/>
          </ac:spMkLst>
        </pc:spChg>
        <pc:grpChg chg="add">
          <ac:chgData name="claire.draudt" userId="S::claire.draudt_gmail.com#ext#@devupconforg2.onmicrosoft.com::7a07701b-a4de-4d5b-8f42-03fd027cc06d" providerId="AD" clId="Web-{8C150ABB-17DC-4A2C-AB64-4203FDD63852}" dt="2020-05-16T17:20:56.471" v="63"/>
          <ac:grpSpMkLst>
            <pc:docMk/>
            <pc:sldMk cId="2842495273" sldId="258"/>
            <ac:grpSpMk id="8" creationId="{84DB7353-7D7A-431B-A5B6-A3845E6F2BB2}"/>
          </ac:grpSpMkLst>
        </pc:grpChg>
        <pc:grpChg chg="add">
          <ac:chgData name="claire.draudt" userId="S::claire.draudt_gmail.com#ext#@devupconforg2.onmicrosoft.com::7a07701b-a4de-4d5b-8f42-03fd027cc06d" providerId="AD" clId="Web-{8C150ABB-17DC-4A2C-AB64-4203FDD63852}" dt="2020-05-16T17:20:56.471" v="63"/>
          <ac:grpSpMkLst>
            <pc:docMk/>
            <pc:sldMk cId="2842495273" sldId="258"/>
            <ac:grpSpMk id="29" creationId="{1B24766B-81CA-44C7-BF11-77A12BA42411}"/>
          </ac:grpSpMkLst>
        </pc:grpChg>
        <pc:grpChg chg="add">
          <ac:chgData name="claire.draudt" userId="S::claire.draudt_gmail.com#ext#@devupconforg2.onmicrosoft.com::7a07701b-a4de-4d5b-8f42-03fd027cc06d" providerId="AD" clId="Web-{8C150ABB-17DC-4A2C-AB64-4203FDD63852}" dt="2020-05-16T17:20:56.471" v="63"/>
          <ac:grpSpMkLst>
            <pc:docMk/>
            <pc:sldMk cId="2842495273" sldId="258"/>
            <ac:grpSpMk id="36" creationId="{2B9CCAD9-1D1C-44DB-9BC4-912C4B2303A5}"/>
          </ac:grpSpMkLst>
        </pc:grpChg>
      </pc:sldChg>
    </pc:docChg>
  </pc:docChgLst>
  <pc:docChgLst>
    <pc:chgData name="claire.draudt" userId="S::claire.draudt_gmail.com#ext#@devupconforg2.onmicrosoft.com::7a07701b-a4de-4d5b-8f42-03fd027cc06d" providerId="AD" clId="Web-{CF585D9F-D4C0-412C-AF1C-636014C43DBA}"/>
    <pc:docChg chg="modSld">
      <pc:chgData name="claire.draudt" userId="S::claire.draudt_gmail.com#ext#@devupconforg2.onmicrosoft.com::7a07701b-a4de-4d5b-8f42-03fd027cc06d" providerId="AD" clId="Web-{CF585D9F-D4C0-412C-AF1C-636014C43DBA}" dt="2020-05-17T03:43:59.885" v="109" actId="20577"/>
      <pc:docMkLst>
        <pc:docMk/>
      </pc:docMkLst>
      <pc:sldChg chg="modSp">
        <pc:chgData name="claire.draudt" userId="S::claire.draudt_gmail.com#ext#@devupconforg2.onmicrosoft.com::7a07701b-a4de-4d5b-8f42-03fd027cc06d" providerId="AD" clId="Web-{CF585D9F-D4C0-412C-AF1C-636014C43DBA}" dt="2020-05-17T03:43:59.885" v="109" actId="20577"/>
        <pc:sldMkLst>
          <pc:docMk/>
          <pc:sldMk cId="12078798" sldId="280"/>
        </pc:sldMkLst>
        <pc:spChg chg="mod">
          <ac:chgData name="claire.draudt" userId="S::claire.draudt_gmail.com#ext#@devupconforg2.onmicrosoft.com::7a07701b-a4de-4d5b-8f42-03fd027cc06d" providerId="AD" clId="Web-{CF585D9F-D4C0-412C-AF1C-636014C43DBA}" dt="2020-05-17T03:43:40.930" v="96" actId="20577"/>
          <ac:spMkLst>
            <pc:docMk/>
            <pc:sldMk cId="12078798" sldId="280"/>
            <ac:spMk id="2" creationId="{3EF428DA-9F22-476A-819E-7361FAF60D3A}"/>
          </ac:spMkLst>
        </pc:spChg>
        <pc:spChg chg="mod">
          <ac:chgData name="claire.draudt" userId="S::claire.draudt_gmail.com#ext#@devupconforg2.onmicrosoft.com::7a07701b-a4de-4d5b-8f42-03fd027cc06d" providerId="AD" clId="Web-{CF585D9F-D4C0-412C-AF1C-636014C43DBA}" dt="2020-05-17T03:43:59.885" v="109" actId="20577"/>
          <ac:spMkLst>
            <pc:docMk/>
            <pc:sldMk cId="12078798" sldId="280"/>
            <ac:spMk id="3" creationId="{F86B8EAE-7F11-4912-92DB-5943FBF595C9}"/>
          </ac:spMkLst>
        </pc:spChg>
      </pc:sldChg>
    </pc:docChg>
  </pc:docChgLst>
  <pc:docChgLst>
    <pc:chgData name="claire.draudt" userId="S::claire.draudt_gmail.com#ext#@devupconforg2.onmicrosoft.com::7a07701b-a4de-4d5b-8f42-03fd027cc06d" providerId="AD" clId="Web-{75C6B8B7-1509-46BB-9F7E-772FE0E07A6A}"/>
    <pc:docChg chg="modSld">
      <pc:chgData name="claire.draudt" userId="S::claire.draudt_gmail.com#ext#@devupconforg2.onmicrosoft.com::7a07701b-a4de-4d5b-8f42-03fd027cc06d" providerId="AD" clId="Web-{75C6B8B7-1509-46BB-9F7E-772FE0E07A6A}" dt="2020-05-16T20:05:22.051" v="281" actId="20577"/>
      <pc:docMkLst>
        <pc:docMk/>
      </pc:docMkLst>
      <pc:sldChg chg="modSp">
        <pc:chgData name="claire.draudt" userId="S::claire.draudt_gmail.com#ext#@devupconforg2.onmicrosoft.com::7a07701b-a4de-4d5b-8f42-03fd027cc06d" providerId="AD" clId="Web-{75C6B8B7-1509-46BB-9F7E-772FE0E07A6A}" dt="2020-05-16T20:05:22.051" v="280" actId="20577"/>
        <pc:sldMkLst>
          <pc:docMk/>
          <pc:sldMk cId="1223885443" sldId="266"/>
        </pc:sldMkLst>
        <pc:spChg chg="mod">
          <ac:chgData name="claire.draudt" userId="S::claire.draudt_gmail.com#ext#@devupconforg2.onmicrosoft.com::7a07701b-a4de-4d5b-8f42-03fd027cc06d" providerId="AD" clId="Web-{75C6B8B7-1509-46BB-9F7E-772FE0E07A6A}" dt="2020-05-16T20:05:22.051" v="280" actId="20577"/>
          <ac:spMkLst>
            <pc:docMk/>
            <pc:sldMk cId="1223885443" sldId="266"/>
            <ac:spMk id="2" creationId="{5864A91C-B52F-4248-9783-B1B88257358C}"/>
          </ac:spMkLst>
        </pc:spChg>
      </pc:sldChg>
    </pc:docChg>
  </pc:docChgLst>
  <pc:docChgLst>
    <pc:chgData name="nurseharn" userId="S::nurseharn_gmail.com#ext#@devupconforg2.onmicrosoft.com::2a8473b4-5f32-4f0e-b327-aec5dd77c431" providerId="AD" clId="Web-{B9F1E852-4C16-4208-9069-8526EADC429E}"/>
    <pc:docChg chg="addSld modSld">
      <pc:chgData name="nurseharn" userId="S::nurseharn_gmail.com#ext#@devupconforg2.onmicrosoft.com::2a8473b4-5f32-4f0e-b327-aec5dd77c431" providerId="AD" clId="Web-{B9F1E852-4C16-4208-9069-8526EADC429E}" dt="2020-05-16T18:06:03.433" v="379" actId="20577"/>
      <pc:docMkLst>
        <pc:docMk/>
      </pc:docMkLst>
      <pc:sldChg chg="modSp">
        <pc:chgData name="nurseharn" userId="S::nurseharn_gmail.com#ext#@devupconforg2.onmicrosoft.com::2a8473b4-5f32-4f0e-b327-aec5dd77c431" providerId="AD" clId="Web-{B9F1E852-4C16-4208-9069-8526EADC429E}" dt="2020-05-16T18:03:41.602" v="10" actId="20577"/>
        <pc:sldMkLst>
          <pc:docMk/>
          <pc:sldMk cId="109857222" sldId="256"/>
        </pc:sldMkLst>
        <pc:spChg chg="mod">
          <ac:chgData name="nurseharn" userId="S::nurseharn_gmail.com#ext#@devupconforg2.onmicrosoft.com::2a8473b4-5f32-4f0e-b327-aec5dd77c431" providerId="AD" clId="Web-{B9F1E852-4C16-4208-9069-8526EADC429E}" dt="2020-05-16T18:03:41.602" v="10" actId="20577"/>
          <ac:spMkLst>
            <pc:docMk/>
            <pc:sldMk cId="109857222" sldId="256"/>
            <ac:spMk id="3" creationId="{00000000-0000-0000-0000-000000000000}"/>
          </ac:spMkLst>
        </pc:spChg>
      </pc:sldChg>
      <pc:sldChg chg="modSp">
        <pc:chgData name="nurseharn" userId="S::nurseharn_gmail.com#ext#@devupconforg2.onmicrosoft.com::2a8473b4-5f32-4f0e-b327-aec5dd77c431" providerId="AD" clId="Web-{B9F1E852-4C16-4208-9069-8526EADC429E}" dt="2020-05-16T18:06:03.433" v="378" actId="20577"/>
        <pc:sldMkLst>
          <pc:docMk/>
          <pc:sldMk cId="746928039" sldId="263"/>
        </pc:sldMkLst>
        <pc:spChg chg="mod">
          <ac:chgData name="nurseharn" userId="S::nurseharn_gmail.com#ext#@devupconforg2.onmicrosoft.com::2a8473b4-5f32-4f0e-b327-aec5dd77c431" providerId="AD" clId="Web-{B9F1E852-4C16-4208-9069-8526EADC429E}" dt="2020-05-16T18:06:03.433" v="378" actId="20577"/>
          <ac:spMkLst>
            <pc:docMk/>
            <pc:sldMk cId="746928039" sldId="263"/>
            <ac:spMk id="2" creationId="{CA7351B2-D806-4BDF-B395-0B745DDFA4D4}"/>
          </ac:spMkLst>
        </pc:spChg>
      </pc:sldChg>
      <pc:sldChg chg="modSp add replId">
        <pc:chgData name="nurseharn" userId="S::nurseharn_gmail.com#ext#@devupconforg2.onmicrosoft.com::2a8473b4-5f32-4f0e-b327-aec5dd77c431" providerId="AD" clId="Web-{B9F1E852-4C16-4208-9069-8526EADC429E}" dt="2020-05-16T18:05:18.557" v="153" actId="20577"/>
        <pc:sldMkLst>
          <pc:docMk/>
          <pc:sldMk cId="1223885443" sldId="266"/>
        </pc:sldMkLst>
        <pc:spChg chg="mod">
          <ac:chgData name="nurseharn" userId="S::nurseharn_gmail.com#ext#@devupconforg2.onmicrosoft.com::2a8473b4-5f32-4f0e-b327-aec5dd77c431" providerId="AD" clId="Web-{B9F1E852-4C16-4208-9069-8526EADC429E}" dt="2020-05-16T18:05:18.557" v="153" actId="20577"/>
          <ac:spMkLst>
            <pc:docMk/>
            <pc:sldMk cId="1223885443" sldId="266"/>
            <ac:spMk id="2" creationId="{5864A91C-B52F-4248-9783-B1B88257358C}"/>
          </ac:spMkLst>
        </pc:spChg>
      </pc:sldChg>
    </pc:docChg>
  </pc:docChgLst>
  <pc:docChgLst>
    <pc:chgData name="claire.draudt" userId="S::claire.draudt_gmail.com#ext#@devupconforg2.onmicrosoft.com::7a07701b-a4de-4d5b-8f42-03fd027cc06d" providerId="AD" clId="Web-{3D56EADA-82D9-4D32-9F2E-5100B62139E3}"/>
    <pc:docChg chg="addSld modSld">
      <pc:chgData name="claire.draudt" userId="S::claire.draudt_gmail.com#ext#@devupconforg2.onmicrosoft.com::7a07701b-a4de-4d5b-8f42-03fd027cc06d" providerId="AD" clId="Web-{3D56EADA-82D9-4D32-9F2E-5100B62139E3}" dt="2020-05-17T04:12:47.564" v="207" actId="1076"/>
      <pc:docMkLst>
        <pc:docMk/>
      </pc:docMkLst>
      <pc:sldChg chg="modSp">
        <pc:chgData name="claire.draudt" userId="S::claire.draudt_gmail.com#ext#@devupconforg2.onmicrosoft.com::7a07701b-a4de-4d5b-8f42-03fd027cc06d" providerId="AD" clId="Web-{3D56EADA-82D9-4D32-9F2E-5100B62139E3}" dt="2020-05-17T04:12:47.564" v="207" actId="1076"/>
        <pc:sldMkLst>
          <pc:docMk/>
          <pc:sldMk cId="4250796419" sldId="267"/>
        </pc:sldMkLst>
        <pc:spChg chg="mod">
          <ac:chgData name="claire.draudt" userId="S::claire.draudt_gmail.com#ext#@devupconforg2.onmicrosoft.com::7a07701b-a4de-4d5b-8f42-03fd027cc06d" providerId="AD" clId="Web-{3D56EADA-82D9-4D32-9F2E-5100B62139E3}" dt="2020-05-17T04:12:47.564" v="207" actId="1076"/>
          <ac:spMkLst>
            <pc:docMk/>
            <pc:sldMk cId="4250796419" sldId="267"/>
            <ac:spMk id="3" creationId="{DB1F2AF8-7192-4F85-8308-4051BA30F743}"/>
          </ac:spMkLst>
        </pc:spChg>
      </pc:sldChg>
      <pc:sldChg chg="modSp">
        <pc:chgData name="claire.draudt" userId="S::claire.draudt_gmail.com#ext#@devupconforg2.onmicrosoft.com::7a07701b-a4de-4d5b-8f42-03fd027cc06d" providerId="AD" clId="Web-{3D56EADA-82D9-4D32-9F2E-5100B62139E3}" dt="2020-05-17T04:06:17.461" v="47" actId="1076"/>
        <pc:sldMkLst>
          <pc:docMk/>
          <pc:sldMk cId="446475739" sldId="274"/>
        </pc:sldMkLst>
        <pc:spChg chg="mod">
          <ac:chgData name="claire.draudt" userId="S::claire.draudt_gmail.com#ext#@devupconforg2.onmicrosoft.com::7a07701b-a4de-4d5b-8f42-03fd027cc06d" providerId="AD" clId="Web-{3D56EADA-82D9-4D32-9F2E-5100B62139E3}" dt="2020-05-17T04:06:17.461" v="47" actId="1076"/>
          <ac:spMkLst>
            <pc:docMk/>
            <pc:sldMk cId="446475739" sldId="274"/>
            <ac:spMk id="3" creationId="{AA028266-BAC4-4621-802F-EF8D96DF0AE7}"/>
          </ac:spMkLst>
        </pc:spChg>
      </pc:sldChg>
      <pc:sldChg chg="modSp add replId">
        <pc:chgData name="claire.draudt" userId="S::claire.draudt_gmail.com#ext#@devupconforg2.onmicrosoft.com::7a07701b-a4de-4d5b-8f42-03fd027cc06d" providerId="AD" clId="Web-{3D56EADA-82D9-4D32-9F2E-5100B62139E3}" dt="2020-05-17T04:12:10.780" v="206" actId="1076"/>
        <pc:sldMkLst>
          <pc:docMk/>
          <pc:sldMk cId="2018316853" sldId="281"/>
        </pc:sldMkLst>
        <pc:spChg chg="mod">
          <ac:chgData name="claire.draudt" userId="S::claire.draudt_gmail.com#ext#@devupconforg2.onmicrosoft.com::7a07701b-a4de-4d5b-8f42-03fd027cc06d" providerId="AD" clId="Web-{3D56EADA-82D9-4D32-9F2E-5100B62139E3}" dt="2020-05-17T04:12:10.780" v="206" actId="1076"/>
          <ac:spMkLst>
            <pc:docMk/>
            <pc:sldMk cId="2018316853" sldId="281"/>
            <ac:spMk id="5" creationId="{937490EF-09AE-40FE-8F94-18EC5C6680A5}"/>
          </ac:spMkLst>
        </pc:spChg>
      </pc:sldChg>
    </pc:docChg>
  </pc:docChgLst>
  <pc:docChgLst>
    <pc:chgData name="claire.draudt" userId="S::claire.draudt_gmail.com#ext#@devupconforg2.onmicrosoft.com::7a07701b-a4de-4d5b-8f42-03fd027cc06d" providerId="AD" clId="Web-{7709C061-7FD2-45DD-ABF9-AE632197C13E}"/>
    <pc:docChg chg="modSld">
      <pc:chgData name="claire.draudt" userId="S::claire.draudt_gmail.com#ext#@devupconforg2.onmicrosoft.com::7a07701b-a4de-4d5b-8f42-03fd027cc06d" providerId="AD" clId="Web-{7709C061-7FD2-45DD-ABF9-AE632197C13E}" dt="2020-05-17T03:52:17.830" v="134" actId="20577"/>
      <pc:docMkLst>
        <pc:docMk/>
      </pc:docMkLst>
      <pc:sldChg chg="modSp">
        <pc:chgData name="claire.draudt" userId="S::claire.draudt_gmail.com#ext#@devupconforg2.onmicrosoft.com::7a07701b-a4de-4d5b-8f42-03fd027cc06d" providerId="AD" clId="Web-{7709C061-7FD2-45DD-ABF9-AE632197C13E}" dt="2020-05-17T03:52:16.283" v="132" actId="20577"/>
        <pc:sldMkLst>
          <pc:docMk/>
          <pc:sldMk cId="4250796419" sldId="267"/>
        </pc:sldMkLst>
        <pc:spChg chg="mod">
          <ac:chgData name="claire.draudt" userId="S::claire.draudt_gmail.com#ext#@devupconforg2.onmicrosoft.com::7a07701b-a4de-4d5b-8f42-03fd027cc06d" providerId="AD" clId="Web-{7709C061-7FD2-45DD-ABF9-AE632197C13E}" dt="2020-05-17T03:52:16.283" v="132" actId="20577"/>
          <ac:spMkLst>
            <pc:docMk/>
            <pc:sldMk cId="4250796419" sldId="267"/>
            <ac:spMk id="2" creationId="{DD202078-7540-4C6F-A630-33436A818A73}"/>
          </ac:spMkLst>
        </pc:spChg>
        <pc:spChg chg="mod">
          <ac:chgData name="claire.draudt" userId="S::claire.draudt_gmail.com#ext#@devupconforg2.onmicrosoft.com::7a07701b-a4de-4d5b-8f42-03fd027cc06d" providerId="AD" clId="Web-{7709C061-7FD2-45DD-ABF9-AE632197C13E}" dt="2020-05-17T03:52:08.439" v="131" actId="20577"/>
          <ac:spMkLst>
            <pc:docMk/>
            <pc:sldMk cId="4250796419" sldId="267"/>
            <ac:spMk id="3" creationId="{DB1F2AF8-7192-4F85-8308-4051BA30F743}"/>
          </ac:spMkLst>
        </pc:spChg>
      </pc:sldChg>
      <pc:sldChg chg="modSp">
        <pc:chgData name="claire.draudt" userId="S::claire.draudt_gmail.com#ext#@devupconforg2.onmicrosoft.com::7a07701b-a4de-4d5b-8f42-03fd027cc06d" providerId="AD" clId="Web-{7709C061-7FD2-45DD-ABF9-AE632197C13E}" dt="2020-05-17T03:50:10.916" v="1" actId="20577"/>
        <pc:sldMkLst>
          <pc:docMk/>
          <pc:sldMk cId="12078798" sldId="280"/>
        </pc:sldMkLst>
        <pc:spChg chg="mod">
          <ac:chgData name="claire.draudt" userId="S::claire.draudt_gmail.com#ext#@devupconforg2.onmicrosoft.com::7a07701b-a4de-4d5b-8f42-03fd027cc06d" providerId="AD" clId="Web-{7709C061-7FD2-45DD-ABF9-AE632197C13E}" dt="2020-05-17T03:50:10.916" v="1" actId="20577"/>
          <ac:spMkLst>
            <pc:docMk/>
            <pc:sldMk cId="12078798" sldId="280"/>
            <ac:spMk id="3" creationId="{F86B8EAE-7F11-4912-92DB-5943FBF595C9}"/>
          </ac:spMkLst>
        </pc:spChg>
      </pc:sldChg>
    </pc:docChg>
  </pc:docChgLst>
  <pc:docChgLst>
    <pc:chgData name="nurseharn" userId="S::nurseharn_gmail.com#ext#@devupconforg2.onmicrosoft.com::2a8473b4-5f32-4f0e-b327-aec5dd77c431" providerId="AD" clId="Web-{912DA6BB-3236-444C-8CC3-2F6EE915E7E6}"/>
    <pc:docChg chg="modSld">
      <pc:chgData name="nurseharn" userId="S::nurseharn_gmail.com#ext#@devupconforg2.onmicrosoft.com::2a8473b4-5f32-4f0e-b327-aec5dd77c431" providerId="AD" clId="Web-{912DA6BB-3236-444C-8CC3-2F6EE915E7E6}" dt="2020-05-17T14:55:15.161" v="273" actId="1076"/>
      <pc:docMkLst>
        <pc:docMk/>
      </pc:docMkLst>
      <pc:sldChg chg="addSp modSp">
        <pc:chgData name="nurseharn" userId="S::nurseharn_gmail.com#ext#@devupconforg2.onmicrosoft.com::2a8473b4-5f32-4f0e-b327-aec5dd77c431" providerId="AD" clId="Web-{912DA6BB-3236-444C-8CC3-2F6EE915E7E6}" dt="2020-05-17T14:52:08.849" v="58" actId="1076"/>
        <pc:sldMkLst>
          <pc:docMk/>
          <pc:sldMk cId="920955389" sldId="276"/>
        </pc:sldMkLst>
        <pc:spChg chg="add mod">
          <ac:chgData name="nurseharn" userId="S::nurseharn_gmail.com#ext#@devupconforg2.onmicrosoft.com::2a8473b4-5f32-4f0e-b327-aec5dd77c431" providerId="AD" clId="Web-{912DA6BB-3236-444C-8CC3-2F6EE915E7E6}" dt="2020-05-17T14:52:08.818" v="54" actId="1076"/>
          <ac:spMkLst>
            <pc:docMk/>
            <pc:sldMk cId="920955389" sldId="276"/>
            <ac:spMk id="13" creationId="{E3C8CB9C-952E-488F-90C3-34BC09FA6FE1}"/>
          </ac:spMkLst>
        </pc:spChg>
        <pc:spChg chg="mod">
          <ac:chgData name="nurseharn" userId="S::nurseharn_gmail.com#ext#@devupconforg2.onmicrosoft.com::2a8473b4-5f32-4f0e-b327-aec5dd77c431" providerId="AD" clId="Web-{912DA6BB-3236-444C-8CC3-2F6EE915E7E6}" dt="2020-05-17T14:52:08.849" v="58" actId="1076"/>
          <ac:spMkLst>
            <pc:docMk/>
            <pc:sldMk cId="920955389" sldId="276"/>
            <ac:spMk id="16" creationId="{82043B07-F9A9-4BE7-81CF-6EFEDDD89430}"/>
          </ac:spMkLst>
        </pc:spChg>
        <pc:spChg chg="mod">
          <ac:chgData name="nurseharn" userId="S::nurseharn_gmail.com#ext#@devupconforg2.onmicrosoft.com::2a8473b4-5f32-4f0e-b327-aec5dd77c431" providerId="AD" clId="Web-{912DA6BB-3236-444C-8CC3-2F6EE915E7E6}" dt="2020-05-17T14:52:08.849" v="57" actId="1076"/>
          <ac:spMkLst>
            <pc:docMk/>
            <pc:sldMk cId="920955389" sldId="276"/>
            <ac:spMk id="17" creationId="{107C1088-86C0-42A3-A2F3-BD2B81F94EAE}"/>
          </ac:spMkLst>
        </pc:spChg>
        <pc:spChg chg="mod">
          <ac:chgData name="nurseharn" userId="S::nurseharn_gmail.com#ext#@devupconforg2.onmicrosoft.com::2a8473b4-5f32-4f0e-b327-aec5dd77c431" providerId="AD" clId="Web-{912DA6BB-3236-444C-8CC3-2F6EE915E7E6}" dt="2020-05-17T14:52:08.833" v="56" actId="1076"/>
          <ac:spMkLst>
            <pc:docMk/>
            <pc:sldMk cId="920955389" sldId="276"/>
            <ac:spMk id="18" creationId="{75526C9A-1B55-4032-B0C9-79C9D9C02ADF}"/>
          </ac:spMkLst>
        </pc:spChg>
        <pc:spChg chg="mod">
          <ac:chgData name="nurseharn" userId="S::nurseharn_gmail.com#ext#@devupconforg2.onmicrosoft.com::2a8473b4-5f32-4f0e-b327-aec5dd77c431" providerId="AD" clId="Web-{912DA6BB-3236-444C-8CC3-2F6EE915E7E6}" dt="2020-05-17T14:52:08.833" v="55" actId="1076"/>
          <ac:spMkLst>
            <pc:docMk/>
            <pc:sldMk cId="920955389" sldId="276"/>
            <ac:spMk id="19" creationId="{BDB2A2E5-056E-42AA-8449-C76817EF1AA4}"/>
          </ac:spMkLst>
        </pc:spChg>
      </pc:sldChg>
      <pc:sldChg chg="modSp">
        <pc:chgData name="nurseharn" userId="S::nurseharn_gmail.com#ext#@devupconforg2.onmicrosoft.com::2a8473b4-5f32-4f0e-b327-aec5dd77c431" providerId="AD" clId="Web-{912DA6BB-3236-444C-8CC3-2F6EE915E7E6}" dt="2020-05-17T14:55:15.161" v="273" actId="1076"/>
        <pc:sldMkLst>
          <pc:docMk/>
          <pc:sldMk cId="165266233" sldId="282"/>
        </pc:sldMkLst>
        <pc:spChg chg="mod">
          <ac:chgData name="nurseharn" userId="S::nurseharn_gmail.com#ext#@devupconforg2.onmicrosoft.com::2a8473b4-5f32-4f0e-b327-aec5dd77c431" providerId="AD" clId="Web-{912DA6BB-3236-444C-8CC3-2F6EE915E7E6}" dt="2020-05-17T14:55:15.161" v="273" actId="1076"/>
          <ac:spMkLst>
            <pc:docMk/>
            <pc:sldMk cId="165266233" sldId="282"/>
            <ac:spMk id="5" creationId="{937490EF-09AE-40FE-8F94-18EC5C6680A5}"/>
          </ac:spMkLst>
        </pc:spChg>
      </pc:sldChg>
    </pc:docChg>
  </pc:docChgLst>
  <pc:docChgLst>
    <pc:chgData name="claire.draudt" userId="S::claire.draudt_gmail.com#ext#@devupconforg2.onmicrosoft.com::7a07701b-a4de-4d5b-8f42-03fd027cc06d" providerId="AD" clId="Web-{651932D4-89D3-4FED-B384-D7716A2312D7}"/>
    <pc:docChg chg="modSld">
      <pc:chgData name="claire.draudt" userId="S::claire.draudt_gmail.com#ext#@devupconforg2.onmicrosoft.com::7a07701b-a4de-4d5b-8f42-03fd027cc06d" providerId="AD" clId="Web-{651932D4-89D3-4FED-B384-D7716A2312D7}" dt="2020-05-16T18:32:01.202" v="270" actId="14100"/>
      <pc:docMkLst>
        <pc:docMk/>
      </pc:docMkLst>
      <pc:sldChg chg="modSp">
        <pc:chgData name="claire.draudt" userId="S::claire.draudt_gmail.com#ext#@devupconforg2.onmicrosoft.com::7a07701b-a4de-4d5b-8f42-03fd027cc06d" providerId="AD" clId="Web-{651932D4-89D3-4FED-B384-D7716A2312D7}" dt="2020-05-16T18:32:01.202" v="270" actId="14100"/>
        <pc:sldMkLst>
          <pc:docMk/>
          <pc:sldMk cId="1207457189" sldId="264"/>
        </pc:sldMkLst>
        <pc:spChg chg="mod">
          <ac:chgData name="claire.draudt" userId="S::claire.draudt_gmail.com#ext#@devupconforg2.onmicrosoft.com::7a07701b-a4de-4d5b-8f42-03fd027cc06d" providerId="AD" clId="Web-{651932D4-89D3-4FED-B384-D7716A2312D7}" dt="2020-05-16T18:29:09.977" v="0" actId="1076"/>
          <ac:spMkLst>
            <pc:docMk/>
            <pc:sldMk cId="1207457189" sldId="264"/>
            <ac:spMk id="6" creationId="{BAFF1BDB-3D34-4EBF-8A3D-5A216043437D}"/>
          </ac:spMkLst>
        </pc:spChg>
        <pc:graphicFrameChg chg="mod modGraphic">
          <ac:chgData name="claire.draudt" userId="S::claire.draudt_gmail.com#ext#@devupconforg2.onmicrosoft.com::7a07701b-a4de-4d5b-8f42-03fd027cc06d" providerId="AD" clId="Web-{651932D4-89D3-4FED-B384-D7716A2312D7}" dt="2020-05-16T18:32:01.202" v="270" actId="14100"/>
          <ac:graphicFrameMkLst>
            <pc:docMk/>
            <pc:sldMk cId="1207457189" sldId="264"/>
            <ac:graphicFrameMk id="710" creationId="{ED00D249-CD19-4902-83AF-6D227F38C817}"/>
          </ac:graphicFrameMkLst>
        </pc:graphicFrameChg>
      </pc:sldChg>
    </pc:docChg>
  </pc:docChgLst>
  <pc:docChgLst>
    <pc:chgData name="claire.draudt" userId="S::claire.draudt_gmail.com#ext#@devupconforg2.onmicrosoft.com::7a07701b-a4de-4d5b-8f42-03fd027cc06d" providerId="AD" clId="Web-{C2F92352-5B61-4923-A978-ADF3B32EC451}"/>
    <pc:docChg chg="modSld">
      <pc:chgData name="claire.draudt" userId="S::claire.draudt_gmail.com#ext#@devupconforg2.onmicrosoft.com::7a07701b-a4de-4d5b-8f42-03fd027cc06d" providerId="AD" clId="Web-{C2F92352-5B61-4923-A978-ADF3B32EC451}" dt="2020-05-16T18:17:37.789" v="6" actId="20577"/>
      <pc:docMkLst>
        <pc:docMk/>
      </pc:docMkLst>
      <pc:sldChg chg="modSp">
        <pc:chgData name="claire.draudt" userId="S::claire.draudt_gmail.com#ext#@devupconforg2.onmicrosoft.com::7a07701b-a4de-4d5b-8f42-03fd027cc06d" providerId="AD" clId="Web-{C2F92352-5B61-4923-A978-ADF3B32EC451}" dt="2020-05-16T18:17:37.789" v="5" actId="20577"/>
        <pc:sldMkLst>
          <pc:docMk/>
          <pc:sldMk cId="1207457189" sldId="264"/>
        </pc:sldMkLst>
        <pc:spChg chg="mod">
          <ac:chgData name="claire.draudt" userId="S::claire.draudt_gmail.com#ext#@devupconforg2.onmicrosoft.com::7a07701b-a4de-4d5b-8f42-03fd027cc06d" providerId="AD" clId="Web-{C2F92352-5B61-4923-A978-ADF3B32EC451}" dt="2020-05-16T18:17:37.789" v="5" actId="20577"/>
          <ac:spMkLst>
            <pc:docMk/>
            <pc:sldMk cId="1207457189" sldId="264"/>
            <ac:spMk id="6" creationId="{BAFF1BDB-3D34-4EBF-8A3D-5A216043437D}"/>
          </ac:spMkLst>
        </pc:spChg>
      </pc:sldChg>
    </pc:docChg>
  </pc:docChgLst>
  <pc:docChgLst>
    <pc:chgData name="claire.draudt" userId="S::claire.draudt_gmail.com#ext#@devupconforg2.onmicrosoft.com::7a07701b-a4de-4d5b-8f42-03fd027cc06d" providerId="AD" clId="Web-{FEED1D0F-4F82-4610-B0A3-1D45856D7554}"/>
    <pc:docChg chg="modSld">
      <pc:chgData name="claire.draudt" userId="S::claire.draudt_gmail.com#ext#@devupconforg2.onmicrosoft.com::7a07701b-a4de-4d5b-8f42-03fd027cc06d" providerId="AD" clId="Web-{FEED1D0F-4F82-4610-B0A3-1D45856D7554}" dt="2020-05-16T23:48:15.125" v="480" actId="20577"/>
      <pc:docMkLst>
        <pc:docMk/>
      </pc:docMkLst>
      <pc:sldChg chg="modSp">
        <pc:chgData name="claire.draudt" userId="S::claire.draudt_gmail.com#ext#@devupconforg2.onmicrosoft.com::7a07701b-a4de-4d5b-8f42-03fd027cc06d" providerId="AD" clId="Web-{FEED1D0F-4F82-4610-B0A3-1D45856D7554}" dt="2020-05-16T23:48:15.125" v="479" actId="20577"/>
        <pc:sldMkLst>
          <pc:docMk/>
          <pc:sldMk cId="1223885443" sldId="266"/>
        </pc:sldMkLst>
        <pc:spChg chg="mod">
          <ac:chgData name="claire.draudt" userId="S::claire.draudt_gmail.com#ext#@devupconforg2.onmicrosoft.com::7a07701b-a4de-4d5b-8f42-03fd027cc06d" providerId="AD" clId="Web-{FEED1D0F-4F82-4610-B0A3-1D45856D7554}" dt="2020-05-16T23:48:15.125" v="479" actId="20577"/>
          <ac:spMkLst>
            <pc:docMk/>
            <pc:sldMk cId="1223885443" sldId="266"/>
            <ac:spMk id="2" creationId="{5864A91C-B52F-4248-9783-B1B88257358C}"/>
          </ac:spMkLst>
        </pc:spChg>
        <pc:spChg chg="mod">
          <ac:chgData name="claire.draudt" userId="S::claire.draudt_gmail.com#ext#@devupconforg2.onmicrosoft.com::7a07701b-a4de-4d5b-8f42-03fd027cc06d" providerId="AD" clId="Web-{FEED1D0F-4F82-4610-B0A3-1D45856D7554}" dt="2020-05-16T23:40:44.108" v="10" actId="20577"/>
          <ac:spMkLst>
            <pc:docMk/>
            <pc:sldMk cId="1223885443" sldId="266"/>
            <ac:spMk id="3" creationId="{AA028266-BAC4-4621-802F-EF8D96DF0AE7}"/>
          </ac:spMkLst>
        </pc:spChg>
      </pc:sldChg>
    </pc:docChg>
  </pc:docChgLst>
  <pc:docChgLst>
    <pc:chgData name="claire.draudt" userId="S::claire.draudt_gmail.com#ext#@devupconforg2.onmicrosoft.com::7a07701b-a4de-4d5b-8f42-03fd027cc06d" providerId="AD" clId="Web-{5F93A927-FCAE-4DA1-8B9D-ADDC643B7F5E}"/>
    <pc:docChg chg="modSld">
      <pc:chgData name="claire.draudt" userId="S::claire.draudt_gmail.com#ext#@devupconforg2.onmicrosoft.com::7a07701b-a4de-4d5b-8f42-03fd027cc06d" providerId="AD" clId="Web-{5F93A927-FCAE-4DA1-8B9D-ADDC643B7F5E}" dt="2020-05-16T19:58:27.384" v="211" actId="20577"/>
      <pc:docMkLst>
        <pc:docMk/>
      </pc:docMkLst>
      <pc:sldChg chg="modSp">
        <pc:chgData name="claire.draudt" userId="S::claire.draudt_gmail.com#ext#@devupconforg2.onmicrosoft.com::7a07701b-a4de-4d5b-8f42-03fd027cc06d" providerId="AD" clId="Web-{5F93A927-FCAE-4DA1-8B9D-ADDC643B7F5E}" dt="2020-05-16T19:58:27.384" v="210" actId="20577"/>
        <pc:sldMkLst>
          <pc:docMk/>
          <pc:sldMk cId="1223885443" sldId="266"/>
        </pc:sldMkLst>
        <pc:spChg chg="mod">
          <ac:chgData name="claire.draudt" userId="S::claire.draudt_gmail.com#ext#@devupconforg2.onmicrosoft.com::7a07701b-a4de-4d5b-8f42-03fd027cc06d" providerId="AD" clId="Web-{5F93A927-FCAE-4DA1-8B9D-ADDC643B7F5E}" dt="2020-05-16T19:58:27.384" v="210" actId="20577"/>
          <ac:spMkLst>
            <pc:docMk/>
            <pc:sldMk cId="1223885443" sldId="266"/>
            <ac:spMk id="2" creationId="{5864A91C-B52F-4248-9783-B1B88257358C}"/>
          </ac:spMkLst>
        </pc:spChg>
      </pc:sldChg>
    </pc:docChg>
  </pc:docChgLst>
  <pc:docChgLst>
    <pc:chgData name="claire.draudt" userId="S::claire.draudt_gmail.com#ext#@devupconforg2.onmicrosoft.com::7a07701b-a4de-4d5b-8f42-03fd027cc06d" providerId="AD" clId="Web-{5303D1D7-0F3D-4C41-BE1D-65A474465EF3}"/>
    <pc:docChg chg="modSld">
      <pc:chgData name="claire.draudt" userId="S::claire.draudt_gmail.com#ext#@devupconforg2.onmicrosoft.com::7a07701b-a4de-4d5b-8f42-03fd027cc06d" providerId="AD" clId="Web-{5303D1D7-0F3D-4C41-BE1D-65A474465EF3}" dt="2020-05-16T20:29:34.735" v="27"/>
      <pc:docMkLst>
        <pc:docMk/>
      </pc:docMkLst>
      <pc:sldChg chg="modSp addCm">
        <pc:chgData name="claire.draudt" userId="S::claire.draudt_gmail.com#ext#@devupconforg2.onmicrosoft.com::7a07701b-a4de-4d5b-8f42-03fd027cc06d" providerId="AD" clId="Web-{5303D1D7-0F3D-4C41-BE1D-65A474465EF3}" dt="2020-05-16T20:29:34.735" v="27"/>
        <pc:sldMkLst>
          <pc:docMk/>
          <pc:sldMk cId="1223885443" sldId="266"/>
        </pc:sldMkLst>
        <pc:spChg chg="mod">
          <ac:chgData name="claire.draudt" userId="S::claire.draudt_gmail.com#ext#@devupconforg2.onmicrosoft.com::7a07701b-a4de-4d5b-8f42-03fd027cc06d" providerId="AD" clId="Web-{5303D1D7-0F3D-4C41-BE1D-65A474465EF3}" dt="2020-05-16T20:28:32.389" v="24" actId="20577"/>
          <ac:spMkLst>
            <pc:docMk/>
            <pc:sldMk cId="1223885443" sldId="266"/>
            <ac:spMk id="2" creationId="{5864A91C-B52F-4248-9783-B1B88257358C}"/>
          </ac:spMkLst>
        </pc:spChg>
      </pc:sldChg>
    </pc:docChg>
  </pc:docChgLst>
  <pc:docChgLst>
    <pc:chgData name="claire.draudt" userId="S::claire.draudt_gmail.com#ext#@devupconforg2.onmicrosoft.com::7a07701b-a4de-4d5b-8f42-03fd027cc06d" providerId="AD" clId="Web-{31734AC8-6755-4C7F-B3C1-5CE5C1CF9B5A}"/>
    <pc:docChg chg="addSld delSld modSld sldOrd">
      <pc:chgData name="claire.draudt" userId="S::claire.draudt_gmail.com#ext#@devupconforg2.onmicrosoft.com::7a07701b-a4de-4d5b-8f42-03fd027cc06d" providerId="AD" clId="Web-{31734AC8-6755-4C7F-B3C1-5CE5C1CF9B5A}" dt="2020-05-16T17:51:48.763" v="58"/>
      <pc:docMkLst>
        <pc:docMk/>
      </pc:docMkLst>
      <pc:sldChg chg="ord">
        <pc:chgData name="claire.draudt" userId="S::claire.draudt_gmail.com#ext#@devupconforg2.onmicrosoft.com::7a07701b-a4de-4d5b-8f42-03fd027cc06d" providerId="AD" clId="Web-{31734AC8-6755-4C7F-B3C1-5CE5C1CF9B5A}" dt="2020-05-16T17:45:37.813" v="55"/>
        <pc:sldMkLst>
          <pc:docMk/>
          <pc:sldMk cId="4152513484" sldId="257"/>
        </pc:sldMkLst>
      </pc:sldChg>
      <pc:sldChg chg="modSp">
        <pc:chgData name="claire.draudt" userId="S::claire.draudt_gmail.com#ext#@devupconforg2.onmicrosoft.com::7a07701b-a4de-4d5b-8f42-03fd027cc06d" providerId="AD" clId="Web-{31734AC8-6755-4C7F-B3C1-5CE5C1CF9B5A}" dt="2020-05-16T17:44:42.452" v="50" actId="20577"/>
        <pc:sldMkLst>
          <pc:docMk/>
          <pc:sldMk cId="2842495273" sldId="258"/>
        </pc:sldMkLst>
        <pc:spChg chg="mod">
          <ac:chgData name="claire.draudt" userId="S::claire.draudt_gmail.com#ext#@devupconforg2.onmicrosoft.com::7a07701b-a4de-4d5b-8f42-03fd027cc06d" providerId="AD" clId="Web-{31734AC8-6755-4C7F-B3C1-5CE5C1CF9B5A}" dt="2020-05-16T17:44:42.452" v="50" actId="20577"/>
          <ac:spMkLst>
            <pc:docMk/>
            <pc:sldMk cId="2842495273" sldId="258"/>
            <ac:spMk id="2" creationId="{5864A91C-B52F-4248-9783-B1B88257358C}"/>
          </ac:spMkLst>
        </pc:spChg>
      </pc:sldChg>
      <pc:sldChg chg="new ord">
        <pc:chgData name="claire.draudt" userId="S::claire.draudt_gmail.com#ext#@devupconforg2.onmicrosoft.com::7a07701b-a4de-4d5b-8f42-03fd027cc06d" providerId="AD" clId="Web-{31734AC8-6755-4C7F-B3C1-5CE5C1CF9B5A}" dt="2020-05-16T17:51:48.763" v="58"/>
        <pc:sldMkLst>
          <pc:docMk/>
          <pc:sldMk cId="576517465" sldId="265"/>
        </pc:sldMkLst>
      </pc:sldChg>
      <pc:sldChg chg="new del">
        <pc:chgData name="claire.draudt" userId="S::claire.draudt_gmail.com#ext#@devupconforg2.onmicrosoft.com::7a07701b-a4de-4d5b-8f42-03fd027cc06d" providerId="AD" clId="Web-{31734AC8-6755-4C7F-B3C1-5CE5C1CF9B5A}" dt="2020-05-16T17:45:27.375" v="54"/>
        <pc:sldMkLst>
          <pc:docMk/>
          <pc:sldMk cId="3528489104" sldId="265"/>
        </pc:sldMkLst>
      </pc:sldChg>
    </pc:docChg>
  </pc:docChgLst>
  <pc:docChgLst>
    <pc:chgData name="claire.draudt" userId="S::claire.draudt_gmail.com#ext#@devupconforg2.onmicrosoft.com::7a07701b-a4de-4d5b-8f42-03fd027cc06d" providerId="AD" clId="Web-{F9552D32-E408-4849-B11D-FCF75A399438}"/>
    <pc:docChg chg="modSld addMainMaster delMainMaster">
      <pc:chgData name="claire.draudt" userId="S::claire.draudt_gmail.com#ext#@devupconforg2.onmicrosoft.com::7a07701b-a4de-4d5b-8f42-03fd027cc06d" providerId="AD" clId="Web-{F9552D32-E408-4849-B11D-FCF75A399438}" dt="2020-05-17T00:10:09.594" v="312" actId="20577"/>
      <pc:docMkLst>
        <pc:docMk/>
      </pc:docMkLst>
      <pc:sldChg chg="delSp modSp mod modClrScheme delDesignElem chgLayout">
        <pc:chgData name="claire.draudt" userId="S::claire.draudt_gmail.com#ext#@devupconforg2.onmicrosoft.com::7a07701b-a4de-4d5b-8f42-03fd027cc06d" providerId="AD" clId="Web-{F9552D32-E408-4849-B11D-FCF75A399438}" dt="2020-05-17T00:07:43.756" v="266"/>
        <pc:sldMkLst>
          <pc:docMk/>
          <pc:sldMk cId="109857222" sldId="256"/>
        </pc:sldMkLst>
        <pc:spChg chg="mod ord">
          <ac:chgData name="claire.draudt" userId="S::claire.draudt_gmail.com#ext#@devupconforg2.onmicrosoft.com::7a07701b-a4de-4d5b-8f42-03fd027cc06d" providerId="AD" clId="Web-{F9552D32-E408-4849-B11D-FCF75A399438}" dt="2020-05-17T00:07:43.756" v="266"/>
          <ac:spMkLst>
            <pc:docMk/>
            <pc:sldMk cId="109857222" sldId="256"/>
            <ac:spMk id="2" creationId="{00000000-0000-0000-0000-000000000000}"/>
          </ac:spMkLst>
        </pc:spChg>
        <pc:spChg chg="mod ord">
          <ac:chgData name="claire.draudt" userId="S::claire.draudt_gmail.com#ext#@devupconforg2.onmicrosoft.com::7a07701b-a4de-4d5b-8f42-03fd027cc06d" providerId="AD" clId="Web-{F9552D32-E408-4849-B11D-FCF75A399438}" dt="2020-05-17T00:07:43.756" v="266"/>
          <ac:spMkLst>
            <pc:docMk/>
            <pc:sldMk cId="109857222" sldId="256"/>
            <ac:spMk id="3" creationId="{00000000-0000-0000-0000-000000000000}"/>
          </ac:spMkLst>
        </pc:spChg>
        <pc:spChg chg="del">
          <ac:chgData name="claire.draudt" userId="S::claire.draudt_gmail.com#ext#@devupconforg2.onmicrosoft.com::7a07701b-a4de-4d5b-8f42-03fd027cc06d" providerId="AD" clId="Web-{F9552D32-E408-4849-B11D-FCF75A399438}" dt="2020-05-17T00:07:16.630" v="265"/>
          <ac:spMkLst>
            <pc:docMk/>
            <pc:sldMk cId="109857222" sldId="256"/>
            <ac:spMk id="8" creationId="{10CE3618-1D7A-4256-B2AF-9DB692996C65}"/>
          </ac:spMkLst>
        </pc:spChg>
        <pc:spChg chg="del">
          <ac:chgData name="claire.draudt" userId="S::claire.draudt_gmail.com#ext#@devupconforg2.onmicrosoft.com::7a07701b-a4de-4d5b-8f42-03fd027cc06d" providerId="AD" clId="Web-{F9552D32-E408-4849-B11D-FCF75A399438}" dt="2020-05-17T00:07:16.630" v="265"/>
          <ac:spMkLst>
            <pc:docMk/>
            <pc:sldMk cId="109857222" sldId="256"/>
            <ac:spMk id="31" creationId="{3F39476B-1A6D-47CB-AC7A-FB87EF003323}"/>
          </ac:spMkLst>
        </pc:spChg>
        <pc:grpChg chg="del">
          <ac:chgData name="claire.draudt" userId="S::claire.draudt_gmail.com#ext#@devupconforg2.onmicrosoft.com::7a07701b-a4de-4d5b-8f42-03fd027cc06d" providerId="AD" clId="Web-{F9552D32-E408-4849-B11D-FCF75A399438}" dt="2020-05-17T00:07:16.630" v="265"/>
          <ac:grpSpMkLst>
            <pc:docMk/>
            <pc:sldMk cId="109857222" sldId="256"/>
            <ac:grpSpMk id="10" creationId="{D91A9185-A7D5-460B-98BC-0BF2EBD3EEBE}"/>
          </ac:grpSpMkLst>
        </pc:grpChg>
      </pc:sldChg>
      <pc:sldChg chg="delSp modSp mod modClrScheme delDesignElem chgLayout">
        <pc:chgData name="claire.draudt" userId="S::claire.draudt_gmail.com#ext#@devupconforg2.onmicrosoft.com::7a07701b-a4de-4d5b-8f42-03fd027cc06d" providerId="AD" clId="Web-{F9552D32-E408-4849-B11D-FCF75A399438}" dt="2020-05-17T00:09:30.060" v="308" actId="20577"/>
        <pc:sldMkLst>
          <pc:docMk/>
          <pc:sldMk cId="1223885443" sldId="266"/>
        </pc:sldMkLst>
        <pc:spChg chg="mod ord">
          <ac:chgData name="claire.draudt" userId="S::claire.draudt_gmail.com#ext#@devupconforg2.onmicrosoft.com::7a07701b-a4de-4d5b-8f42-03fd027cc06d" providerId="AD" clId="Web-{F9552D32-E408-4849-B11D-FCF75A399438}" dt="2020-05-17T00:09:30.060" v="308" actId="20577"/>
          <ac:spMkLst>
            <pc:docMk/>
            <pc:sldMk cId="1223885443" sldId="266"/>
            <ac:spMk id="2" creationId="{5864A91C-B52F-4248-9783-B1B88257358C}"/>
          </ac:spMkLst>
        </pc:spChg>
        <pc:spChg chg="mod ord">
          <ac:chgData name="claire.draudt" userId="S::claire.draudt_gmail.com#ext#@devupconforg2.onmicrosoft.com::7a07701b-a4de-4d5b-8f42-03fd027cc06d" providerId="AD" clId="Web-{F9552D32-E408-4849-B11D-FCF75A399438}" dt="2020-05-17T00:07:43.756" v="266"/>
          <ac:spMkLst>
            <pc:docMk/>
            <pc:sldMk cId="1223885443" sldId="266"/>
            <ac:spMk id="3" creationId="{AA028266-BAC4-4621-802F-EF8D96DF0AE7}"/>
          </ac:spMkLst>
        </pc:spChg>
        <pc:spChg chg="del">
          <ac:chgData name="claire.draudt" userId="S::claire.draudt_gmail.com#ext#@devupconforg2.onmicrosoft.com::7a07701b-a4de-4d5b-8f42-03fd027cc06d" providerId="AD" clId="Web-{F9552D32-E408-4849-B11D-FCF75A399438}" dt="2020-05-17T00:07:16.630" v="265"/>
          <ac:spMkLst>
            <pc:docMk/>
            <pc:sldMk cId="1223885443" sldId="266"/>
            <ac:spMk id="92" creationId="{8811F053-65BC-463F-A052-15EDF07DDC62}"/>
          </ac:spMkLst>
        </pc:spChg>
        <pc:spChg chg="del">
          <ac:chgData name="claire.draudt" userId="S::claire.draudt_gmail.com#ext#@devupconforg2.onmicrosoft.com::7a07701b-a4de-4d5b-8f42-03fd027cc06d" providerId="AD" clId="Web-{F9552D32-E408-4849-B11D-FCF75A399438}" dt="2020-05-17T00:07:16.630" v="265"/>
          <ac:spMkLst>
            <pc:docMk/>
            <pc:sldMk cId="1223885443" sldId="266"/>
            <ac:spMk id="93" creationId="{6132F700-8CFB-4C6C-B542-E0126AFD2ADE}"/>
          </ac:spMkLst>
        </pc:spChg>
        <pc:spChg chg="del">
          <ac:chgData name="claire.draudt" userId="S::claire.draudt_gmail.com#ext#@devupconforg2.onmicrosoft.com::7a07701b-a4de-4d5b-8f42-03fd027cc06d" providerId="AD" clId="Web-{F9552D32-E408-4849-B11D-FCF75A399438}" dt="2020-05-17T00:07:16.630" v="265"/>
          <ac:spMkLst>
            <pc:docMk/>
            <pc:sldMk cId="1223885443" sldId="266"/>
            <ac:spMk id="94" creationId="{590E0492-A063-4322-A6F6-50EBE38B58F2}"/>
          </ac:spMkLst>
        </pc:spChg>
        <pc:grpChg chg="del">
          <ac:chgData name="claire.draudt" userId="S::claire.draudt_gmail.com#ext#@devupconforg2.onmicrosoft.com::7a07701b-a4de-4d5b-8f42-03fd027cc06d" providerId="AD" clId="Web-{F9552D32-E408-4849-B11D-FCF75A399438}" dt="2020-05-17T00:07:16.630" v="265"/>
          <ac:grpSpMkLst>
            <pc:docMk/>
            <pc:sldMk cId="1223885443" sldId="266"/>
            <ac:grpSpMk id="89" creationId="{84DB7353-7D7A-431B-A5B6-A3845E6F2BB2}"/>
          </ac:grpSpMkLst>
        </pc:grpChg>
        <pc:grpChg chg="del">
          <ac:chgData name="claire.draudt" userId="S::claire.draudt_gmail.com#ext#@devupconforg2.onmicrosoft.com::7a07701b-a4de-4d5b-8f42-03fd027cc06d" providerId="AD" clId="Web-{F9552D32-E408-4849-B11D-FCF75A399438}" dt="2020-05-17T00:07:16.630" v="265"/>
          <ac:grpSpMkLst>
            <pc:docMk/>
            <pc:sldMk cId="1223885443" sldId="266"/>
            <ac:grpSpMk id="91" creationId="{1B24766B-81CA-44C7-BF11-77A12BA42411}"/>
          </ac:grpSpMkLst>
        </pc:grpChg>
      </pc:sldChg>
      <pc:sldChg chg="modSp mod modClrScheme chgLayout">
        <pc:chgData name="claire.draudt" userId="S::claire.draudt_gmail.com#ext#@devupconforg2.onmicrosoft.com::7a07701b-a4de-4d5b-8f42-03fd027cc06d" providerId="AD" clId="Web-{F9552D32-E408-4849-B11D-FCF75A399438}" dt="2020-05-17T00:07:43.756" v="266"/>
        <pc:sldMkLst>
          <pc:docMk/>
          <pc:sldMk cId="4250796419" sldId="267"/>
        </pc:sldMkLst>
        <pc:spChg chg="mod ord">
          <ac:chgData name="claire.draudt" userId="S::claire.draudt_gmail.com#ext#@devupconforg2.onmicrosoft.com::7a07701b-a4de-4d5b-8f42-03fd027cc06d" providerId="AD" clId="Web-{F9552D32-E408-4849-B11D-FCF75A399438}" dt="2020-05-17T00:07:43.756" v="266"/>
          <ac:spMkLst>
            <pc:docMk/>
            <pc:sldMk cId="4250796419" sldId="267"/>
            <ac:spMk id="2" creationId="{DD202078-7540-4C6F-A630-33436A818A73}"/>
          </ac:spMkLst>
        </pc:spChg>
        <pc:spChg chg="mod ord">
          <ac:chgData name="claire.draudt" userId="S::claire.draudt_gmail.com#ext#@devupconforg2.onmicrosoft.com::7a07701b-a4de-4d5b-8f42-03fd027cc06d" providerId="AD" clId="Web-{F9552D32-E408-4849-B11D-FCF75A399438}" dt="2020-05-17T00:07:43.756" v="266"/>
          <ac:spMkLst>
            <pc:docMk/>
            <pc:sldMk cId="4250796419" sldId="267"/>
            <ac:spMk id="3" creationId="{DB1F2AF8-7192-4F85-8308-4051BA30F743}"/>
          </ac:spMkLst>
        </pc:spChg>
      </pc:sldChg>
      <pc:sldChg chg="delSp mod modClrScheme delDesignElem chgLayout">
        <pc:chgData name="claire.draudt" userId="S::claire.draudt_gmail.com#ext#@devupconforg2.onmicrosoft.com::7a07701b-a4de-4d5b-8f42-03fd027cc06d" providerId="AD" clId="Web-{F9552D32-E408-4849-B11D-FCF75A399438}" dt="2020-05-17T00:07:43.756" v="266"/>
        <pc:sldMkLst>
          <pc:docMk/>
          <pc:sldMk cId="1449747744" sldId="269"/>
        </pc:sldMkLst>
        <pc:spChg chg="del">
          <ac:chgData name="claire.draudt" userId="S::claire.draudt_gmail.com#ext#@devupconforg2.onmicrosoft.com::7a07701b-a4de-4d5b-8f42-03fd027cc06d" providerId="AD" clId="Web-{F9552D32-E408-4849-B11D-FCF75A399438}" dt="2020-05-17T00:07:16.630" v="265"/>
          <ac:spMkLst>
            <pc:docMk/>
            <pc:sldMk cId="1449747744" sldId="269"/>
            <ac:spMk id="35" creationId="{10CE3618-1D7A-4256-B2AF-9DB692996C65}"/>
          </ac:spMkLst>
        </pc:spChg>
        <pc:spChg chg="del">
          <ac:chgData name="claire.draudt" userId="S::claire.draudt_gmail.com#ext#@devupconforg2.onmicrosoft.com::7a07701b-a4de-4d5b-8f42-03fd027cc06d" providerId="AD" clId="Web-{F9552D32-E408-4849-B11D-FCF75A399438}" dt="2020-05-17T00:07:16.630" v="265"/>
          <ac:spMkLst>
            <pc:docMk/>
            <pc:sldMk cId="1449747744" sldId="269"/>
            <ac:spMk id="58" creationId="{3F39476B-1A6D-47CB-AC7A-FB87EF003323}"/>
          </ac:spMkLst>
        </pc:spChg>
        <pc:grpChg chg="del">
          <ac:chgData name="claire.draudt" userId="S::claire.draudt_gmail.com#ext#@devupconforg2.onmicrosoft.com::7a07701b-a4de-4d5b-8f42-03fd027cc06d" providerId="AD" clId="Web-{F9552D32-E408-4849-B11D-FCF75A399438}" dt="2020-05-17T00:07:16.630" v="265"/>
          <ac:grpSpMkLst>
            <pc:docMk/>
            <pc:sldMk cId="1449747744" sldId="269"/>
            <ac:grpSpMk id="9" creationId="{84DB7353-7D7A-431B-A5B6-A3845E6F2BB2}"/>
          </ac:grpSpMkLst>
        </pc:grpChg>
        <pc:grpChg chg="del">
          <ac:chgData name="claire.draudt" userId="S::claire.draudt_gmail.com#ext#@devupconforg2.onmicrosoft.com::7a07701b-a4de-4d5b-8f42-03fd027cc06d" providerId="AD" clId="Web-{F9552D32-E408-4849-B11D-FCF75A399438}" dt="2020-05-17T00:07:16.630" v="265"/>
          <ac:grpSpMkLst>
            <pc:docMk/>
            <pc:sldMk cId="1449747744" sldId="269"/>
            <ac:grpSpMk id="30" creationId="{1B24766B-81CA-44C7-BF11-77A12BA42411}"/>
          </ac:grpSpMkLst>
        </pc:grpChg>
        <pc:grpChg chg="del">
          <ac:chgData name="claire.draudt" userId="S::claire.draudt_gmail.com#ext#@devupconforg2.onmicrosoft.com::7a07701b-a4de-4d5b-8f42-03fd027cc06d" providerId="AD" clId="Web-{F9552D32-E408-4849-B11D-FCF75A399438}" dt="2020-05-17T00:07:16.630" v="265"/>
          <ac:grpSpMkLst>
            <pc:docMk/>
            <pc:sldMk cId="1449747744" sldId="269"/>
            <ac:grpSpMk id="37" creationId="{D91A9185-A7D5-460B-98BC-0BF2EBD3EEBE}"/>
          </ac:grpSpMkLst>
        </pc:grpChg>
      </pc:sldChg>
      <pc:sldChg chg="modSp mod modClrScheme chgLayout">
        <pc:chgData name="claire.draudt" userId="S::claire.draudt_gmail.com#ext#@devupconforg2.onmicrosoft.com::7a07701b-a4de-4d5b-8f42-03fd027cc06d" providerId="AD" clId="Web-{F9552D32-E408-4849-B11D-FCF75A399438}" dt="2020-05-17T00:10:07.359" v="310" actId="20577"/>
        <pc:sldMkLst>
          <pc:docMk/>
          <pc:sldMk cId="4233976290" sldId="270"/>
        </pc:sldMkLst>
        <pc:spChg chg="mod">
          <ac:chgData name="claire.draudt" userId="S::claire.draudt_gmail.com#ext#@devupconforg2.onmicrosoft.com::7a07701b-a4de-4d5b-8f42-03fd027cc06d" providerId="AD" clId="Web-{F9552D32-E408-4849-B11D-FCF75A399438}" dt="2020-05-17T00:10:07.359" v="310" actId="20577"/>
          <ac:spMkLst>
            <pc:docMk/>
            <pc:sldMk cId="4233976290" sldId="270"/>
            <ac:spMk id="3" creationId="{D19AEA00-E852-493D-8397-711A1F02EEF3}"/>
          </ac:spMkLst>
        </pc:spChg>
      </pc:sldChg>
      <pc:sldMasterChg chg="del delSldLayout">
        <pc:chgData name="claire.draudt" userId="S::claire.draudt_gmail.com#ext#@devupconforg2.onmicrosoft.com::7a07701b-a4de-4d5b-8f42-03fd027cc06d" providerId="AD" clId="Web-{F9552D32-E408-4849-B11D-FCF75A399438}" dt="2020-05-17T00:07:16.630" v="265"/>
        <pc:sldMasterMkLst>
          <pc:docMk/>
          <pc:sldMasterMk cId="134417235" sldId="2147483708"/>
        </pc:sldMasterMkLst>
        <pc:sldLayoutChg chg="del">
          <pc:chgData name="claire.draudt" userId="S::claire.draudt_gmail.com#ext#@devupconforg2.onmicrosoft.com::7a07701b-a4de-4d5b-8f42-03fd027cc06d" providerId="AD" clId="Web-{F9552D32-E408-4849-B11D-FCF75A399438}" dt="2020-05-17T00:07:16.630" v="265"/>
          <pc:sldLayoutMkLst>
            <pc:docMk/>
            <pc:sldMasterMk cId="134417235" sldId="2147483708"/>
            <pc:sldLayoutMk cId="2302295545" sldId="2147483709"/>
          </pc:sldLayoutMkLst>
        </pc:sldLayoutChg>
        <pc:sldLayoutChg chg="del">
          <pc:chgData name="claire.draudt" userId="S::claire.draudt_gmail.com#ext#@devupconforg2.onmicrosoft.com::7a07701b-a4de-4d5b-8f42-03fd027cc06d" providerId="AD" clId="Web-{F9552D32-E408-4849-B11D-FCF75A399438}" dt="2020-05-17T00:07:16.630" v="265"/>
          <pc:sldLayoutMkLst>
            <pc:docMk/>
            <pc:sldMasterMk cId="134417235" sldId="2147483708"/>
            <pc:sldLayoutMk cId="4247997910" sldId="2147483710"/>
          </pc:sldLayoutMkLst>
        </pc:sldLayoutChg>
        <pc:sldLayoutChg chg="del">
          <pc:chgData name="claire.draudt" userId="S::claire.draudt_gmail.com#ext#@devupconforg2.onmicrosoft.com::7a07701b-a4de-4d5b-8f42-03fd027cc06d" providerId="AD" clId="Web-{F9552D32-E408-4849-B11D-FCF75A399438}" dt="2020-05-17T00:07:16.630" v="265"/>
          <pc:sldLayoutMkLst>
            <pc:docMk/>
            <pc:sldMasterMk cId="134417235" sldId="2147483708"/>
            <pc:sldLayoutMk cId="1375418952" sldId="2147483711"/>
          </pc:sldLayoutMkLst>
        </pc:sldLayoutChg>
        <pc:sldLayoutChg chg="del">
          <pc:chgData name="claire.draudt" userId="S::claire.draudt_gmail.com#ext#@devupconforg2.onmicrosoft.com::7a07701b-a4de-4d5b-8f42-03fd027cc06d" providerId="AD" clId="Web-{F9552D32-E408-4849-B11D-FCF75A399438}" dt="2020-05-17T00:07:16.630" v="265"/>
          <pc:sldLayoutMkLst>
            <pc:docMk/>
            <pc:sldMasterMk cId="134417235" sldId="2147483708"/>
            <pc:sldLayoutMk cId="4239466885" sldId="2147483712"/>
          </pc:sldLayoutMkLst>
        </pc:sldLayoutChg>
        <pc:sldLayoutChg chg="del">
          <pc:chgData name="claire.draudt" userId="S::claire.draudt_gmail.com#ext#@devupconforg2.onmicrosoft.com::7a07701b-a4de-4d5b-8f42-03fd027cc06d" providerId="AD" clId="Web-{F9552D32-E408-4849-B11D-FCF75A399438}" dt="2020-05-17T00:07:16.630" v="265"/>
          <pc:sldLayoutMkLst>
            <pc:docMk/>
            <pc:sldMasterMk cId="134417235" sldId="2147483708"/>
            <pc:sldLayoutMk cId="3449993306" sldId="2147483713"/>
          </pc:sldLayoutMkLst>
        </pc:sldLayoutChg>
        <pc:sldLayoutChg chg="del">
          <pc:chgData name="claire.draudt" userId="S::claire.draudt_gmail.com#ext#@devupconforg2.onmicrosoft.com::7a07701b-a4de-4d5b-8f42-03fd027cc06d" providerId="AD" clId="Web-{F9552D32-E408-4849-B11D-FCF75A399438}" dt="2020-05-17T00:07:16.630" v="265"/>
          <pc:sldLayoutMkLst>
            <pc:docMk/>
            <pc:sldMasterMk cId="134417235" sldId="2147483708"/>
            <pc:sldLayoutMk cId="2138486107" sldId="2147483714"/>
          </pc:sldLayoutMkLst>
        </pc:sldLayoutChg>
        <pc:sldLayoutChg chg="del">
          <pc:chgData name="claire.draudt" userId="S::claire.draudt_gmail.com#ext#@devupconforg2.onmicrosoft.com::7a07701b-a4de-4d5b-8f42-03fd027cc06d" providerId="AD" clId="Web-{F9552D32-E408-4849-B11D-FCF75A399438}" dt="2020-05-17T00:07:16.630" v="265"/>
          <pc:sldLayoutMkLst>
            <pc:docMk/>
            <pc:sldMasterMk cId="134417235" sldId="2147483708"/>
            <pc:sldLayoutMk cId="2233453159" sldId="2147483715"/>
          </pc:sldLayoutMkLst>
        </pc:sldLayoutChg>
        <pc:sldLayoutChg chg="del">
          <pc:chgData name="claire.draudt" userId="S::claire.draudt_gmail.com#ext#@devupconforg2.onmicrosoft.com::7a07701b-a4de-4d5b-8f42-03fd027cc06d" providerId="AD" clId="Web-{F9552D32-E408-4849-B11D-FCF75A399438}" dt="2020-05-17T00:07:16.630" v="265"/>
          <pc:sldLayoutMkLst>
            <pc:docMk/>
            <pc:sldMasterMk cId="134417235" sldId="2147483708"/>
            <pc:sldLayoutMk cId="831106120" sldId="2147483716"/>
          </pc:sldLayoutMkLst>
        </pc:sldLayoutChg>
        <pc:sldLayoutChg chg="del">
          <pc:chgData name="claire.draudt" userId="S::claire.draudt_gmail.com#ext#@devupconforg2.onmicrosoft.com::7a07701b-a4de-4d5b-8f42-03fd027cc06d" providerId="AD" clId="Web-{F9552D32-E408-4849-B11D-FCF75A399438}" dt="2020-05-17T00:07:16.630" v="265"/>
          <pc:sldLayoutMkLst>
            <pc:docMk/>
            <pc:sldMasterMk cId="134417235" sldId="2147483708"/>
            <pc:sldLayoutMk cId="1926733237" sldId="2147483717"/>
          </pc:sldLayoutMkLst>
        </pc:sldLayoutChg>
        <pc:sldLayoutChg chg="del">
          <pc:chgData name="claire.draudt" userId="S::claire.draudt_gmail.com#ext#@devupconforg2.onmicrosoft.com::7a07701b-a4de-4d5b-8f42-03fd027cc06d" providerId="AD" clId="Web-{F9552D32-E408-4849-B11D-FCF75A399438}" dt="2020-05-17T00:07:16.630" v="265"/>
          <pc:sldLayoutMkLst>
            <pc:docMk/>
            <pc:sldMasterMk cId="134417235" sldId="2147483708"/>
            <pc:sldLayoutMk cId="2343306656" sldId="2147483718"/>
          </pc:sldLayoutMkLst>
        </pc:sldLayoutChg>
        <pc:sldLayoutChg chg="del">
          <pc:chgData name="claire.draudt" userId="S::claire.draudt_gmail.com#ext#@devupconforg2.onmicrosoft.com::7a07701b-a4de-4d5b-8f42-03fd027cc06d" providerId="AD" clId="Web-{F9552D32-E408-4849-B11D-FCF75A399438}" dt="2020-05-17T00:07:16.630" v="265"/>
          <pc:sldLayoutMkLst>
            <pc:docMk/>
            <pc:sldMasterMk cId="134417235" sldId="2147483708"/>
            <pc:sldLayoutMk cId="2332583213" sldId="2147483719"/>
          </pc:sldLayoutMkLst>
        </pc:sldLayoutChg>
      </pc:sldMasterChg>
      <pc:sldMasterChg chg="add del addSldLayout delSldLayout modSldLayout">
        <pc:chgData name="claire.draudt" userId="S::claire.draudt_gmail.com#ext#@devupconforg2.onmicrosoft.com::7a07701b-a4de-4d5b-8f42-03fd027cc06d" providerId="AD" clId="Web-{F9552D32-E408-4849-B11D-FCF75A399438}" dt="2020-05-17T00:07:43.756" v="266"/>
        <pc:sldMasterMkLst>
          <pc:docMk/>
          <pc:sldMasterMk cId="4090344845" sldId="2147483720"/>
        </pc:sldMasterMkLst>
        <pc:sldLayoutChg chg="add del mod replId">
          <pc:chgData name="claire.draudt" userId="S::claire.draudt_gmail.com#ext#@devupconforg2.onmicrosoft.com::7a07701b-a4de-4d5b-8f42-03fd027cc06d" providerId="AD" clId="Web-{F9552D32-E408-4849-B11D-FCF75A399438}" dt="2020-05-17T00:07:43.756" v="266"/>
          <pc:sldLayoutMkLst>
            <pc:docMk/>
            <pc:sldMasterMk cId="4090344845" sldId="2147483720"/>
            <pc:sldLayoutMk cId="2847085985" sldId="2147483721"/>
          </pc:sldLayoutMkLst>
        </pc:sldLayoutChg>
        <pc:sldLayoutChg chg="add del mod replId">
          <pc:chgData name="claire.draudt" userId="S::claire.draudt_gmail.com#ext#@devupconforg2.onmicrosoft.com::7a07701b-a4de-4d5b-8f42-03fd027cc06d" providerId="AD" clId="Web-{F9552D32-E408-4849-B11D-FCF75A399438}" dt="2020-05-17T00:07:43.756" v="266"/>
          <pc:sldLayoutMkLst>
            <pc:docMk/>
            <pc:sldMasterMk cId="4090344845" sldId="2147483720"/>
            <pc:sldLayoutMk cId="1448574507" sldId="2147483722"/>
          </pc:sldLayoutMkLst>
        </pc:sldLayoutChg>
        <pc:sldLayoutChg chg="add del mod replId">
          <pc:chgData name="claire.draudt" userId="S::claire.draudt_gmail.com#ext#@devupconforg2.onmicrosoft.com::7a07701b-a4de-4d5b-8f42-03fd027cc06d" providerId="AD" clId="Web-{F9552D32-E408-4849-B11D-FCF75A399438}" dt="2020-05-17T00:07:43.756" v="266"/>
          <pc:sldLayoutMkLst>
            <pc:docMk/>
            <pc:sldMasterMk cId="4090344845" sldId="2147483720"/>
            <pc:sldLayoutMk cId="258212638" sldId="2147483723"/>
          </pc:sldLayoutMkLst>
        </pc:sldLayoutChg>
        <pc:sldLayoutChg chg="add del mod replId">
          <pc:chgData name="claire.draudt" userId="S::claire.draudt_gmail.com#ext#@devupconforg2.onmicrosoft.com::7a07701b-a4de-4d5b-8f42-03fd027cc06d" providerId="AD" clId="Web-{F9552D32-E408-4849-B11D-FCF75A399438}" dt="2020-05-17T00:07:43.756" v="266"/>
          <pc:sldLayoutMkLst>
            <pc:docMk/>
            <pc:sldMasterMk cId="4090344845" sldId="2147483720"/>
            <pc:sldLayoutMk cId="2896763499" sldId="2147483724"/>
          </pc:sldLayoutMkLst>
        </pc:sldLayoutChg>
        <pc:sldLayoutChg chg="add del mod replId">
          <pc:chgData name="claire.draudt" userId="S::claire.draudt_gmail.com#ext#@devupconforg2.onmicrosoft.com::7a07701b-a4de-4d5b-8f42-03fd027cc06d" providerId="AD" clId="Web-{F9552D32-E408-4849-B11D-FCF75A399438}" dt="2020-05-17T00:07:43.756" v="266"/>
          <pc:sldLayoutMkLst>
            <pc:docMk/>
            <pc:sldMasterMk cId="4090344845" sldId="2147483720"/>
            <pc:sldLayoutMk cId="1007821282" sldId="2147483725"/>
          </pc:sldLayoutMkLst>
        </pc:sldLayoutChg>
        <pc:sldLayoutChg chg="add del mod replId">
          <pc:chgData name="claire.draudt" userId="S::claire.draudt_gmail.com#ext#@devupconforg2.onmicrosoft.com::7a07701b-a4de-4d5b-8f42-03fd027cc06d" providerId="AD" clId="Web-{F9552D32-E408-4849-B11D-FCF75A399438}" dt="2020-05-17T00:07:43.756" v="266"/>
          <pc:sldLayoutMkLst>
            <pc:docMk/>
            <pc:sldMasterMk cId="4090344845" sldId="2147483720"/>
            <pc:sldLayoutMk cId="433333741" sldId="2147483726"/>
          </pc:sldLayoutMkLst>
        </pc:sldLayoutChg>
        <pc:sldLayoutChg chg="add del mod replId">
          <pc:chgData name="claire.draudt" userId="S::claire.draudt_gmail.com#ext#@devupconforg2.onmicrosoft.com::7a07701b-a4de-4d5b-8f42-03fd027cc06d" providerId="AD" clId="Web-{F9552D32-E408-4849-B11D-FCF75A399438}" dt="2020-05-17T00:07:43.756" v="266"/>
          <pc:sldLayoutMkLst>
            <pc:docMk/>
            <pc:sldMasterMk cId="4090344845" sldId="2147483720"/>
            <pc:sldLayoutMk cId="2066535293" sldId="2147483727"/>
          </pc:sldLayoutMkLst>
        </pc:sldLayoutChg>
        <pc:sldLayoutChg chg="add del mod replId">
          <pc:chgData name="claire.draudt" userId="S::claire.draudt_gmail.com#ext#@devupconforg2.onmicrosoft.com::7a07701b-a4de-4d5b-8f42-03fd027cc06d" providerId="AD" clId="Web-{F9552D32-E408-4849-B11D-FCF75A399438}" dt="2020-05-17T00:07:43.756" v="266"/>
          <pc:sldLayoutMkLst>
            <pc:docMk/>
            <pc:sldMasterMk cId="4090344845" sldId="2147483720"/>
            <pc:sldLayoutMk cId="2852425311" sldId="2147483728"/>
          </pc:sldLayoutMkLst>
        </pc:sldLayoutChg>
        <pc:sldLayoutChg chg="add del mod replId">
          <pc:chgData name="claire.draudt" userId="S::claire.draudt_gmail.com#ext#@devupconforg2.onmicrosoft.com::7a07701b-a4de-4d5b-8f42-03fd027cc06d" providerId="AD" clId="Web-{F9552D32-E408-4849-B11D-FCF75A399438}" dt="2020-05-17T00:07:43.756" v="266"/>
          <pc:sldLayoutMkLst>
            <pc:docMk/>
            <pc:sldMasterMk cId="4090344845" sldId="2147483720"/>
            <pc:sldLayoutMk cId="829536728" sldId="2147483729"/>
          </pc:sldLayoutMkLst>
        </pc:sldLayoutChg>
        <pc:sldLayoutChg chg="add del mod replId">
          <pc:chgData name="claire.draudt" userId="S::claire.draudt_gmail.com#ext#@devupconforg2.onmicrosoft.com::7a07701b-a4de-4d5b-8f42-03fd027cc06d" providerId="AD" clId="Web-{F9552D32-E408-4849-B11D-FCF75A399438}" dt="2020-05-17T00:07:43.756" v="266"/>
          <pc:sldLayoutMkLst>
            <pc:docMk/>
            <pc:sldMasterMk cId="4090344845" sldId="2147483720"/>
            <pc:sldLayoutMk cId="366211047" sldId="2147483730"/>
          </pc:sldLayoutMkLst>
        </pc:sldLayoutChg>
        <pc:sldLayoutChg chg="add del mod replId">
          <pc:chgData name="claire.draudt" userId="S::claire.draudt_gmail.com#ext#@devupconforg2.onmicrosoft.com::7a07701b-a4de-4d5b-8f42-03fd027cc06d" providerId="AD" clId="Web-{F9552D32-E408-4849-B11D-FCF75A399438}" dt="2020-05-17T00:07:43.756" v="266"/>
          <pc:sldLayoutMkLst>
            <pc:docMk/>
            <pc:sldMasterMk cId="4090344845" sldId="2147483720"/>
            <pc:sldLayoutMk cId="73659077" sldId="2147483731"/>
          </pc:sldLayoutMkLst>
        </pc:sldLayoutChg>
        <pc:sldLayoutChg chg="add del mod replId">
          <pc:chgData name="claire.draudt" userId="S::claire.draudt_gmail.com#ext#@devupconforg2.onmicrosoft.com::7a07701b-a4de-4d5b-8f42-03fd027cc06d" providerId="AD" clId="Web-{F9552D32-E408-4849-B11D-FCF75A399438}" dt="2020-05-17T00:07:43.756" v="266"/>
          <pc:sldLayoutMkLst>
            <pc:docMk/>
            <pc:sldMasterMk cId="4090344845" sldId="2147483720"/>
            <pc:sldLayoutMk cId="3148203642" sldId="2147483732"/>
          </pc:sldLayoutMkLst>
        </pc:sldLayoutChg>
        <pc:sldLayoutChg chg="add del mod replId">
          <pc:chgData name="claire.draudt" userId="S::claire.draudt_gmail.com#ext#@devupconforg2.onmicrosoft.com::7a07701b-a4de-4d5b-8f42-03fd027cc06d" providerId="AD" clId="Web-{F9552D32-E408-4849-B11D-FCF75A399438}" dt="2020-05-17T00:07:43.756" v="266"/>
          <pc:sldLayoutMkLst>
            <pc:docMk/>
            <pc:sldMasterMk cId="4090344845" sldId="2147483720"/>
            <pc:sldLayoutMk cId="689864617" sldId="2147483733"/>
          </pc:sldLayoutMkLst>
        </pc:sldLayoutChg>
        <pc:sldLayoutChg chg="add del mod replId">
          <pc:chgData name="claire.draudt" userId="S::claire.draudt_gmail.com#ext#@devupconforg2.onmicrosoft.com::7a07701b-a4de-4d5b-8f42-03fd027cc06d" providerId="AD" clId="Web-{F9552D32-E408-4849-B11D-FCF75A399438}" dt="2020-05-17T00:07:43.756" v="266"/>
          <pc:sldLayoutMkLst>
            <pc:docMk/>
            <pc:sldMasterMk cId="4090344845" sldId="2147483720"/>
            <pc:sldLayoutMk cId="2433944436" sldId="2147483734"/>
          </pc:sldLayoutMkLst>
        </pc:sldLayoutChg>
        <pc:sldLayoutChg chg="add del mod replId">
          <pc:chgData name="claire.draudt" userId="S::claire.draudt_gmail.com#ext#@devupconforg2.onmicrosoft.com::7a07701b-a4de-4d5b-8f42-03fd027cc06d" providerId="AD" clId="Web-{F9552D32-E408-4849-B11D-FCF75A399438}" dt="2020-05-17T00:07:43.756" v="266"/>
          <pc:sldLayoutMkLst>
            <pc:docMk/>
            <pc:sldMasterMk cId="4090344845" sldId="2147483720"/>
            <pc:sldLayoutMk cId="1241027073" sldId="2147483735"/>
          </pc:sldLayoutMkLst>
        </pc:sldLayoutChg>
        <pc:sldLayoutChg chg="add del mod replId">
          <pc:chgData name="claire.draudt" userId="S::claire.draudt_gmail.com#ext#@devupconforg2.onmicrosoft.com::7a07701b-a4de-4d5b-8f42-03fd027cc06d" providerId="AD" clId="Web-{F9552D32-E408-4849-B11D-FCF75A399438}" dt="2020-05-17T00:07:43.756" v="266"/>
          <pc:sldLayoutMkLst>
            <pc:docMk/>
            <pc:sldMasterMk cId="4090344845" sldId="2147483720"/>
            <pc:sldLayoutMk cId="1998194928" sldId="2147483736"/>
          </pc:sldLayoutMkLst>
        </pc:sldLayoutChg>
        <pc:sldLayoutChg chg="add del mod replId">
          <pc:chgData name="claire.draudt" userId="S::claire.draudt_gmail.com#ext#@devupconforg2.onmicrosoft.com::7a07701b-a4de-4d5b-8f42-03fd027cc06d" providerId="AD" clId="Web-{F9552D32-E408-4849-B11D-FCF75A399438}" dt="2020-05-17T00:07:43.756" v="266"/>
          <pc:sldLayoutMkLst>
            <pc:docMk/>
            <pc:sldMasterMk cId="4090344845" sldId="2147483720"/>
            <pc:sldLayoutMk cId="518042771" sldId="2147483737"/>
          </pc:sldLayoutMkLst>
        </pc:sldLayoutChg>
      </pc:sldMasterChg>
      <pc:sldMasterChg chg="add addSldLayout modSldLayout">
        <pc:chgData name="claire.draudt" userId="S::claire.draudt_gmail.com#ext#@devupconforg2.onmicrosoft.com::7a07701b-a4de-4d5b-8f42-03fd027cc06d" providerId="AD" clId="Web-{F9552D32-E408-4849-B11D-FCF75A399438}" dt="2020-05-17T00:07:43.756" v="266"/>
        <pc:sldMasterMkLst>
          <pc:docMk/>
          <pc:sldMasterMk cId="2694450345" sldId="2147483738"/>
        </pc:sldMasterMkLst>
        <pc:sldLayoutChg chg="add mod replId">
          <pc:chgData name="claire.draudt" userId="S::claire.draudt_gmail.com#ext#@devupconforg2.onmicrosoft.com::7a07701b-a4de-4d5b-8f42-03fd027cc06d" providerId="AD" clId="Web-{F9552D32-E408-4849-B11D-FCF75A399438}" dt="2020-05-17T00:07:43.756" v="266"/>
          <pc:sldLayoutMkLst>
            <pc:docMk/>
            <pc:sldMasterMk cId="2694450345" sldId="2147483738"/>
            <pc:sldLayoutMk cId="1623772506" sldId="2147483739"/>
          </pc:sldLayoutMkLst>
        </pc:sldLayoutChg>
        <pc:sldLayoutChg chg="add mod replId">
          <pc:chgData name="claire.draudt" userId="S::claire.draudt_gmail.com#ext#@devupconforg2.onmicrosoft.com::7a07701b-a4de-4d5b-8f42-03fd027cc06d" providerId="AD" clId="Web-{F9552D32-E408-4849-B11D-FCF75A399438}" dt="2020-05-17T00:07:43.756" v="266"/>
          <pc:sldLayoutMkLst>
            <pc:docMk/>
            <pc:sldMasterMk cId="2694450345" sldId="2147483738"/>
            <pc:sldLayoutMk cId="1260503821" sldId="2147483740"/>
          </pc:sldLayoutMkLst>
        </pc:sldLayoutChg>
        <pc:sldLayoutChg chg="add mod replId">
          <pc:chgData name="claire.draudt" userId="S::claire.draudt_gmail.com#ext#@devupconforg2.onmicrosoft.com::7a07701b-a4de-4d5b-8f42-03fd027cc06d" providerId="AD" clId="Web-{F9552D32-E408-4849-B11D-FCF75A399438}" dt="2020-05-17T00:07:43.756" v="266"/>
          <pc:sldLayoutMkLst>
            <pc:docMk/>
            <pc:sldMasterMk cId="2694450345" sldId="2147483738"/>
            <pc:sldLayoutMk cId="3046533245" sldId="2147483741"/>
          </pc:sldLayoutMkLst>
        </pc:sldLayoutChg>
        <pc:sldLayoutChg chg="add mod replId">
          <pc:chgData name="claire.draudt" userId="S::claire.draudt_gmail.com#ext#@devupconforg2.onmicrosoft.com::7a07701b-a4de-4d5b-8f42-03fd027cc06d" providerId="AD" clId="Web-{F9552D32-E408-4849-B11D-FCF75A399438}" dt="2020-05-17T00:07:43.756" v="266"/>
          <pc:sldLayoutMkLst>
            <pc:docMk/>
            <pc:sldMasterMk cId="2694450345" sldId="2147483738"/>
            <pc:sldLayoutMk cId="3388780245" sldId="2147483742"/>
          </pc:sldLayoutMkLst>
        </pc:sldLayoutChg>
        <pc:sldLayoutChg chg="add mod replId">
          <pc:chgData name="claire.draudt" userId="S::claire.draudt_gmail.com#ext#@devupconforg2.onmicrosoft.com::7a07701b-a4de-4d5b-8f42-03fd027cc06d" providerId="AD" clId="Web-{F9552D32-E408-4849-B11D-FCF75A399438}" dt="2020-05-17T00:07:43.756" v="266"/>
          <pc:sldLayoutMkLst>
            <pc:docMk/>
            <pc:sldMasterMk cId="2694450345" sldId="2147483738"/>
            <pc:sldLayoutMk cId="3280427477" sldId="2147483743"/>
          </pc:sldLayoutMkLst>
        </pc:sldLayoutChg>
        <pc:sldLayoutChg chg="add mod replId">
          <pc:chgData name="claire.draudt" userId="S::claire.draudt_gmail.com#ext#@devupconforg2.onmicrosoft.com::7a07701b-a4de-4d5b-8f42-03fd027cc06d" providerId="AD" clId="Web-{F9552D32-E408-4849-B11D-FCF75A399438}" dt="2020-05-17T00:07:43.756" v="266"/>
          <pc:sldLayoutMkLst>
            <pc:docMk/>
            <pc:sldMasterMk cId="2694450345" sldId="2147483738"/>
            <pc:sldLayoutMk cId="1097404531" sldId="2147483744"/>
          </pc:sldLayoutMkLst>
        </pc:sldLayoutChg>
        <pc:sldLayoutChg chg="add mod replId">
          <pc:chgData name="claire.draudt" userId="S::claire.draudt_gmail.com#ext#@devupconforg2.onmicrosoft.com::7a07701b-a4de-4d5b-8f42-03fd027cc06d" providerId="AD" clId="Web-{F9552D32-E408-4849-B11D-FCF75A399438}" dt="2020-05-17T00:07:43.756" v="266"/>
          <pc:sldLayoutMkLst>
            <pc:docMk/>
            <pc:sldMasterMk cId="2694450345" sldId="2147483738"/>
            <pc:sldLayoutMk cId="243012957" sldId="2147483745"/>
          </pc:sldLayoutMkLst>
        </pc:sldLayoutChg>
        <pc:sldLayoutChg chg="add mod replId">
          <pc:chgData name="claire.draudt" userId="S::claire.draudt_gmail.com#ext#@devupconforg2.onmicrosoft.com::7a07701b-a4de-4d5b-8f42-03fd027cc06d" providerId="AD" clId="Web-{F9552D32-E408-4849-B11D-FCF75A399438}" dt="2020-05-17T00:07:43.756" v="266"/>
          <pc:sldLayoutMkLst>
            <pc:docMk/>
            <pc:sldMasterMk cId="2694450345" sldId="2147483738"/>
            <pc:sldLayoutMk cId="1447715377" sldId="2147483746"/>
          </pc:sldLayoutMkLst>
        </pc:sldLayoutChg>
        <pc:sldLayoutChg chg="add mod replId">
          <pc:chgData name="claire.draudt" userId="S::claire.draudt_gmail.com#ext#@devupconforg2.onmicrosoft.com::7a07701b-a4de-4d5b-8f42-03fd027cc06d" providerId="AD" clId="Web-{F9552D32-E408-4849-B11D-FCF75A399438}" dt="2020-05-17T00:07:43.756" v="266"/>
          <pc:sldLayoutMkLst>
            <pc:docMk/>
            <pc:sldMasterMk cId="2694450345" sldId="2147483738"/>
            <pc:sldLayoutMk cId="1888380181" sldId="2147483747"/>
          </pc:sldLayoutMkLst>
        </pc:sldLayoutChg>
        <pc:sldLayoutChg chg="add mod replId">
          <pc:chgData name="claire.draudt" userId="S::claire.draudt_gmail.com#ext#@devupconforg2.onmicrosoft.com::7a07701b-a4de-4d5b-8f42-03fd027cc06d" providerId="AD" clId="Web-{F9552D32-E408-4849-B11D-FCF75A399438}" dt="2020-05-17T00:07:43.756" v="266"/>
          <pc:sldLayoutMkLst>
            <pc:docMk/>
            <pc:sldMasterMk cId="2694450345" sldId="2147483738"/>
            <pc:sldLayoutMk cId="4109993881" sldId="2147483748"/>
          </pc:sldLayoutMkLst>
        </pc:sldLayoutChg>
        <pc:sldLayoutChg chg="add mod replId">
          <pc:chgData name="claire.draudt" userId="S::claire.draudt_gmail.com#ext#@devupconforg2.onmicrosoft.com::7a07701b-a4de-4d5b-8f42-03fd027cc06d" providerId="AD" clId="Web-{F9552D32-E408-4849-B11D-FCF75A399438}" dt="2020-05-17T00:07:43.756" v="266"/>
          <pc:sldLayoutMkLst>
            <pc:docMk/>
            <pc:sldMasterMk cId="2694450345" sldId="2147483738"/>
            <pc:sldLayoutMk cId="3114060007" sldId="2147483749"/>
          </pc:sldLayoutMkLst>
        </pc:sldLayoutChg>
        <pc:sldLayoutChg chg="add mod replId">
          <pc:chgData name="claire.draudt" userId="S::claire.draudt_gmail.com#ext#@devupconforg2.onmicrosoft.com::7a07701b-a4de-4d5b-8f42-03fd027cc06d" providerId="AD" clId="Web-{F9552D32-E408-4849-B11D-FCF75A399438}" dt="2020-05-17T00:07:43.756" v="266"/>
          <pc:sldLayoutMkLst>
            <pc:docMk/>
            <pc:sldMasterMk cId="2694450345" sldId="2147483738"/>
            <pc:sldLayoutMk cId="1793625444" sldId="2147483750"/>
          </pc:sldLayoutMkLst>
        </pc:sldLayoutChg>
        <pc:sldLayoutChg chg="add mod replId">
          <pc:chgData name="claire.draudt" userId="S::claire.draudt_gmail.com#ext#@devupconforg2.onmicrosoft.com::7a07701b-a4de-4d5b-8f42-03fd027cc06d" providerId="AD" clId="Web-{F9552D32-E408-4849-B11D-FCF75A399438}" dt="2020-05-17T00:07:43.756" v="266"/>
          <pc:sldLayoutMkLst>
            <pc:docMk/>
            <pc:sldMasterMk cId="2694450345" sldId="2147483738"/>
            <pc:sldLayoutMk cId="3103838997" sldId="2147483751"/>
          </pc:sldLayoutMkLst>
        </pc:sldLayoutChg>
        <pc:sldLayoutChg chg="add mod replId">
          <pc:chgData name="claire.draudt" userId="S::claire.draudt_gmail.com#ext#@devupconforg2.onmicrosoft.com::7a07701b-a4de-4d5b-8f42-03fd027cc06d" providerId="AD" clId="Web-{F9552D32-E408-4849-B11D-FCF75A399438}" dt="2020-05-17T00:07:43.756" v="266"/>
          <pc:sldLayoutMkLst>
            <pc:docMk/>
            <pc:sldMasterMk cId="2694450345" sldId="2147483738"/>
            <pc:sldLayoutMk cId="2795251696" sldId="2147483752"/>
          </pc:sldLayoutMkLst>
        </pc:sldLayoutChg>
        <pc:sldLayoutChg chg="add mod replId">
          <pc:chgData name="claire.draudt" userId="S::claire.draudt_gmail.com#ext#@devupconforg2.onmicrosoft.com::7a07701b-a4de-4d5b-8f42-03fd027cc06d" providerId="AD" clId="Web-{F9552D32-E408-4849-B11D-FCF75A399438}" dt="2020-05-17T00:07:43.756" v="266"/>
          <pc:sldLayoutMkLst>
            <pc:docMk/>
            <pc:sldMasterMk cId="2694450345" sldId="2147483738"/>
            <pc:sldLayoutMk cId="1275667488" sldId="2147483753"/>
          </pc:sldLayoutMkLst>
        </pc:sldLayoutChg>
        <pc:sldLayoutChg chg="add mod replId">
          <pc:chgData name="claire.draudt" userId="S::claire.draudt_gmail.com#ext#@devupconforg2.onmicrosoft.com::7a07701b-a4de-4d5b-8f42-03fd027cc06d" providerId="AD" clId="Web-{F9552D32-E408-4849-B11D-FCF75A399438}" dt="2020-05-17T00:07:43.756" v="266"/>
          <pc:sldLayoutMkLst>
            <pc:docMk/>
            <pc:sldMasterMk cId="2694450345" sldId="2147483738"/>
            <pc:sldLayoutMk cId="3182092860" sldId="2147483754"/>
          </pc:sldLayoutMkLst>
        </pc:sldLayoutChg>
        <pc:sldLayoutChg chg="add mod replId">
          <pc:chgData name="claire.draudt" userId="S::claire.draudt_gmail.com#ext#@devupconforg2.onmicrosoft.com::7a07701b-a4de-4d5b-8f42-03fd027cc06d" providerId="AD" clId="Web-{F9552D32-E408-4849-B11D-FCF75A399438}" dt="2020-05-17T00:07:43.756" v="266"/>
          <pc:sldLayoutMkLst>
            <pc:docMk/>
            <pc:sldMasterMk cId="2694450345" sldId="2147483738"/>
            <pc:sldLayoutMk cId="3934749820" sldId="2147483755"/>
          </pc:sldLayoutMkLst>
        </pc:sldLayoutChg>
      </pc:sldMasterChg>
    </pc:docChg>
  </pc:docChgLst>
  <pc:docChgLst>
    <pc:chgData name="claire.draudt" userId="S::claire.draudt_gmail.com#ext#@devupconforg2.onmicrosoft.com::7a07701b-a4de-4d5b-8f42-03fd027cc06d" providerId="AD" clId="Web-{EC0780EF-5700-4DC1-ADBD-1CA90F3F71F4}"/>
    <pc:docChg chg="delSld modSld">
      <pc:chgData name="claire.draudt" userId="S::claire.draudt_gmail.com#ext#@devupconforg2.onmicrosoft.com::7a07701b-a4de-4d5b-8f42-03fd027cc06d" providerId="AD" clId="Web-{EC0780EF-5700-4DC1-ADBD-1CA90F3F71F4}" dt="2020-05-17T03:31:33.618" v="56"/>
      <pc:docMkLst>
        <pc:docMk/>
      </pc:docMkLst>
      <pc:sldChg chg="del">
        <pc:chgData name="claire.draudt" userId="S::claire.draudt_gmail.com#ext#@devupconforg2.onmicrosoft.com::7a07701b-a4de-4d5b-8f42-03fd027cc06d" providerId="AD" clId="Web-{EC0780EF-5700-4DC1-ADBD-1CA90F3F71F4}" dt="2020-05-17T03:31:33.618" v="56"/>
        <pc:sldMkLst>
          <pc:docMk/>
          <pc:sldMk cId="2398692490" sldId="279"/>
        </pc:sldMkLst>
      </pc:sldChg>
      <pc:sldChg chg="modSp">
        <pc:chgData name="claire.draudt" userId="S::claire.draudt_gmail.com#ext#@devupconforg2.onmicrosoft.com::7a07701b-a4de-4d5b-8f42-03fd027cc06d" providerId="AD" clId="Web-{EC0780EF-5700-4DC1-ADBD-1CA90F3F71F4}" dt="2020-05-17T03:30:59.696" v="55" actId="1076"/>
        <pc:sldMkLst>
          <pc:docMk/>
          <pc:sldMk cId="12078798" sldId="280"/>
        </pc:sldMkLst>
        <pc:spChg chg="mod">
          <ac:chgData name="claire.draudt" userId="S::claire.draudt_gmail.com#ext#@devupconforg2.onmicrosoft.com::7a07701b-a4de-4d5b-8f42-03fd027cc06d" providerId="AD" clId="Web-{EC0780EF-5700-4DC1-ADBD-1CA90F3F71F4}" dt="2020-05-17T03:30:59.696" v="55" actId="1076"/>
          <ac:spMkLst>
            <pc:docMk/>
            <pc:sldMk cId="12078798" sldId="280"/>
            <ac:spMk id="2" creationId="{3EF428DA-9F22-476A-819E-7361FAF60D3A}"/>
          </ac:spMkLst>
        </pc:spChg>
        <pc:spChg chg="mod">
          <ac:chgData name="claire.draudt" userId="S::claire.draudt_gmail.com#ext#@devupconforg2.onmicrosoft.com::7a07701b-a4de-4d5b-8f42-03fd027cc06d" providerId="AD" clId="Web-{EC0780EF-5700-4DC1-ADBD-1CA90F3F71F4}" dt="2020-05-17T03:30:53.196" v="54" actId="20577"/>
          <ac:spMkLst>
            <pc:docMk/>
            <pc:sldMk cId="12078798" sldId="280"/>
            <ac:spMk id="3" creationId="{F86B8EAE-7F11-4912-92DB-5943FBF595C9}"/>
          </ac:spMkLst>
        </pc:spChg>
      </pc:sldChg>
    </pc:docChg>
  </pc:docChgLst>
  <pc:docChgLst>
    <pc:chgData name="claire.draudt" userId="S::claire.draudt_gmail.com#ext#@devupconforg2.onmicrosoft.com::7a07701b-a4de-4d5b-8f42-03fd027cc06d" providerId="AD" clId="Web-{0E2FEE32-B67E-41BF-8FF8-79345638ABD5}"/>
    <pc:docChg chg="modSld">
      <pc:chgData name="claire.draudt" userId="S::claire.draudt_gmail.com#ext#@devupconforg2.onmicrosoft.com::7a07701b-a4de-4d5b-8f42-03fd027cc06d" providerId="AD" clId="Web-{0E2FEE32-B67E-41BF-8FF8-79345638ABD5}" dt="2020-05-16T19:40:16.235" v="99" actId="20577"/>
      <pc:docMkLst>
        <pc:docMk/>
      </pc:docMkLst>
      <pc:sldChg chg="modSp">
        <pc:chgData name="claire.draudt" userId="S::claire.draudt_gmail.com#ext#@devupconforg2.onmicrosoft.com::7a07701b-a4de-4d5b-8f42-03fd027cc06d" providerId="AD" clId="Web-{0E2FEE32-B67E-41BF-8FF8-79345638ABD5}" dt="2020-05-16T19:40:16.235" v="98" actId="20577"/>
        <pc:sldMkLst>
          <pc:docMk/>
          <pc:sldMk cId="1223885443" sldId="266"/>
        </pc:sldMkLst>
        <pc:spChg chg="mod">
          <ac:chgData name="claire.draudt" userId="S::claire.draudt_gmail.com#ext#@devupconforg2.onmicrosoft.com::7a07701b-a4de-4d5b-8f42-03fd027cc06d" providerId="AD" clId="Web-{0E2FEE32-B67E-41BF-8FF8-79345638ABD5}" dt="2020-05-16T19:40:16.235" v="98" actId="20577"/>
          <ac:spMkLst>
            <pc:docMk/>
            <pc:sldMk cId="1223885443" sldId="266"/>
            <ac:spMk id="2" creationId="{5864A91C-B52F-4248-9783-B1B88257358C}"/>
          </ac:spMkLst>
        </pc:spChg>
      </pc:sldChg>
    </pc:docChg>
  </pc:docChgLst>
  <pc:docChgLst>
    <pc:chgData name="claire.draudt" userId="S::claire.draudt_gmail.com#ext#@devupconforg2.onmicrosoft.com::7a07701b-a4de-4d5b-8f42-03fd027cc06d" providerId="AD" clId="Web-{914AF45E-1E1A-40FA-A08F-A72DD64EAAFB}"/>
    <pc:docChg chg="modSld">
      <pc:chgData name="claire.draudt" userId="S::claire.draudt_gmail.com#ext#@devupconforg2.onmicrosoft.com::7a07701b-a4de-4d5b-8f42-03fd027cc06d" providerId="AD" clId="Web-{914AF45E-1E1A-40FA-A08F-A72DD64EAAFB}" dt="2020-05-17T04:03:31.116" v="415" actId="20577"/>
      <pc:docMkLst>
        <pc:docMk/>
      </pc:docMkLst>
      <pc:sldChg chg="modSp">
        <pc:chgData name="claire.draudt" userId="S::claire.draudt_gmail.com#ext#@devupconforg2.onmicrosoft.com::7a07701b-a4de-4d5b-8f42-03fd027cc06d" providerId="AD" clId="Web-{914AF45E-1E1A-40FA-A08F-A72DD64EAAFB}" dt="2020-05-17T04:03:31.116" v="414" actId="20577"/>
        <pc:sldMkLst>
          <pc:docMk/>
          <pc:sldMk cId="3788932710" sldId="277"/>
        </pc:sldMkLst>
        <pc:spChg chg="mod">
          <ac:chgData name="claire.draudt" userId="S::claire.draudt_gmail.com#ext#@devupconforg2.onmicrosoft.com::7a07701b-a4de-4d5b-8f42-03fd027cc06d" providerId="AD" clId="Web-{914AF45E-1E1A-40FA-A08F-A72DD64EAAFB}" dt="2020-05-17T04:03:31.116" v="414" actId="20577"/>
          <ac:spMkLst>
            <pc:docMk/>
            <pc:sldMk cId="3788932710" sldId="277"/>
            <ac:spMk id="5" creationId="{937490EF-09AE-40FE-8F94-18EC5C6680A5}"/>
          </ac:spMkLst>
        </pc:spChg>
      </pc:sldChg>
    </pc:docChg>
  </pc:docChgLst>
  <pc:docChgLst>
    <pc:chgData name="nurseharn" userId="S::nurseharn_gmail.com#ext#@devupconforg2.onmicrosoft.com::2a8473b4-5f32-4f0e-b327-aec5dd77c431" providerId="AD" clId="Web-{DA640C72-41E9-4B3F-97AD-2799E863DA5B}"/>
    <pc:docChg chg="addSld delSld modSld">
      <pc:chgData name="nurseharn" userId="S::nurseharn_gmail.com#ext#@devupconforg2.onmicrosoft.com::2a8473b4-5f32-4f0e-b327-aec5dd77c431" providerId="AD" clId="Web-{DA640C72-41E9-4B3F-97AD-2799E863DA5B}" dt="2020-05-16T19:53:03.335" v="37" actId="20577"/>
      <pc:docMkLst>
        <pc:docMk/>
      </pc:docMkLst>
      <pc:sldChg chg="del">
        <pc:chgData name="nurseharn" userId="S::nurseharn_gmail.com#ext#@devupconforg2.onmicrosoft.com::2a8473b4-5f32-4f0e-b327-aec5dd77c431" providerId="AD" clId="Web-{DA640C72-41E9-4B3F-97AD-2799E863DA5B}" dt="2020-05-16T19:49:05.005" v="0"/>
        <pc:sldMkLst>
          <pc:docMk/>
          <pc:sldMk cId="746928039" sldId="263"/>
        </pc:sldMkLst>
      </pc:sldChg>
      <pc:sldChg chg="addSp delSp modSp add replId">
        <pc:chgData name="nurseharn" userId="S::nurseharn_gmail.com#ext#@devupconforg2.onmicrosoft.com::2a8473b4-5f32-4f0e-b327-aec5dd77c431" providerId="AD" clId="Web-{DA640C72-41E9-4B3F-97AD-2799E863DA5B}" dt="2020-05-16T19:53:03.335" v="36" actId="20577"/>
        <pc:sldMkLst>
          <pc:docMk/>
          <pc:sldMk cId="1449747744" sldId="269"/>
        </pc:sldMkLst>
        <pc:spChg chg="add mod">
          <ac:chgData name="nurseharn" userId="S::nurseharn_gmail.com#ext#@devupconforg2.onmicrosoft.com::2a8473b4-5f32-4f0e-b327-aec5dd77c431" providerId="AD" clId="Web-{DA640C72-41E9-4B3F-97AD-2799E863DA5B}" dt="2020-05-16T19:53:03.335" v="36" actId="20577"/>
          <ac:spMkLst>
            <pc:docMk/>
            <pc:sldMk cId="1449747744" sldId="269"/>
            <ac:spMk id="2" creationId="{FD5D7D06-75D8-47E8-A5F5-DD93825308B4}"/>
          </ac:spMkLst>
        </pc:spChg>
        <pc:spChg chg="del">
          <ac:chgData name="nurseharn" userId="S::nurseharn_gmail.com#ext#@devupconforg2.onmicrosoft.com::2a8473b4-5f32-4f0e-b327-aec5dd77c431" providerId="AD" clId="Web-{DA640C72-41E9-4B3F-97AD-2799E863DA5B}" dt="2020-05-16T19:50:08.787" v="2"/>
          <ac:spMkLst>
            <pc:docMk/>
            <pc:sldMk cId="1449747744" sldId="269"/>
            <ac:spMk id="4" creationId="{1847FE2B-5C11-439E-9392-606DE61A3A0F}"/>
          </ac:spMkLst>
        </pc:spChg>
      </pc:sldChg>
    </pc:docChg>
  </pc:docChgLst>
  <pc:docChgLst>
    <pc:chgData name="claire.draudt" userId="S::claire.draudt_gmail.com#ext#@devupconforg2.onmicrosoft.com::7a07701b-a4de-4d5b-8f42-03fd027cc06d" providerId="AD" clId="Web-{2DEF24EA-A408-4056-92CD-A30B4F733EE7}"/>
    <pc:docChg chg="delSld modSld">
      <pc:chgData name="claire.draudt" userId="S::claire.draudt_gmail.com#ext#@devupconforg2.onmicrosoft.com::7a07701b-a4de-4d5b-8f42-03fd027cc06d" providerId="AD" clId="Web-{2DEF24EA-A408-4056-92CD-A30B4F733EE7}" dt="2020-05-16T18:15:36.978" v="12"/>
      <pc:docMkLst>
        <pc:docMk/>
      </pc:docMkLst>
      <pc:sldChg chg="del">
        <pc:chgData name="claire.draudt" userId="S::claire.draudt_gmail.com#ext#@devupconforg2.onmicrosoft.com::7a07701b-a4de-4d5b-8f42-03fd027cc06d" providerId="AD" clId="Web-{2DEF24EA-A408-4056-92CD-A30B4F733EE7}" dt="2020-05-16T18:11:44.255" v="0"/>
        <pc:sldMkLst>
          <pc:docMk/>
          <pc:sldMk cId="2842495273" sldId="258"/>
        </pc:sldMkLst>
      </pc:sldChg>
      <pc:sldChg chg="del">
        <pc:chgData name="claire.draudt" userId="S::claire.draudt_gmail.com#ext#@devupconforg2.onmicrosoft.com::7a07701b-a4de-4d5b-8f42-03fd027cc06d" providerId="AD" clId="Web-{2DEF24EA-A408-4056-92CD-A30B4F733EE7}" dt="2020-05-16T18:15:36.978" v="12"/>
        <pc:sldMkLst>
          <pc:docMk/>
          <pc:sldMk cId="576517465" sldId="265"/>
        </pc:sldMkLst>
      </pc:sldChg>
      <pc:sldChg chg="addSp delSp modSp">
        <pc:chgData name="claire.draudt" userId="S::claire.draudt_gmail.com#ext#@devupconforg2.onmicrosoft.com::7a07701b-a4de-4d5b-8f42-03fd027cc06d" providerId="AD" clId="Web-{2DEF24EA-A408-4056-92CD-A30B4F733EE7}" dt="2020-05-16T18:15:21.947" v="11"/>
        <pc:sldMkLst>
          <pc:docMk/>
          <pc:sldMk cId="1223885443" sldId="266"/>
        </pc:sldMkLst>
        <pc:spChg chg="mod">
          <ac:chgData name="claire.draudt" userId="S::claire.draudt_gmail.com#ext#@devupconforg2.onmicrosoft.com::7a07701b-a4de-4d5b-8f42-03fd027cc06d" providerId="AD" clId="Web-{2DEF24EA-A408-4056-92CD-A30B4F733EE7}" dt="2020-05-16T18:15:21.947" v="11"/>
          <ac:spMkLst>
            <pc:docMk/>
            <pc:sldMk cId="1223885443" sldId="266"/>
            <ac:spMk id="2" creationId="{5864A91C-B52F-4248-9783-B1B88257358C}"/>
          </ac:spMkLst>
        </pc:spChg>
        <pc:spChg chg="mod ord">
          <ac:chgData name="claire.draudt" userId="S::claire.draudt_gmail.com#ext#@devupconforg2.onmicrosoft.com::7a07701b-a4de-4d5b-8f42-03fd027cc06d" providerId="AD" clId="Web-{2DEF24EA-A408-4056-92CD-A30B4F733EE7}" dt="2020-05-16T18:15:21.947" v="11"/>
          <ac:spMkLst>
            <pc:docMk/>
            <pc:sldMk cId="1223885443" sldId="266"/>
            <ac:spMk id="3" creationId="{AA028266-BAC4-4621-802F-EF8D96DF0AE7}"/>
          </ac:spMkLst>
        </pc:spChg>
        <pc:spChg chg="add del">
          <ac:chgData name="claire.draudt" userId="S::claire.draudt_gmail.com#ext#@devupconforg2.onmicrosoft.com::7a07701b-a4de-4d5b-8f42-03fd027cc06d" providerId="AD" clId="Web-{2DEF24EA-A408-4056-92CD-A30B4F733EE7}" dt="2020-05-16T18:15:21.947" v="11"/>
          <ac:spMkLst>
            <pc:docMk/>
            <pc:sldMk cId="1223885443" sldId="266"/>
            <ac:spMk id="34" creationId="{E2366EBA-92FD-44AE-87A9-25E5135EB2C9}"/>
          </ac:spMkLst>
        </pc:spChg>
        <pc:spChg chg="add del">
          <ac:chgData name="claire.draudt" userId="S::claire.draudt_gmail.com#ext#@devupconforg2.onmicrosoft.com::7a07701b-a4de-4d5b-8f42-03fd027cc06d" providerId="AD" clId="Web-{2DEF24EA-A408-4056-92CD-A30B4F733EE7}" dt="2020-05-16T18:15:21.947" v="11"/>
          <ac:spMkLst>
            <pc:docMk/>
            <pc:sldMk cId="1223885443" sldId="266"/>
            <ac:spMk id="57" creationId="{7C462C46-EFB7-4580-9921-DFC346FCC3C2}"/>
          </ac:spMkLst>
        </pc:spChg>
        <pc:spChg chg="add del">
          <ac:chgData name="claire.draudt" userId="S::claire.draudt_gmail.com#ext#@devupconforg2.onmicrosoft.com::7a07701b-a4de-4d5b-8f42-03fd027cc06d" providerId="AD" clId="Web-{2DEF24EA-A408-4056-92CD-A30B4F733EE7}" dt="2020-05-16T18:15:21.947" v="11"/>
          <ac:spMkLst>
            <pc:docMk/>
            <pc:sldMk cId="1223885443" sldId="266"/>
            <ac:spMk id="88" creationId="{34DD805B-2A7B-4ADA-9C4D-E0C9F192DBB3}"/>
          </ac:spMkLst>
        </pc:spChg>
        <pc:spChg chg="add del">
          <ac:chgData name="claire.draudt" userId="S::claire.draudt_gmail.com#ext#@devupconforg2.onmicrosoft.com::7a07701b-a4de-4d5b-8f42-03fd027cc06d" providerId="AD" clId="Web-{2DEF24EA-A408-4056-92CD-A30B4F733EE7}" dt="2020-05-16T18:15:21.947" v="11"/>
          <ac:spMkLst>
            <pc:docMk/>
            <pc:sldMk cId="1223885443" sldId="266"/>
            <ac:spMk id="116" creationId="{9BF6EDB4-B4ED-4900-9E38-A7AE0EEEEA1F}"/>
          </ac:spMkLst>
        </pc:spChg>
        <pc:grpChg chg="add del">
          <ac:chgData name="claire.draudt" userId="S::claire.draudt_gmail.com#ext#@devupconforg2.onmicrosoft.com::7a07701b-a4de-4d5b-8f42-03fd027cc06d" providerId="AD" clId="Web-{2DEF24EA-A408-4056-92CD-A30B4F733EE7}" dt="2020-05-16T18:15:21.947" v="11"/>
          <ac:grpSpMkLst>
            <pc:docMk/>
            <pc:sldMk cId="1223885443" sldId="266"/>
            <ac:grpSpMk id="8" creationId="{84DB7353-7D7A-431B-A5B6-A3845E6F2BB2}"/>
          </ac:grpSpMkLst>
        </pc:grpChg>
        <pc:grpChg chg="add del">
          <ac:chgData name="claire.draudt" userId="S::claire.draudt_gmail.com#ext#@devupconforg2.onmicrosoft.com::7a07701b-a4de-4d5b-8f42-03fd027cc06d" providerId="AD" clId="Web-{2DEF24EA-A408-4056-92CD-A30B4F733EE7}" dt="2020-05-16T18:15:21.947" v="11"/>
          <ac:grpSpMkLst>
            <pc:docMk/>
            <pc:sldMk cId="1223885443" sldId="266"/>
            <ac:grpSpMk id="29" creationId="{1B24766B-81CA-44C7-BF11-77A12BA42411}"/>
          </ac:grpSpMkLst>
        </pc:grpChg>
        <pc:grpChg chg="add del">
          <ac:chgData name="claire.draudt" userId="S::claire.draudt_gmail.com#ext#@devupconforg2.onmicrosoft.com::7a07701b-a4de-4d5b-8f42-03fd027cc06d" providerId="AD" clId="Web-{2DEF24EA-A408-4056-92CD-A30B4F733EE7}" dt="2020-05-16T18:15:21.947" v="11"/>
          <ac:grpSpMkLst>
            <pc:docMk/>
            <pc:sldMk cId="1223885443" sldId="266"/>
            <ac:grpSpMk id="36" creationId="{2B9CCAD9-1D1C-44DB-9BC4-912C4B2303A5}"/>
          </ac:grpSpMkLst>
        </pc:grpChg>
        <pc:grpChg chg="add del">
          <ac:chgData name="claire.draudt" userId="S::claire.draudt_gmail.com#ext#@devupconforg2.onmicrosoft.com::7a07701b-a4de-4d5b-8f42-03fd027cc06d" providerId="AD" clId="Web-{2DEF24EA-A408-4056-92CD-A30B4F733EE7}" dt="2020-05-16T18:15:21.947" v="11"/>
          <ac:grpSpMkLst>
            <pc:docMk/>
            <pc:sldMk cId="1223885443" sldId="266"/>
            <ac:grpSpMk id="62" creationId="{17C4610E-9C18-467B-BF10-BE6A974CC364}"/>
          </ac:grpSpMkLst>
        </pc:grpChg>
        <pc:grpChg chg="add del">
          <ac:chgData name="claire.draudt" userId="S::claire.draudt_gmail.com#ext#@devupconforg2.onmicrosoft.com::7a07701b-a4de-4d5b-8f42-03fd027cc06d" providerId="AD" clId="Web-{2DEF24EA-A408-4056-92CD-A30B4F733EE7}" dt="2020-05-16T18:15:21.947" v="11"/>
          <ac:grpSpMkLst>
            <pc:docMk/>
            <pc:sldMk cId="1223885443" sldId="266"/>
            <ac:grpSpMk id="83" creationId="{A899734C-500F-4274-9854-8BFA14A1D7EE}"/>
          </ac:grpSpMkLst>
        </pc:grpChg>
        <pc:grpChg chg="add del">
          <ac:chgData name="claire.draudt" userId="S::claire.draudt_gmail.com#ext#@devupconforg2.onmicrosoft.com::7a07701b-a4de-4d5b-8f42-03fd027cc06d" providerId="AD" clId="Web-{2DEF24EA-A408-4056-92CD-A30B4F733EE7}" dt="2020-05-16T18:15:21.947" v="11"/>
          <ac:grpSpMkLst>
            <pc:docMk/>
            <pc:sldMk cId="1223885443" sldId="266"/>
            <ac:grpSpMk id="90" creationId="{C664A566-6D08-4E84-9708-4916A20016FF}"/>
          </ac:grpSpMkLst>
        </pc:grpChg>
        <pc:grpChg chg="add del">
          <ac:chgData name="claire.draudt" userId="S::claire.draudt_gmail.com#ext#@devupconforg2.onmicrosoft.com::7a07701b-a4de-4d5b-8f42-03fd027cc06d" providerId="AD" clId="Web-{2DEF24EA-A408-4056-92CD-A30B4F733EE7}" dt="2020-05-16T18:15:21.947" v="11"/>
          <ac:grpSpMkLst>
            <pc:docMk/>
            <pc:sldMk cId="1223885443" sldId="266"/>
            <ac:grpSpMk id="111" creationId="{B83678BA-0A50-4D51-9E9E-08BB66F83C37}"/>
          </ac:grpSpMkLst>
        </pc:grpChg>
        <pc:picChg chg="add mod">
          <ac:chgData name="claire.draudt" userId="S::claire.draudt_gmail.com#ext#@devupconforg2.onmicrosoft.com::7a07701b-a4de-4d5b-8f42-03fd027cc06d" providerId="AD" clId="Web-{2DEF24EA-A408-4056-92CD-A30B4F733EE7}" dt="2020-05-16T18:15:21.947" v="11"/>
          <ac:picMkLst>
            <pc:docMk/>
            <pc:sldMk cId="1223885443" sldId="266"/>
            <ac:picMk id="4" creationId="{8DAD9EFD-B3C5-4515-B184-2CE0554CE531}"/>
          </ac:picMkLst>
        </pc:picChg>
      </pc:sldChg>
    </pc:docChg>
  </pc:docChgLst>
  <pc:docChgLst>
    <pc:chgData name="nurseharn" userId="S::nurseharn_gmail.com#ext#@devupconforg2.onmicrosoft.com::2a8473b4-5f32-4f0e-b327-aec5dd77c431" providerId="AD" clId="Web-{7150E698-60CE-480B-9A5F-2B477362859F}"/>
    <pc:docChg chg="modSld">
      <pc:chgData name="nurseharn" userId="S::nurseharn_gmail.com#ext#@devupconforg2.onmicrosoft.com::2a8473b4-5f32-4f0e-b327-aec5dd77c431" providerId="AD" clId="Web-{7150E698-60CE-480B-9A5F-2B477362859F}" dt="2020-05-17T13:37:04.428" v="342" actId="20577"/>
      <pc:docMkLst>
        <pc:docMk/>
      </pc:docMkLst>
      <pc:sldChg chg="modSp modNotes">
        <pc:chgData name="nurseharn" userId="S::nurseharn_gmail.com#ext#@devupconforg2.onmicrosoft.com::2a8473b4-5f32-4f0e-b327-aec5dd77c431" providerId="AD" clId="Web-{7150E698-60CE-480B-9A5F-2B477362859F}" dt="2020-05-17T13:37:04.428" v="342" actId="20577"/>
        <pc:sldMkLst>
          <pc:docMk/>
          <pc:sldMk cId="4250796419" sldId="267"/>
        </pc:sldMkLst>
        <pc:spChg chg="mod">
          <ac:chgData name="nurseharn" userId="S::nurseharn_gmail.com#ext#@devupconforg2.onmicrosoft.com::2a8473b4-5f32-4f0e-b327-aec5dd77c431" providerId="AD" clId="Web-{7150E698-60CE-480B-9A5F-2B477362859F}" dt="2020-05-17T13:37:04.428" v="342" actId="20577"/>
          <ac:spMkLst>
            <pc:docMk/>
            <pc:sldMk cId="4250796419" sldId="267"/>
            <ac:spMk id="3" creationId="{DB1F2AF8-7192-4F85-8308-4051BA30F743}"/>
          </ac:spMkLst>
        </pc:spChg>
      </pc:sldChg>
      <pc:sldChg chg="modNotes">
        <pc:chgData name="nurseharn" userId="S::nurseharn_gmail.com#ext#@devupconforg2.onmicrosoft.com::2a8473b4-5f32-4f0e-b327-aec5dd77c431" providerId="AD" clId="Web-{7150E698-60CE-480B-9A5F-2B477362859F}" dt="2020-05-17T13:31:35.893" v="239"/>
        <pc:sldMkLst>
          <pc:docMk/>
          <pc:sldMk cId="4233976290" sldId="270"/>
        </pc:sldMkLst>
      </pc:sldChg>
      <pc:sldChg chg="modNotes">
        <pc:chgData name="nurseharn" userId="S::nurseharn_gmail.com#ext#@devupconforg2.onmicrosoft.com::2a8473b4-5f32-4f0e-b327-aec5dd77c431" providerId="AD" clId="Web-{7150E698-60CE-480B-9A5F-2B477362859F}" dt="2020-05-17T13:34:02.926" v="274"/>
        <pc:sldMkLst>
          <pc:docMk/>
          <pc:sldMk cId="920955389" sldId="276"/>
        </pc:sldMkLst>
      </pc:sldChg>
      <pc:sldChg chg="modNotes">
        <pc:chgData name="nurseharn" userId="S::nurseharn_gmail.com#ext#@devupconforg2.onmicrosoft.com::2a8473b4-5f32-4f0e-b327-aec5dd77c431" providerId="AD" clId="Web-{7150E698-60CE-480B-9A5F-2B477362859F}" dt="2020-05-17T13:33:33.691" v="271"/>
        <pc:sldMkLst>
          <pc:docMk/>
          <pc:sldMk cId="12078798" sldId="280"/>
        </pc:sldMkLst>
      </pc:sldChg>
      <pc:sldChg chg="modSp modNotes">
        <pc:chgData name="nurseharn" userId="S::nurseharn_gmail.com#ext#@devupconforg2.onmicrosoft.com::2a8473b4-5f32-4f0e-b327-aec5dd77c431" providerId="AD" clId="Web-{7150E698-60CE-480B-9A5F-2B477362859F}" dt="2020-05-17T13:30:15.830" v="115"/>
        <pc:sldMkLst>
          <pc:docMk/>
          <pc:sldMk cId="165266233" sldId="282"/>
        </pc:sldMkLst>
        <pc:spChg chg="mod">
          <ac:chgData name="nurseharn" userId="S::nurseharn_gmail.com#ext#@devupconforg2.onmicrosoft.com::2a8473b4-5f32-4f0e-b327-aec5dd77c431" providerId="AD" clId="Web-{7150E698-60CE-480B-9A5F-2B477362859F}" dt="2020-05-17T13:29:30.689" v="75" actId="20577"/>
          <ac:spMkLst>
            <pc:docMk/>
            <pc:sldMk cId="165266233" sldId="282"/>
            <ac:spMk id="5" creationId="{937490EF-09AE-40FE-8F94-18EC5C6680A5}"/>
          </ac:spMkLst>
        </pc:spChg>
      </pc:sldChg>
    </pc:docChg>
  </pc:docChgLst>
  <pc:docChgLst>
    <pc:chgData name="nurseharn" userId="S::nurseharn_gmail.com#ext#@devupconforg2.onmicrosoft.com::2a8473b4-5f32-4f0e-b327-aec5dd77c431" providerId="AD" clId="Web-{D4780DB2-7142-4BE7-909F-71923A3A2CF2}"/>
    <pc:docChg chg="modSld">
      <pc:chgData name="nurseharn" userId="S::nurseharn_gmail.com#ext#@devupconforg2.onmicrosoft.com::2a8473b4-5f32-4f0e-b327-aec5dd77c431" providerId="AD" clId="Web-{D4780DB2-7142-4BE7-909F-71923A3A2CF2}" dt="2020-05-16T18:13:04.741" v="810" actId="1076"/>
      <pc:docMkLst>
        <pc:docMk/>
      </pc:docMkLst>
      <pc:sldChg chg="addSp modSp">
        <pc:chgData name="nurseharn" userId="S::nurseharn_gmail.com#ext#@devupconforg2.onmicrosoft.com::2a8473b4-5f32-4f0e-b327-aec5dd77c431" providerId="AD" clId="Web-{D4780DB2-7142-4BE7-909F-71923A3A2CF2}" dt="2020-05-16T18:13:04.741" v="810" actId="1076"/>
        <pc:sldMkLst>
          <pc:docMk/>
          <pc:sldMk cId="1207457189" sldId="264"/>
        </pc:sldMkLst>
        <pc:spChg chg="add mod">
          <ac:chgData name="nurseharn" userId="S::nurseharn_gmail.com#ext#@devupconforg2.onmicrosoft.com::2a8473b4-5f32-4f0e-b327-aec5dd77c431" providerId="AD" clId="Web-{D4780DB2-7142-4BE7-909F-71923A3A2CF2}" dt="2020-05-16T18:13:04.741" v="810" actId="1076"/>
          <ac:spMkLst>
            <pc:docMk/>
            <pc:sldMk cId="1207457189" sldId="264"/>
            <ac:spMk id="6" creationId="{BAFF1BDB-3D34-4EBF-8A3D-5A216043437D}"/>
          </ac:spMkLst>
        </pc:spChg>
        <pc:picChg chg="mod">
          <ac:chgData name="nurseharn" userId="S::nurseharn_gmail.com#ext#@devupconforg2.onmicrosoft.com::2a8473b4-5f32-4f0e-b327-aec5dd77c431" providerId="AD" clId="Web-{D4780DB2-7142-4BE7-909F-71923A3A2CF2}" dt="2020-05-16T18:12:13.163" v="703" actId="1076"/>
          <ac:picMkLst>
            <pc:docMk/>
            <pc:sldMk cId="1207457189" sldId="264"/>
            <ac:picMk id="2" creationId="{20DC1C67-3F62-4D59-876C-7A187CFE2924}"/>
          </ac:picMkLst>
        </pc:picChg>
      </pc:sldChg>
    </pc:docChg>
  </pc:docChgLst>
  <pc:docChgLst>
    <pc:chgData name="jesse" userId="S::jesse_bricksimple.com#ext#@devupconforg2.onmicrosoft.com::6ac8be2d-de76-430d-afcc-2e36d1d7270e" providerId="AD" clId="Web-{4170D342-0DFC-437C-A826-78B0BF5D08FD}"/>
    <pc:docChg chg="">
      <pc:chgData name="jesse" userId="S::jesse_bricksimple.com#ext#@devupconforg2.onmicrosoft.com::6ac8be2d-de76-430d-afcc-2e36d1d7270e" providerId="AD" clId="Web-{4170D342-0DFC-437C-A826-78B0BF5D08FD}" dt="2020-05-17T01:06:43.350" v="2"/>
      <pc:docMkLst>
        <pc:docMk/>
      </pc:docMkLst>
      <pc:sldChg chg="addCm">
        <pc:chgData name="jesse" userId="S::jesse_bricksimple.com#ext#@devupconforg2.onmicrosoft.com::6ac8be2d-de76-430d-afcc-2e36d1d7270e" providerId="AD" clId="Web-{4170D342-0DFC-437C-A826-78B0BF5D08FD}" dt="2020-05-17T01:02:28.378" v="0"/>
        <pc:sldMkLst>
          <pc:docMk/>
          <pc:sldMk cId="109857222" sldId="256"/>
        </pc:sldMkLst>
      </pc:sldChg>
      <pc:sldChg chg="addCm">
        <pc:chgData name="jesse" userId="S::jesse_bricksimple.com#ext#@devupconforg2.onmicrosoft.com::6ac8be2d-de76-430d-afcc-2e36d1d7270e" providerId="AD" clId="Web-{4170D342-0DFC-437C-A826-78B0BF5D08FD}" dt="2020-05-17T01:05:03.036" v="1"/>
        <pc:sldMkLst>
          <pc:docMk/>
          <pc:sldMk cId="1223885443" sldId="266"/>
        </pc:sldMkLst>
      </pc:sldChg>
      <pc:sldChg chg="addCm">
        <pc:chgData name="jesse" userId="S::jesse_bricksimple.com#ext#@devupconforg2.onmicrosoft.com::6ac8be2d-de76-430d-afcc-2e36d1d7270e" providerId="AD" clId="Web-{4170D342-0DFC-437C-A826-78B0BF5D08FD}" dt="2020-05-17T01:06:43.350" v="2"/>
        <pc:sldMkLst>
          <pc:docMk/>
          <pc:sldMk cId="4233976290" sldId="270"/>
        </pc:sldMkLst>
      </pc:sldChg>
    </pc:docChg>
  </pc:docChgLst>
  <pc:docChgLst>
    <pc:chgData name="claire.draudt" userId="S::claire.draudt_gmail.com#ext#@devupconforg2.onmicrosoft.com::7a07701b-a4de-4d5b-8f42-03fd027cc06d" providerId="AD" clId="Web-{829751A5-8FC8-4C4A-B827-1694D80E7E18}"/>
    <pc:docChg chg="modSld">
      <pc:chgData name="claire.draudt" userId="S::claire.draudt_gmail.com#ext#@devupconforg2.onmicrosoft.com::7a07701b-a4de-4d5b-8f42-03fd027cc06d" providerId="AD" clId="Web-{829751A5-8FC8-4C4A-B827-1694D80E7E18}" dt="2020-05-17T14:58:54.180" v="6" actId="1076"/>
      <pc:docMkLst>
        <pc:docMk/>
      </pc:docMkLst>
      <pc:sldChg chg="modSp">
        <pc:chgData name="claire.draudt" userId="S::claire.draudt_gmail.com#ext#@devupconforg2.onmicrosoft.com::7a07701b-a4de-4d5b-8f42-03fd027cc06d" providerId="AD" clId="Web-{829751A5-8FC8-4C4A-B827-1694D80E7E18}" dt="2020-05-17T14:58:37.321" v="5" actId="14100"/>
        <pc:sldMkLst>
          <pc:docMk/>
          <pc:sldMk cId="4250796419" sldId="267"/>
        </pc:sldMkLst>
        <pc:spChg chg="mod">
          <ac:chgData name="claire.draudt" userId="S::claire.draudt_gmail.com#ext#@devupconforg2.onmicrosoft.com::7a07701b-a4de-4d5b-8f42-03fd027cc06d" providerId="AD" clId="Web-{829751A5-8FC8-4C4A-B827-1694D80E7E18}" dt="2020-05-17T14:58:37.321" v="5" actId="14100"/>
          <ac:spMkLst>
            <pc:docMk/>
            <pc:sldMk cId="4250796419" sldId="267"/>
            <ac:spMk id="3" creationId="{DB1F2AF8-7192-4F85-8308-4051BA30F743}"/>
          </ac:spMkLst>
        </pc:spChg>
      </pc:sldChg>
      <pc:sldChg chg="modSp">
        <pc:chgData name="claire.draudt" userId="S::claire.draudt_gmail.com#ext#@devupconforg2.onmicrosoft.com::7a07701b-a4de-4d5b-8f42-03fd027cc06d" providerId="AD" clId="Web-{829751A5-8FC8-4C4A-B827-1694D80E7E18}" dt="2020-05-17T14:58:54.180" v="6" actId="1076"/>
        <pc:sldMkLst>
          <pc:docMk/>
          <pc:sldMk cId="920955389" sldId="276"/>
        </pc:sldMkLst>
        <pc:spChg chg="mod">
          <ac:chgData name="claire.draudt" userId="S::claire.draudt_gmail.com#ext#@devupconforg2.onmicrosoft.com::7a07701b-a4de-4d5b-8f42-03fd027cc06d" providerId="AD" clId="Web-{829751A5-8FC8-4C4A-B827-1694D80E7E18}" dt="2020-05-17T14:58:54.180" v="6" actId="1076"/>
          <ac:spMkLst>
            <pc:docMk/>
            <pc:sldMk cId="920955389" sldId="276"/>
            <ac:spMk id="13" creationId="{E3C8CB9C-952E-488F-90C3-34BC09FA6FE1}"/>
          </ac:spMkLst>
        </pc:spChg>
      </pc:sldChg>
      <pc:sldChg chg="modSp">
        <pc:chgData name="claire.draudt" userId="S::claire.draudt_gmail.com#ext#@devupconforg2.onmicrosoft.com::7a07701b-a4de-4d5b-8f42-03fd027cc06d" providerId="AD" clId="Web-{829751A5-8FC8-4C4A-B827-1694D80E7E18}" dt="2020-05-17T14:58:14.336" v="2" actId="20577"/>
        <pc:sldMkLst>
          <pc:docMk/>
          <pc:sldMk cId="3290163867" sldId="284"/>
        </pc:sldMkLst>
        <pc:spChg chg="mod">
          <ac:chgData name="claire.draudt" userId="S::claire.draudt_gmail.com#ext#@devupconforg2.onmicrosoft.com::7a07701b-a4de-4d5b-8f42-03fd027cc06d" providerId="AD" clId="Web-{829751A5-8FC8-4C4A-B827-1694D80E7E18}" dt="2020-05-17T14:58:14.336" v="2" actId="20577"/>
          <ac:spMkLst>
            <pc:docMk/>
            <pc:sldMk cId="3290163867" sldId="284"/>
            <ac:spMk id="2" creationId="{5864A91C-B52F-4248-9783-B1B88257358C}"/>
          </ac:spMkLst>
        </pc:spChg>
      </pc:sldChg>
    </pc:docChg>
  </pc:docChgLst>
  <pc:docChgLst>
    <pc:chgData name="claire.draudt" userId="S::claire.draudt_gmail.com#ext#@devupconforg2.onmicrosoft.com::7a07701b-a4de-4d5b-8f42-03fd027cc06d" providerId="AD" clId="Web-{97ABFDE5-4720-475A-8F3B-D5E542CCB02D}"/>
    <pc:docChg chg="addSld modSld">
      <pc:chgData name="claire.draudt" userId="S::claire.draudt_gmail.com#ext#@devupconforg2.onmicrosoft.com::7a07701b-a4de-4d5b-8f42-03fd027cc06d" providerId="AD" clId="Web-{97ABFDE5-4720-475A-8F3B-D5E542CCB02D}" dt="2020-05-16T18:41:09.332" v="459" actId="20577"/>
      <pc:docMkLst>
        <pc:docMk/>
      </pc:docMkLst>
      <pc:sldChg chg="modSp">
        <pc:chgData name="claire.draudt" userId="S::claire.draudt_gmail.com#ext#@devupconforg2.onmicrosoft.com::7a07701b-a4de-4d5b-8f42-03fd027cc06d" providerId="AD" clId="Web-{97ABFDE5-4720-475A-8F3B-D5E542CCB02D}" dt="2020-05-16T18:36:33.363" v="2" actId="1076"/>
        <pc:sldMkLst>
          <pc:docMk/>
          <pc:sldMk cId="1207457189" sldId="264"/>
        </pc:sldMkLst>
        <pc:graphicFrameChg chg="mod">
          <ac:chgData name="claire.draudt" userId="S::claire.draudt_gmail.com#ext#@devupconforg2.onmicrosoft.com::7a07701b-a4de-4d5b-8f42-03fd027cc06d" providerId="AD" clId="Web-{97ABFDE5-4720-475A-8F3B-D5E542CCB02D}" dt="2020-05-16T18:36:33.363" v="2" actId="1076"/>
          <ac:graphicFrameMkLst>
            <pc:docMk/>
            <pc:sldMk cId="1207457189" sldId="264"/>
            <ac:graphicFrameMk id="7" creationId="{07618EE0-5E1A-4910-ACED-EB2496FFFF9B}"/>
          </ac:graphicFrameMkLst>
        </pc:graphicFrameChg>
        <pc:graphicFrameChg chg="mod">
          <ac:chgData name="claire.draudt" userId="S::claire.draudt_gmail.com#ext#@devupconforg2.onmicrosoft.com::7a07701b-a4de-4d5b-8f42-03fd027cc06d" providerId="AD" clId="Web-{97ABFDE5-4720-475A-8F3B-D5E542CCB02D}" dt="2020-05-16T18:36:16.050" v="0" actId="1076"/>
          <ac:graphicFrameMkLst>
            <pc:docMk/>
            <pc:sldMk cId="1207457189" sldId="264"/>
            <ac:graphicFrameMk id="710" creationId="{ED00D249-CD19-4902-83AF-6D227F38C817}"/>
          </ac:graphicFrameMkLst>
        </pc:graphicFrameChg>
      </pc:sldChg>
      <pc:sldChg chg="modSp new">
        <pc:chgData name="claire.draudt" userId="S::claire.draudt_gmail.com#ext#@devupconforg2.onmicrosoft.com::7a07701b-a4de-4d5b-8f42-03fd027cc06d" providerId="AD" clId="Web-{97ABFDE5-4720-475A-8F3B-D5E542CCB02D}" dt="2020-05-16T18:41:09.316" v="458" actId="20577"/>
        <pc:sldMkLst>
          <pc:docMk/>
          <pc:sldMk cId="4250796419" sldId="267"/>
        </pc:sldMkLst>
        <pc:spChg chg="mod">
          <ac:chgData name="claire.draudt" userId="S::claire.draudt_gmail.com#ext#@devupconforg2.onmicrosoft.com::7a07701b-a4de-4d5b-8f42-03fd027cc06d" providerId="AD" clId="Web-{97ABFDE5-4720-475A-8F3B-D5E542CCB02D}" dt="2020-05-16T18:37:10.555" v="32" actId="20577"/>
          <ac:spMkLst>
            <pc:docMk/>
            <pc:sldMk cId="4250796419" sldId="267"/>
            <ac:spMk id="2" creationId="{DD202078-7540-4C6F-A630-33436A818A73}"/>
          </ac:spMkLst>
        </pc:spChg>
        <pc:spChg chg="mod">
          <ac:chgData name="claire.draudt" userId="S::claire.draudt_gmail.com#ext#@devupconforg2.onmicrosoft.com::7a07701b-a4de-4d5b-8f42-03fd027cc06d" providerId="AD" clId="Web-{97ABFDE5-4720-475A-8F3B-D5E542CCB02D}" dt="2020-05-16T18:41:09.316" v="458" actId="20577"/>
          <ac:spMkLst>
            <pc:docMk/>
            <pc:sldMk cId="4250796419" sldId="267"/>
            <ac:spMk id="3" creationId="{DB1F2AF8-7192-4F85-8308-4051BA30F743}"/>
          </ac:spMkLst>
        </pc:spChg>
      </pc:sldChg>
    </pc:docChg>
  </pc:docChgLst>
  <pc:docChgLst>
    <pc:chgData name="claire.draudt" userId="S::claire.draudt_gmail.com#ext#@devupconforg2.onmicrosoft.com::7a07701b-a4de-4d5b-8f42-03fd027cc06d" providerId="AD" clId="Web-{C04E69E3-D1DB-4AF6-A218-FC4B491C0987}"/>
    <pc:docChg chg="modSld">
      <pc:chgData name="claire.draudt" userId="S::claire.draudt_gmail.com#ext#@devupconforg2.onmicrosoft.com::7a07701b-a4de-4d5b-8f42-03fd027cc06d" providerId="AD" clId="Web-{C04E69E3-D1DB-4AF6-A218-FC4B491C0987}" dt="2020-05-17T04:01:14.470" v="199" actId="20577"/>
      <pc:docMkLst>
        <pc:docMk/>
      </pc:docMkLst>
      <pc:sldChg chg="modSp">
        <pc:chgData name="claire.draudt" userId="S::claire.draudt_gmail.com#ext#@devupconforg2.onmicrosoft.com::7a07701b-a4de-4d5b-8f42-03fd027cc06d" providerId="AD" clId="Web-{C04E69E3-D1DB-4AF6-A218-FC4B491C0987}" dt="2020-05-17T04:00:23.048" v="110" actId="20577"/>
        <pc:sldMkLst>
          <pc:docMk/>
          <pc:sldMk cId="920955389" sldId="276"/>
        </pc:sldMkLst>
        <pc:spChg chg="mod">
          <ac:chgData name="claire.draudt" userId="S::claire.draudt_gmail.com#ext#@devupconforg2.onmicrosoft.com::7a07701b-a4de-4d5b-8f42-03fd027cc06d" providerId="AD" clId="Web-{C04E69E3-D1DB-4AF6-A218-FC4B491C0987}" dt="2020-05-17T03:59:26.797" v="22" actId="20577"/>
          <ac:spMkLst>
            <pc:docMk/>
            <pc:sldMk cId="920955389" sldId="276"/>
            <ac:spMk id="16" creationId="{82043B07-F9A9-4BE7-81CF-6EFEDDD89430}"/>
          </ac:spMkLst>
        </pc:spChg>
        <pc:spChg chg="mod">
          <ac:chgData name="claire.draudt" userId="S::claire.draudt_gmail.com#ext#@devupconforg2.onmicrosoft.com::7a07701b-a4de-4d5b-8f42-03fd027cc06d" providerId="AD" clId="Web-{C04E69E3-D1DB-4AF6-A218-FC4B491C0987}" dt="2020-05-17T03:59:57.547" v="68" actId="20577"/>
          <ac:spMkLst>
            <pc:docMk/>
            <pc:sldMk cId="920955389" sldId="276"/>
            <ac:spMk id="17" creationId="{107C1088-86C0-42A3-A2F3-BD2B81F94EAE}"/>
          </ac:spMkLst>
        </pc:spChg>
        <pc:spChg chg="mod">
          <ac:chgData name="claire.draudt" userId="S::claire.draudt_gmail.com#ext#@devupconforg2.onmicrosoft.com::7a07701b-a4de-4d5b-8f42-03fd027cc06d" providerId="AD" clId="Web-{C04E69E3-D1DB-4AF6-A218-FC4B491C0987}" dt="2020-05-17T04:00:14.860" v="92" actId="20577"/>
          <ac:spMkLst>
            <pc:docMk/>
            <pc:sldMk cId="920955389" sldId="276"/>
            <ac:spMk id="18" creationId="{75526C9A-1B55-4032-B0C9-79C9D9C02ADF}"/>
          </ac:spMkLst>
        </pc:spChg>
        <pc:spChg chg="mod">
          <ac:chgData name="claire.draudt" userId="S::claire.draudt_gmail.com#ext#@devupconforg2.onmicrosoft.com::7a07701b-a4de-4d5b-8f42-03fd027cc06d" providerId="AD" clId="Web-{C04E69E3-D1DB-4AF6-A218-FC4B491C0987}" dt="2020-05-17T04:00:23.048" v="110" actId="20577"/>
          <ac:spMkLst>
            <pc:docMk/>
            <pc:sldMk cId="920955389" sldId="276"/>
            <ac:spMk id="19" creationId="{BDB2A2E5-056E-42AA-8449-C76817EF1AA4}"/>
          </ac:spMkLst>
        </pc:spChg>
      </pc:sldChg>
      <pc:sldChg chg="modSp">
        <pc:chgData name="claire.draudt" userId="S::claire.draudt_gmail.com#ext#@devupconforg2.onmicrosoft.com::7a07701b-a4de-4d5b-8f42-03fd027cc06d" providerId="AD" clId="Web-{C04E69E3-D1DB-4AF6-A218-FC4B491C0987}" dt="2020-05-17T04:01:14.470" v="199" actId="20577"/>
        <pc:sldMkLst>
          <pc:docMk/>
          <pc:sldMk cId="3788932710" sldId="277"/>
        </pc:sldMkLst>
        <pc:spChg chg="mod">
          <ac:chgData name="claire.draudt" userId="S::claire.draudt_gmail.com#ext#@devupconforg2.onmicrosoft.com::7a07701b-a4de-4d5b-8f42-03fd027cc06d" providerId="AD" clId="Web-{C04E69E3-D1DB-4AF6-A218-FC4B491C0987}" dt="2020-05-17T04:01:14.470" v="199" actId="20577"/>
          <ac:spMkLst>
            <pc:docMk/>
            <pc:sldMk cId="3788932710" sldId="277"/>
            <ac:spMk id="5" creationId="{937490EF-09AE-40FE-8F94-18EC5C6680A5}"/>
          </ac:spMkLst>
        </pc:spChg>
      </pc:sldChg>
    </pc:docChg>
  </pc:docChgLst>
  <pc:docChgLst>
    <pc:chgData name="nurseharn" userId="S::nurseharn_gmail.com#ext#@devupconforg2.onmicrosoft.com::2a8473b4-5f32-4f0e-b327-aec5dd77c431" providerId="AD" clId="Web-{858A99F4-D5AA-4DF8-8FF6-5767C14D8F0D}"/>
    <pc:docChg chg="modSld">
      <pc:chgData name="nurseharn" userId="S::nurseharn_gmail.com#ext#@devupconforg2.onmicrosoft.com::2a8473b4-5f32-4f0e-b327-aec5dd77c431" providerId="AD" clId="Web-{858A99F4-D5AA-4DF8-8FF6-5767C14D8F0D}" dt="2020-05-17T14:36:16.798" v="47" actId="20577"/>
      <pc:docMkLst>
        <pc:docMk/>
      </pc:docMkLst>
      <pc:sldChg chg="modNotes">
        <pc:chgData name="nurseharn" userId="S::nurseharn_gmail.com#ext#@devupconforg2.onmicrosoft.com::2a8473b4-5f32-4f0e-b327-aec5dd77c431" providerId="AD" clId="Web-{858A99F4-D5AA-4DF8-8FF6-5767C14D8F0D}" dt="2020-05-17T14:35:03.200" v="29"/>
        <pc:sldMkLst>
          <pc:docMk/>
          <pc:sldMk cId="4250796419" sldId="267"/>
        </pc:sldMkLst>
      </pc:sldChg>
      <pc:sldChg chg="modSp modNotes">
        <pc:chgData name="nurseharn" userId="S::nurseharn_gmail.com#ext#@devupconforg2.onmicrosoft.com::2a8473b4-5f32-4f0e-b327-aec5dd77c431" providerId="AD" clId="Web-{858A99F4-D5AA-4DF8-8FF6-5767C14D8F0D}" dt="2020-05-17T14:36:15.939" v="45" actId="20577"/>
        <pc:sldMkLst>
          <pc:docMk/>
          <pc:sldMk cId="920955389" sldId="276"/>
        </pc:sldMkLst>
        <pc:spChg chg="mod">
          <ac:chgData name="nurseharn" userId="S::nurseharn_gmail.com#ext#@devupconforg2.onmicrosoft.com::2a8473b4-5f32-4f0e-b327-aec5dd77c431" providerId="AD" clId="Web-{858A99F4-D5AA-4DF8-8FF6-5767C14D8F0D}" dt="2020-05-17T14:36:15.939" v="45" actId="20577"/>
          <ac:spMkLst>
            <pc:docMk/>
            <pc:sldMk cId="920955389" sldId="276"/>
            <ac:spMk id="19" creationId="{BDB2A2E5-056E-42AA-8449-C76817EF1AA4}"/>
          </ac:spMkLst>
        </pc:spChg>
      </pc:sldChg>
    </pc:docChg>
  </pc:docChgLst>
  <pc:docChgLst>
    <pc:chgData name="nurseharn" userId="S::nurseharn_gmail.com#ext#@devupconforg2.onmicrosoft.com::2a8473b4-5f32-4f0e-b327-aec5dd77c431" providerId="AD" clId="Web-{65EF04BE-C3D9-4D40-BCF8-67902FFA89DF}"/>
    <pc:docChg chg="modSld">
      <pc:chgData name="nurseharn" userId="S::nurseharn_gmail.com#ext#@devupconforg2.onmicrosoft.com::2a8473b4-5f32-4f0e-b327-aec5dd77c431" providerId="AD" clId="Web-{65EF04BE-C3D9-4D40-BCF8-67902FFA89DF}" dt="2020-05-16T20:25:32.255" v="48" actId="20577"/>
      <pc:docMkLst>
        <pc:docMk/>
      </pc:docMkLst>
      <pc:sldChg chg="addSp modSp">
        <pc:chgData name="nurseharn" userId="S::nurseharn_gmail.com#ext#@devupconforg2.onmicrosoft.com::2a8473b4-5f32-4f0e-b327-aec5dd77c431" providerId="AD" clId="Web-{65EF04BE-C3D9-4D40-BCF8-67902FFA89DF}" dt="2020-05-16T20:25:32.255" v="47" actId="20577"/>
        <pc:sldMkLst>
          <pc:docMk/>
          <pc:sldMk cId="109857222" sldId="256"/>
        </pc:sldMkLst>
        <pc:spChg chg="mod">
          <ac:chgData name="nurseharn" userId="S::nurseharn_gmail.com#ext#@devupconforg2.onmicrosoft.com::2a8473b4-5f32-4f0e-b327-aec5dd77c431" providerId="AD" clId="Web-{65EF04BE-C3D9-4D40-BCF8-67902FFA89DF}" dt="2020-05-16T20:25:17.396" v="0" actId="20577"/>
          <ac:spMkLst>
            <pc:docMk/>
            <pc:sldMk cId="109857222" sldId="256"/>
            <ac:spMk id="3" creationId="{00000000-0000-0000-0000-000000000000}"/>
          </ac:spMkLst>
        </pc:spChg>
        <pc:spChg chg="add mod">
          <ac:chgData name="nurseharn" userId="S::nurseharn_gmail.com#ext#@devupconforg2.onmicrosoft.com::2a8473b4-5f32-4f0e-b327-aec5dd77c431" providerId="AD" clId="Web-{65EF04BE-C3D9-4D40-BCF8-67902FFA89DF}" dt="2020-05-16T20:25:32.255" v="47" actId="20577"/>
          <ac:spMkLst>
            <pc:docMk/>
            <pc:sldMk cId="109857222" sldId="256"/>
            <ac:spMk id="4" creationId="{22B6417A-51B6-4EEC-9397-2DAAA0A2AD51}"/>
          </ac:spMkLst>
        </pc:spChg>
      </pc:sldChg>
    </pc:docChg>
  </pc:docChgLst>
  <pc:docChgLst>
    <pc:chgData name="nurseharn" userId="S::nurseharn_gmail.com#ext#@devupconforg2.onmicrosoft.com::2a8473b4-5f32-4f0e-b327-aec5dd77c431" providerId="AD" clId="Web-{25A69A97-3A5F-4FEE-94CB-34E167941469}"/>
    <pc:docChg chg="modSld">
      <pc:chgData name="nurseharn" userId="S::nurseharn_gmail.com#ext#@devupconforg2.onmicrosoft.com::2a8473b4-5f32-4f0e-b327-aec5dd77c431" providerId="AD" clId="Web-{25A69A97-3A5F-4FEE-94CB-34E167941469}" dt="2020-05-17T13:19:43.422" v="550"/>
      <pc:docMkLst>
        <pc:docMk/>
      </pc:docMkLst>
      <pc:sldChg chg="modSp modNotes">
        <pc:chgData name="nurseharn" userId="S::nurseharn_gmail.com#ext#@devupconforg2.onmicrosoft.com::2a8473b4-5f32-4f0e-b327-aec5dd77c431" providerId="AD" clId="Web-{25A69A97-3A5F-4FEE-94CB-34E167941469}" dt="2020-05-17T13:18:23.938" v="545"/>
        <pc:sldMkLst>
          <pc:docMk/>
          <pc:sldMk cId="4250796419" sldId="267"/>
        </pc:sldMkLst>
        <pc:spChg chg="mod">
          <ac:chgData name="nurseharn" userId="S::nurseharn_gmail.com#ext#@devupconforg2.onmicrosoft.com::2a8473b4-5f32-4f0e-b327-aec5dd77c431" providerId="AD" clId="Web-{25A69A97-3A5F-4FEE-94CB-34E167941469}" dt="2020-05-17T13:17:27.109" v="466" actId="20577"/>
          <ac:spMkLst>
            <pc:docMk/>
            <pc:sldMk cId="4250796419" sldId="267"/>
            <ac:spMk id="3" creationId="{DB1F2AF8-7192-4F85-8308-4051BA30F743}"/>
          </ac:spMkLst>
        </pc:spChg>
      </pc:sldChg>
      <pc:sldChg chg="modNotes">
        <pc:chgData name="nurseharn" userId="S::nurseharn_gmail.com#ext#@devupconforg2.onmicrosoft.com::2a8473b4-5f32-4f0e-b327-aec5dd77c431" providerId="AD" clId="Web-{25A69A97-3A5F-4FEE-94CB-34E167941469}" dt="2020-05-17T13:15:16.827" v="274"/>
        <pc:sldMkLst>
          <pc:docMk/>
          <pc:sldMk cId="4233976290" sldId="270"/>
        </pc:sldMkLst>
      </pc:sldChg>
      <pc:sldChg chg="modNotes">
        <pc:chgData name="nurseharn" userId="S::nurseharn_gmail.com#ext#@devupconforg2.onmicrosoft.com::2a8473b4-5f32-4f0e-b327-aec5dd77c431" providerId="AD" clId="Web-{25A69A97-3A5F-4FEE-94CB-34E167941469}" dt="2020-05-17T13:19:43.422" v="550"/>
        <pc:sldMkLst>
          <pc:docMk/>
          <pc:sldMk cId="920955389" sldId="276"/>
        </pc:sldMkLst>
      </pc:sldChg>
      <pc:sldChg chg="modNotes">
        <pc:chgData name="nurseharn" userId="S::nurseharn_gmail.com#ext#@devupconforg2.onmicrosoft.com::2a8473b4-5f32-4f0e-b327-aec5dd77c431" providerId="AD" clId="Web-{25A69A97-3A5F-4FEE-94CB-34E167941469}" dt="2020-05-17T13:13:28.139" v="168"/>
        <pc:sldMkLst>
          <pc:docMk/>
          <pc:sldMk cId="165266233" sldId="282"/>
        </pc:sldMkLst>
      </pc:sldChg>
      <pc:sldChg chg="modNotes">
        <pc:chgData name="nurseharn" userId="S::nurseharn_gmail.com#ext#@devupconforg2.onmicrosoft.com::2a8473b4-5f32-4f0e-b327-aec5dd77c431" providerId="AD" clId="Web-{25A69A97-3A5F-4FEE-94CB-34E167941469}" dt="2020-05-17T13:11:39.810" v="116"/>
        <pc:sldMkLst>
          <pc:docMk/>
          <pc:sldMk cId="3290163867" sldId="284"/>
        </pc:sldMkLst>
      </pc:sldChg>
    </pc:docChg>
  </pc:docChgLst>
  <pc:docChgLst>
    <pc:chgData name="nurseharn" userId="S::nurseharn_gmail.com#ext#@devupconforg2.onmicrosoft.com::2a8473b4-5f32-4f0e-b327-aec5dd77c431" providerId="AD" clId="Web-{9AEB043B-3285-401B-B0A6-0E9228433C15}"/>
    <pc:docChg chg="sldOrd">
      <pc:chgData name="nurseharn" userId="S::nurseharn_gmail.com#ext#@devupconforg2.onmicrosoft.com::2a8473b4-5f32-4f0e-b327-aec5dd77c431" providerId="AD" clId="Web-{9AEB043B-3285-401B-B0A6-0E9228433C15}" dt="2020-05-16T20:39:19.691" v="0"/>
      <pc:docMkLst>
        <pc:docMk/>
      </pc:docMkLst>
      <pc:sldChg chg="ord">
        <pc:chgData name="nurseharn" userId="S::nurseharn_gmail.com#ext#@devupconforg2.onmicrosoft.com::2a8473b4-5f32-4f0e-b327-aec5dd77c431" providerId="AD" clId="Web-{9AEB043B-3285-401B-B0A6-0E9228433C15}" dt="2020-05-16T20:39:19.691" v="0"/>
        <pc:sldMkLst>
          <pc:docMk/>
          <pc:sldMk cId="1449747744" sldId="269"/>
        </pc:sldMkLst>
      </pc:sldChg>
    </pc:docChg>
  </pc:docChgLst>
  <pc:docChgLst>
    <pc:chgData name="nurseharn" userId="S::nurseharn_gmail.com#ext#@devupconforg2.onmicrosoft.com::2a8473b4-5f32-4f0e-b327-aec5dd77c431" providerId="AD" clId="Web-{E1C62287-84E5-406C-8C44-E7B1FFD0416D}"/>
    <pc:docChg chg="addSld delSld modSld sldOrd">
      <pc:chgData name="nurseharn" userId="S::nurseharn_gmail.com#ext#@devupconforg2.onmicrosoft.com::2a8473b4-5f32-4f0e-b327-aec5dd77c431" providerId="AD" clId="Web-{E1C62287-84E5-406C-8C44-E7B1FFD0416D}" dt="2020-05-16T20:01:17.951" v="928" actId="14100"/>
      <pc:docMkLst>
        <pc:docMk/>
      </pc:docMkLst>
      <pc:sldChg chg="del">
        <pc:chgData name="nurseharn" userId="S::nurseharn_gmail.com#ext#@devupconforg2.onmicrosoft.com::2a8473b4-5f32-4f0e-b327-aec5dd77c431" providerId="AD" clId="Web-{E1C62287-84E5-406C-8C44-E7B1FFD0416D}" dt="2020-05-16T19:55:28.041" v="0"/>
        <pc:sldMkLst>
          <pc:docMk/>
          <pc:sldMk cId="3719353903" sldId="261"/>
        </pc:sldMkLst>
      </pc:sldChg>
      <pc:sldChg chg="ord">
        <pc:chgData name="nurseharn" userId="S::nurseharn_gmail.com#ext#@devupconforg2.onmicrosoft.com::2a8473b4-5f32-4f0e-b327-aec5dd77c431" providerId="AD" clId="Web-{E1C62287-84E5-406C-8C44-E7B1FFD0416D}" dt="2020-05-16T19:56:27.917" v="85"/>
        <pc:sldMkLst>
          <pc:docMk/>
          <pc:sldMk cId="1207457189" sldId="264"/>
        </pc:sldMkLst>
      </pc:sldChg>
      <pc:sldChg chg="addSp modSp">
        <pc:chgData name="nurseharn" userId="S::nurseharn_gmail.com#ext#@devupconforg2.onmicrosoft.com::2a8473b4-5f32-4f0e-b327-aec5dd77c431" providerId="AD" clId="Web-{E1C62287-84E5-406C-8C44-E7B1FFD0416D}" dt="2020-05-16T20:01:17.951" v="928" actId="14100"/>
        <pc:sldMkLst>
          <pc:docMk/>
          <pc:sldMk cId="1449747744" sldId="269"/>
        </pc:sldMkLst>
        <pc:spChg chg="mod">
          <ac:chgData name="nurseharn" userId="S::nurseharn_gmail.com#ext#@devupconforg2.onmicrosoft.com::2a8473b4-5f32-4f0e-b327-aec5dd77c431" providerId="AD" clId="Web-{E1C62287-84E5-406C-8C44-E7B1FFD0416D}" dt="2020-05-16T19:56:06.276" v="84" actId="14100"/>
          <ac:spMkLst>
            <pc:docMk/>
            <pc:sldMk cId="1449747744" sldId="269"/>
            <ac:spMk id="2" creationId="{FD5D7D06-75D8-47E8-A5F5-DD93825308B4}"/>
          </ac:spMkLst>
        </pc:spChg>
        <pc:spChg chg="add mod">
          <ac:chgData name="nurseharn" userId="S::nurseharn_gmail.com#ext#@devupconforg2.onmicrosoft.com::2a8473b4-5f32-4f0e-b327-aec5dd77c431" providerId="AD" clId="Web-{E1C62287-84E5-406C-8C44-E7B1FFD0416D}" dt="2020-05-16T20:01:17.951" v="928" actId="14100"/>
          <ac:spMkLst>
            <pc:docMk/>
            <pc:sldMk cId="1449747744" sldId="269"/>
            <ac:spMk id="3" creationId="{9A6C6CB5-1C30-4A14-B2D4-98FD883CE1CE}"/>
          </ac:spMkLst>
        </pc:spChg>
      </pc:sldChg>
      <pc:sldChg chg="new">
        <pc:chgData name="nurseharn" userId="S::nurseharn_gmail.com#ext#@devupconforg2.onmicrosoft.com::2a8473b4-5f32-4f0e-b327-aec5dd77c431" providerId="AD" clId="Web-{E1C62287-84E5-406C-8C44-E7B1FFD0416D}" dt="2020-05-16T19:56:32.448" v="86"/>
        <pc:sldMkLst>
          <pc:docMk/>
          <pc:sldMk cId="4233976290" sldId="270"/>
        </pc:sldMkLst>
      </pc:sldChg>
    </pc:docChg>
  </pc:docChgLst>
  <pc:docChgLst>
    <pc:chgData name="claire.draudt" userId="S::claire.draudt_gmail.com#ext#@devupconforg2.onmicrosoft.com::7a07701b-a4de-4d5b-8f42-03fd027cc06d" providerId="AD" clId="Web-{48E59998-C8C5-4C9D-A0B3-E36EDD6FB3CC}"/>
    <pc:docChg chg="modSld">
      <pc:chgData name="claire.draudt" userId="S::claire.draudt_gmail.com#ext#@devupconforg2.onmicrosoft.com::7a07701b-a4de-4d5b-8f42-03fd027cc06d" providerId="AD" clId="Web-{48E59998-C8C5-4C9D-A0B3-E36EDD6FB3CC}" dt="2020-05-17T03:46:51.279" v="69" actId="20577"/>
      <pc:docMkLst>
        <pc:docMk/>
      </pc:docMkLst>
      <pc:sldChg chg="modSp">
        <pc:chgData name="claire.draudt" userId="S::claire.draudt_gmail.com#ext#@devupconforg2.onmicrosoft.com::7a07701b-a4de-4d5b-8f42-03fd027cc06d" providerId="AD" clId="Web-{48E59998-C8C5-4C9D-A0B3-E36EDD6FB3CC}" dt="2020-05-17T03:46:51.279" v="69" actId="20577"/>
        <pc:sldMkLst>
          <pc:docMk/>
          <pc:sldMk cId="12078798" sldId="280"/>
        </pc:sldMkLst>
        <pc:spChg chg="mod">
          <ac:chgData name="claire.draudt" userId="S::claire.draudt_gmail.com#ext#@devupconforg2.onmicrosoft.com::7a07701b-a4de-4d5b-8f42-03fd027cc06d" providerId="AD" clId="Web-{48E59998-C8C5-4C9D-A0B3-E36EDD6FB3CC}" dt="2020-05-17T03:46:51.279" v="69" actId="20577"/>
          <ac:spMkLst>
            <pc:docMk/>
            <pc:sldMk cId="12078798" sldId="280"/>
            <ac:spMk id="3" creationId="{F86B8EAE-7F11-4912-92DB-5943FBF595C9}"/>
          </ac:spMkLst>
        </pc:spChg>
      </pc:sldChg>
    </pc:docChg>
  </pc:docChgLst>
  <pc:docChgLst>
    <pc:chgData name="claire.draudt" userId="S::claire.draudt_gmail.com#ext#@devupconforg2.onmicrosoft.com::7a07701b-a4de-4d5b-8f42-03fd027cc06d" providerId="AD" clId="Web-{5A456C14-D980-4B91-B455-ACE17464DA1B}"/>
    <pc:docChg chg="modSld">
      <pc:chgData name="claire.draudt" userId="S::claire.draudt_gmail.com#ext#@devupconforg2.onmicrosoft.com::7a07701b-a4de-4d5b-8f42-03fd027cc06d" providerId="AD" clId="Web-{5A456C14-D980-4B91-B455-ACE17464DA1B}" dt="2020-05-17T03:37:23.513" v="20" actId="20577"/>
      <pc:docMkLst>
        <pc:docMk/>
      </pc:docMkLst>
      <pc:sldChg chg="addSp modSp mod setBg">
        <pc:chgData name="claire.draudt" userId="S::claire.draudt_gmail.com#ext#@devupconforg2.onmicrosoft.com::7a07701b-a4de-4d5b-8f42-03fd027cc06d" providerId="AD" clId="Web-{5A456C14-D980-4B91-B455-ACE17464DA1B}" dt="2020-05-17T03:37:23.513" v="20" actId="20577"/>
        <pc:sldMkLst>
          <pc:docMk/>
          <pc:sldMk cId="12078798" sldId="280"/>
        </pc:sldMkLst>
        <pc:spChg chg="mod">
          <ac:chgData name="claire.draudt" userId="S::claire.draudt_gmail.com#ext#@devupconforg2.onmicrosoft.com::7a07701b-a4de-4d5b-8f42-03fd027cc06d" providerId="AD" clId="Web-{5A456C14-D980-4B91-B455-ACE17464DA1B}" dt="2020-05-17T03:37:14.466" v="16" actId="20577"/>
          <ac:spMkLst>
            <pc:docMk/>
            <pc:sldMk cId="12078798" sldId="280"/>
            <ac:spMk id="2" creationId="{3EF428DA-9F22-476A-819E-7361FAF60D3A}"/>
          </ac:spMkLst>
        </pc:spChg>
        <pc:spChg chg="mod">
          <ac:chgData name="claire.draudt" userId="S::claire.draudt_gmail.com#ext#@devupconforg2.onmicrosoft.com::7a07701b-a4de-4d5b-8f42-03fd027cc06d" providerId="AD" clId="Web-{5A456C14-D980-4B91-B455-ACE17464DA1B}" dt="2020-05-17T03:37:23.513" v="20" actId="20577"/>
          <ac:spMkLst>
            <pc:docMk/>
            <pc:sldMk cId="12078798" sldId="280"/>
            <ac:spMk id="3" creationId="{F86B8EAE-7F11-4912-92DB-5943FBF595C9}"/>
          </ac:spMkLst>
        </pc:spChg>
        <pc:picChg chg="add mod ord">
          <ac:chgData name="claire.draudt" userId="S::claire.draudt_gmail.com#ext#@devupconforg2.onmicrosoft.com::7a07701b-a4de-4d5b-8f42-03fd027cc06d" providerId="AD" clId="Web-{5A456C14-D980-4B91-B455-ACE17464DA1B}" dt="2020-05-17T03:35:17.693" v="3"/>
          <ac:picMkLst>
            <pc:docMk/>
            <pc:sldMk cId="12078798" sldId="280"/>
            <ac:picMk id="4" creationId="{CD387173-CB00-4CF6-846C-5A17C90ACE64}"/>
          </ac:picMkLst>
        </pc:picChg>
      </pc:sldChg>
    </pc:docChg>
  </pc:docChgLst>
  <pc:docChgLst>
    <pc:chgData name="nurseharn" userId="S::nurseharn_gmail.com#ext#@devupconforg2.onmicrosoft.com::2a8473b4-5f32-4f0e-b327-aec5dd77c431" providerId="AD" clId="Web-{C4E84720-9CD7-4E67-9878-63E9E4C8E7DF}"/>
    <pc:docChg chg="modSld">
      <pc:chgData name="nurseharn" userId="S::nurseharn_gmail.com#ext#@devupconforg2.onmicrosoft.com::2a8473b4-5f32-4f0e-b327-aec5dd77c431" providerId="AD" clId="Web-{C4E84720-9CD7-4E67-9878-63E9E4C8E7DF}" dt="2020-05-16T20:28:34.990" v="91"/>
      <pc:docMkLst>
        <pc:docMk/>
      </pc:docMkLst>
      <pc:sldChg chg="modSp">
        <pc:chgData name="nurseharn" userId="S::nurseharn_gmail.com#ext#@devupconforg2.onmicrosoft.com::2a8473b4-5f32-4f0e-b327-aec5dd77c431" providerId="AD" clId="Web-{C4E84720-9CD7-4E67-9878-63E9E4C8E7DF}" dt="2020-05-16T20:26:16.661" v="9" actId="1076"/>
        <pc:sldMkLst>
          <pc:docMk/>
          <pc:sldMk cId="109857222" sldId="256"/>
        </pc:sldMkLst>
        <pc:spChg chg="mod">
          <ac:chgData name="nurseharn" userId="S::nurseharn_gmail.com#ext#@devupconforg2.onmicrosoft.com::2a8473b4-5f32-4f0e-b327-aec5dd77c431" providerId="AD" clId="Web-{C4E84720-9CD7-4E67-9878-63E9E4C8E7DF}" dt="2020-05-16T20:26:16.661" v="9" actId="1076"/>
          <ac:spMkLst>
            <pc:docMk/>
            <pc:sldMk cId="109857222" sldId="256"/>
            <ac:spMk id="4" creationId="{22B6417A-51B6-4EEC-9397-2DAAA0A2AD51}"/>
          </ac:spMkLst>
        </pc:spChg>
      </pc:sldChg>
      <pc:sldChg chg="modSp addCm">
        <pc:chgData name="nurseharn" userId="S::nurseharn_gmail.com#ext#@devupconforg2.onmicrosoft.com::2a8473b4-5f32-4f0e-b327-aec5dd77c431" providerId="AD" clId="Web-{C4E84720-9CD7-4E67-9878-63E9E4C8E7DF}" dt="2020-05-16T20:28:18.396" v="89"/>
        <pc:sldMkLst>
          <pc:docMk/>
          <pc:sldMk cId="1223885443" sldId="266"/>
        </pc:sldMkLst>
        <pc:spChg chg="mod">
          <ac:chgData name="nurseharn" userId="S::nurseharn_gmail.com#ext#@devupconforg2.onmicrosoft.com::2a8473b4-5f32-4f0e-b327-aec5dd77c431" providerId="AD" clId="Web-{C4E84720-9CD7-4E67-9878-63E9E4C8E7DF}" dt="2020-05-16T20:28:09.255" v="88" actId="14100"/>
          <ac:spMkLst>
            <pc:docMk/>
            <pc:sldMk cId="1223885443" sldId="266"/>
            <ac:spMk id="2" creationId="{5864A91C-B52F-4248-9783-B1B88257358C}"/>
          </ac:spMkLst>
        </pc:spChg>
      </pc:sldChg>
      <pc:sldChg chg="modSp">
        <pc:chgData name="nurseharn" userId="S::nurseharn_gmail.com#ext#@devupconforg2.onmicrosoft.com::2a8473b4-5f32-4f0e-b327-aec5dd77c431" providerId="AD" clId="Web-{C4E84720-9CD7-4E67-9878-63E9E4C8E7DF}" dt="2020-05-16T20:28:34.990" v="91"/>
        <pc:sldMkLst>
          <pc:docMk/>
          <pc:sldMk cId="4233976290" sldId="270"/>
        </pc:sldMkLst>
        <pc:graphicFrameChg chg="mod modGraphic">
          <ac:chgData name="nurseharn" userId="S::nurseharn_gmail.com#ext#@devupconforg2.onmicrosoft.com::2a8473b4-5f32-4f0e-b327-aec5dd77c431" providerId="AD" clId="Web-{C4E84720-9CD7-4E67-9878-63E9E4C8E7DF}" dt="2020-05-16T20:28:34.990" v="91"/>
          <ac:graphicFrameMkLst>
            <pc:docMk/>
            <pc:sldMk cId="4233976290" sldId="270"/>
            <ac:graphicFrameMk id="4" creationId="{88A8EC57-C742-4D82-A154-6924E30FA49D}"/>
          </ac:graphicFrameMkLst>
        </pc:graphicFrameChg>
      </pc:sldChg>
    </pc:docChg>
  </pc:docChgLst>
  <pc:docChgLst>
    <pc:chgData name="claire.draudt" userId="S::claire.draudt_gmail.com#ext#@devupconforg2.onmicrosoft.com::7a07701b-a4de-4d5b-8f42-03fd027cc06d" providerId="AD" clId="Web-{ED4AA13A-AFC6-45E3-A663-9EEF1C2FAAB7}"/>
    <pc:docChg chg="modSld">
      <pc:chgData name="claire.draudt" userId="S::claire.draudt_gmail.com#ext#@devupconforg2.onmicrosoft.com::7a07701b-a4de-4d5b-8f42-03fd027cc06d" providerId="AD" clId="Web-{ED4AA13A-AFC6-45E3-A663-9EEF1C2FAAB7}" dt="2020-05-16T23:39:38.113" v="20" actId="20577"/>
      <pc:docMkLst>
        <pc:docMk/>
      </pc:docMkLst>
      <pc:sldChg chg="modSp">
        <pc:chgData name="claire.draudt" userId="S::claire.draudt_gmail.com#ext#@devupconforg2.onmicrosoft.com::7a07701b-a4de-4d5b-8f42-03fd027cc06d" providerId="AD" clId="Web-{ED4AA13A-AFC6-45E3-A663-9EEF1C2FAAB7}" dt="2020-05-16T23:39:36.660" v="18" actId="20577"/>
        <pc:sldMkLst>
          <pc:docMk/>
          <pc:sldMk cId="1223885443" sldId="266"/>
        </pc:sldMkLst>
        <pc:spChg chg="mod">
          <ac:chgData name="claire.draudt" userId="S::claire.draudt_gmail.com#ext#@devupconforg2.onmicrosoft.com::7a07701b-a4de-4d5b-8f42-03fd027cc06d" providerId="AD" clId="Web-{ED4AA13A-AFC6-45E3-A663-9EEF1C2FAAB7}" dt="2020-05-16T23:39:36.660" v="18" actId="20577"/>
          <ac:spMkLst>
            <pc:docMk/>
            <pc:sldMk cId="1223885443" sldId="266"/>
            <ac:spMk id="2" creationId="{5864A91C-B52F-4248-9783-B1B88257358C}"/>
          </ac:spMkLst>
        </pc:spChg>
      </pc:sldChg>
    </pc:docChg>
  </pc:docChgLst>
  <pc:docChgLst>
    <pc:chgData name="claire.draudt" userId="S::claire.draudt_gmail.com#ext#@devupconforg2.onmicrosoft.com::7a07701b-a4de-4d5b-8f42-03fd027cc06d" providerId="AD" clId="Web-{342DB767-AEA8-4DE7-90E5-96B182D3F43E}"/>
    <pc:docChg chg="modSld">
      <pc:chgData name="claire.draudt" userId="S::claire.draudt_gmail.com#ext#@devupconforg2.onmicrosoft.com::7a07701b-a4de-4d5b-8f42-03fd027cc06d" providerId="AD" clId="Web-{342DB767-AEA8-4DE7-90E5-96B182D3F43E}" dt="2020-05-17T14:23:43.756" v="29" actId="20577"/>
      <pc:docMkLst>
        <pc:docMk/>
      </pc:docMkLst>
      <pc:sldChg chg="modSp">
        <pc:chgData name="claire.draudt" userId="S::claire.draudt_gmail.com#ext#@devupconforg2.onmicrosoft.com::7a07701b-a4de-4d5b-8f42-03fd027cc06d" providerId="AD" clId="Web-{342DB767-AEA8-4DE7-90E5-96B182D3F43E}" dt="2020-05-17T14:23:43.756" v="29" actId="20577"/>
        <pc:sldMkLst>
          <pc:docMk/>
          <pc:sldMk cId="4250796419" sldId="267"/>
        </pc:sldMkLst>
        <pc:spChg chg="mod">
          <ac:chgData name="claire.draudt" userId="S::claire.draudt_gmail.com#ext#@devupconforg2.onmicrosoft.com::7a07701b-a4de-4d5b-8f42-03fd027cc06d" providerId="AD" clId="Web-{342DB767-AEA8-4DE7-90E5-96B182D3F43E}" dt="2020-05-17T14:23:43.756" v="29" actId="20577"/>
          <ac:spMkLst>
            <pc:docMk/>
            <pc:sldMk cId="4250796419" sldId="267"/>
            <ac:spMk id="3" creationId="{DB1F2AF8-7192-4F85-8308-4051BA30F743}"/>
          </ac:spMkLst>
        </pc:spChg>
      </pc:sldChg>
      <pc:sldChg chg="modSp">
        <pc:chgData name="claire.draudt" userId="S::claire.draudt_gmail.com#ext#@devupconforg2.onmicrosoft.com::7a07701b-a4de-4d5b-8f42-03fd027cc06d" providerId="AD" clId="Web-{342DB767-AEA8-4DE7-90E5-96B182D3F43E}" dt="2020-05-17T14:22:42.709" v="4" actId="20577"/>
        <pc:sldMkLst>
          <pc:docMk/>
          <pc:sldMk cId="3290163867" sldId="284"/>
        </pc:sldMkLst>
        <pc:spChg chg="mod">
          <ac:chgData name="claire.draudt" userId="S::claire.draudt_gmail.com#ext#@devupconforg2.onmicrosoft.com::7a07701b-a4de-4d5b-8f42-03fd027cc06d" providerId="AD" clId="Web-{342DB767-AEA8-4DE7-90E5-96B182D3F43E}" dt="2020-05-17T14:22:42.709" v="4" actId="20577"/>
          <ac:spMkLst>
            <pc:docMk/>
            <pc:sldMk cId="3290163867" sldId="284"/>
            <ac:spMk id="2" creationId="{5864A91C-B52F-4248-9783-B1B88257358C}"/>
          </ac:spMkLst>
        </pc:spChg>
      </pc:sldChg>
    </pc:docChg>
  </pc:docChgLst>
  <pc:docChgLst>
    <pc:chgData name="nurseharn" userId="S::nurseharn_gmail.com#ext#@devupconforg2.onmicrosoft.com::2a8473b4-5f32-4f0e-b327-aec5dd77c431" providerId="AD" clId="Web-{49629647-3F86-416D-AC82-7B775F798865}"/>
    <pc:docChg chg="addSld delSld modSld sldOrd">
      <pc:chgData name="nurseharn" userId="S::nurseharn_gmail.com#ext#@devupconforg2.onmicrosoft.com::2a8473b4-5f32-4f0e-b327-aec5dd77c431" providerId="AD" clId="Web-{49629647-3F86-416D-AC82-7B775F798865}" dt="2020-05-17T12:57:46.264" v="2006" actId="20577"/>
      <pc:docMkLst>
        <pc:docMk/>
      </pc:docMkLst>
      <pc:sldChg chg="addCm">
        <pc:chgData name="nurseharn" userId="S::nurseharn_gmail.com#ext#@devupconforg2.onmicrosoft.com::2a8473b4-5f32-4f0e-b327-aec5dd77c431" providerId="AD" clId="Web-{49629647-3F86-416D-AC82-7B775F798865}" dt="2020-05-17T12:54:37.309" v="1956"/>
        <pc:sldMkLst>
          <pc:docMk/>
          <pc:sldMk cId="109857222" sldId="256"/>
        </pc:sldMkLst>
      </pc:sldChg>
      <pc:sldChg chg="modSp">
        <pc:chgData name="nurseharn" userId="S::nurseharn_gmail.com#ext#@devupconforg2.onmicrosoft.com::2a8473b4-5f32-4f0e-b327-aec5dd77c431" providerId="AD" clId="Web-{49629647-3F86-416D-AC82-7B775F798865}" dt="2020-05-17T12:25:42.832" v="265" actId="20577"/>
        <pc:sldMkLst>
          <pc:docMk/>
          <pc:sldMk cId="4250796419" sldId="267"/>
        </pc:sldMkLst>
        <pc:spChg chg="mod">
          <ac:chgData name="nurseharn" userId="S::nurseharn_gmail.com#ext#@devupconforg2.onmicrosoft.com::2a8473b4-5f32-4f0e-b327-aec5dd77c431" providerId="AD" clId="Web-{49629647-3F86-416D-AC82-7B775F798865}" dt="2020-05-17T12:25:42.832" v="265" actId="20577"/>
          <ac:spMkLst>
            <pc:docMk/>
            <pc:sldMk cId="4250796419" sldId="267"/>
            <ac:spMk id="3" creationId="{DB1F2AF8-7192-4F85-8308-4051BA30F743}"/>
          </ac:spMkLst>
        </pc:spChg>
      </pc:sldChg>
      <pc:sldChg chg="ord delCm">
        <pc:chgData name="nurseharn" userId="S::nurseharn_gmail.com#ext#@devupconforg2.onmicrosoft.com::2a8473b4-5f32-4f0e-b327-aec5dd77c431" providerId="AD" clId="Web-{49629647-3F86-416D-AC82-7B775F798865}" dt="2020-05-17T12:50:51.277" v="1890"/>
        <pc:sldMkLst>
          <pc:docMk/>
          <pc:sldMk cId="4233976290" sldId="270"/>
        </pc:sldMkLst>
      </pc:sldChg>
      <pc:sldChg chg="addSp delSp modSp modNotes">
        <pc:chgData name="nurseharn" userId="S::nurseharn_gmail.com#ext#@devupconforg2.onmicrosoft.com::2a8473b4-5f32-4f0e-b327-aec5dd77c431" providerId="AD" clId="Web-{49629647-3F86-416D-AC82-7B775F798865}" dt="2020-05-17T12:52:45.824" v="1955"/>
        <pc:sldMkLst>
          <pc:docMk/>
          <pc:sldMk cId="446475739" sldId="274"/>
        </pc:sldMkLst>
        <pc:spChg chg="del">
          <ac:chgData name="nurseharn" userId="S::nurseharn_gmail.com#ext#@devupconforg2.onmicrosoft.com::2a8473b4-5f32-4f0e-b327-aec5dd77c431" providerId="AD" clId="Web-{49629647-3F86-416D-AC82-7B775F798865}" dt="2020-05-17T12:15:33.641" v="50"/>
          <ac:spMkLst>
            <pc:docMk/>
            <pc:sldMk cId="446475739" sldId="274"/>
            <ac:spMk id="3" creationId="{AA028266-BAC4-4621-802F-EF8D96DF0AE7}"/>
          </ac:spMkLst>
        </pc:spChg>
        <pc:spChg chg="del">
          <ac:chgData name="nurseharn" userId="S::nurseharn_gmail.com#ext#@devupconforg2.onmicrosoft.com::2a8473b4-5f32-4f0e-b327-aec5dd77c431" providerId="AD" clId="Web-{49629647-3F86-416D-AC82-7B775F798865}" dt="2020-05-17T12:15:39.250" v="52"/>
          <ac:spMkLst>
            <pc:docMk/>
            <pc:sldMk cId="446475739" sldId="274"/>
            <ac:spMk id="5" creationId="{F89552C6-D019-463C-AB74-EF44D0BEB438}"/>
          </ac:spMkLst>
        </pc:spChg>
        <pc:spChg chg="add del mod">
          <ac:chgData name="nurseharn" userId="S::nurseharn_gmail.com#ext#@devupconforg2.onmicrosoft.com::2a8473b4-5f32-4f0e-b327-aec5dd77c431" providerId="AD" clId="Web-{49629647-3F86-416D-AC82-7B775F798865}" dt="2020-05-17T12:15:36.860" v="51"/>
          <ac:spMkLst>
            <pc:docMk/>
            <pc:sldMk cId="446475739" sldId="274"/>
            <ac:spMk id="7" creationId="{304266AB-C667-426E-A2D9-BBA71625CD9F}"/>
          </ac:spMkLst>
        </pc:spChg>
      </pc:sldChg>
      <pc:sldChg chg="modSp modNotes">
        <pc:chgData name="nurseharn" userId="S::nurseharn_gmail.com#ext#@devupconforg2.onmicrosoft.com::2a8473b4-5f32-4f0e-b327-aec5dd77c431" providerId="AD" clId="Web-{49629647-3F86-416D-AC82-7B775F798865}" dt="2020-05-17T12:57:44.717" v="2004" actId="20577"/>
        <pc:sldMkLst>
          <pc:docMk/>
          <pc:sldMk cId="920955389" sldId="276"/>
        </pc:sldMkLst>
        <pc:spChg chg="mod">
          <ac:chgData name="nurseharn" userId="S::nurseharn_gmail.com#ext#@devupconforg2.onmicrosoft.com::2a8473b4-5f32-4f0e-b327-aec5dd77c431" providerId="AD" clId="Web-{49629647-3F86-416D-AC82-7B775F798865}" dt="2020-05-17T12:57:44.717" v="2004" actId="20577"/>
          <ac:spMkLst>
            <pc:docMk/>
            <pc:sldMk cId="920955389" sldId="276"/>
            <ac:spMk id="17" creationId="{107C1088-86C0-42A3-A2F3-BD2B81F94EAE}"/>
          </ac:spMkLst>
        </pc:spChg>
      </pc:sldChg>
      <pc:sldChg chg="modSp modNotes">
        <pc:chgData name="nurseharn" userId="S::nurseharn_gmail.com#ext#@devupconforg2.onmicrosoft.com::2a8473b4-5f32-4f0e-b327-aec5dd77c431" providerId="AD" clId="Web-{49629647-3F86-416D-AC82-7B775F798865}" dt="2020-05-17T12:55:25.263" v="1983"/>
        <pc:sldMkLst>
          <pc:docMk/>
          <pc:sldMk cId="12078798" sldId="280"/>
        </pc:sldMkLst>
        <pc:spChg chg="mod">
          <ac:chgData name="nurseharn" userId="S::nurseharn_gmail.com#ext#@devupconforg2.onmicrosoft.com::2a8473b4-5f32-4f0e-b327-aec5dd77c431" providerId="AD" clId="Web-{49629647-3F86-416D-AC82-7B775F798865}" dt="2020-05-17T12:15:28.235" v="49" actId="20577"/>
          <ac:spMkLst>
            <pc:docMk/>
            <pc:sldMk cId="12078798" sldId="280"/>
            <ac:spMk id="3" creationId="{F86B8EAE-7F11-4912-92DB-5943FBF595C9}"/>
          </ac:spMkLst>
        </pc:spChg>
        <pc:picChg chg="mod">
          <ac:chgData name="nurseharn" userId="S::nurseharn_gmail.com#ext#@devupconforg2.onmicrosoft.com::2a8473b4-5f32-4f0e-b327-aec5dd77c431" providerId="AD" clId="Web-{49629647-3F86-416D-AC82-7B775F798865}" dt="2020-05-17T12:14:47.266" v="29" actId="1076"/>
          <ac:picMkLst>
            <pc:docMk/>
            <pc:sldMk cId="12078798" sldId="280"/>
            <ac:picMk id="4" creationId="{CD387173-CB00-4CF6-846C-5A17C90ACE64}"/>
          </ac:picMkLst>
        </pc:picChg>
      </pc:sldChg>
      <pc:sldChg chg="del">
        <pc:chgData name="nurseharn" userId="S::nurseharn_gmail.com#ext#@devupconforg2.onmicrosoft.com::2a8473b4-5f32-4f0e-b327-aec5dd77c431" providerId="AD" clId="Web-{49629647-3F86-416D-AC82-7B775F798865}" dt="2020-05-17T12:25:14.706" v="252"/>
        <pc:sldMkLst>
          <pc:docMk/>
          <pc:sldMk cId="2018316853" sldId="281"/>
        </pc:sldMkLst>
      </pc:sldChg>
      <pc:sldChg chg="addSp delSp modSp add replId modNotes">
        <pc:chgData name="nurseharn" userId="S::nurseharn_gmail.com#ext#@devupconforg2.onmicrosoft.com::2a8473b4-5f32-4f0e-b327-aec5dd77c431" providerId="AD" clId="Web-{49629647-3F86-416D-AC82-7B775F798865}" dt="2020-05-17T12:50:50.714" v="1889"/>
        <pc:sldMkLst>
          <pc:docMk/>
          <pc:sldMk cId="165266233" sldId="282"/>
        </pc:sldMkLst>
        <pc:spChg chg="mod">
          <ac:chgData name="nurseharn" userId="S::nurseharn_gmail.com#ext#@devupconforg2.onmicrosoft.com::2a8473b4-5f32-4f0e-b327-aec5dd77c431" providerId="AD" clId="Web-{49629647-3F86-416D-AC82-7B775F798865}" dt="2020-05-17T12:25:10.285" v="250" actId="20577"/>
          <ac:spMkLst>
            <pc:docMk/>
            <pc:sldMk cId="165266233" sldId="282"/>
            <ac:spMk id="5" creationId="{937490EF-09AE-40FE-8F94-18EC5C6680A5}"/>
          </ac:spMkLst>
        </pc:spChg>
        <pc:picChg chg="add del mod">
          <ac:chgData name="nurseharn" userId="S::nurseharn_gmail.com#ext#@devupconforg2.onmicrosoft.com::2a8473b4-5f32-4f0e-b327-aec5dd77c431" providerId="AD" clId="Web-{49629647-3F86-416D-AC82-7B775F798865}" dt="2020-05-17T12:21:37.237" v="176"/>
          <ac:picMkLst>
            <pc:docMk/>
            <pc:sldMk cId="165266233" sldId="282"/>
            <ac:picMk id="2" creationId="{7186251F-63CF-4433-9D80-128D416CEBE2}"/>
          </ac:picMkLst>
        </pc:picChg>
        <pc:picChg chg="add del mod">
          <ac:chgData name="nurseharn" userId="S::nurseharn_gmail.com#ext#@devupconforg2.onmicrosoft.com::2a8473b4-5f32-4f0e-b327-aec5dd77c431" providerId="AD" clId="Web-{49629647-3F86-416D-AC82-7B775F798865}" dt="2020-05-17T12:23:33.956" v="186"/>
          <ac:picMkLst>
            <pc:docMk/>
            <pc:sldMk cId="165266233" sldId="282"/>
            <ac:picMk id="3" creationId="{34EF0ABA-9F42-40FB-AD88-43C7E13783E0}"/>
          </ac:picMkLst>
        </pc:picChg>
        <pc:picChg chg="add mod">
          <ac:chgData name="nurseharn" userId="S::nurseharn_gmail.com#ext#@devupconforg2.onmicrosoft.com::2a8473b4-5f32-4f0e-b327-aec5dd77c431" providerId="AD" clId="Web-{49629647-3F86-416D-AC82-7B775F798865}" dt="2020-05-17T12:24:06.097" v="202" actId="1076"/>
          <ac:picMkLst>
            <pc:docMk/>
            <pc:sldMk cId="165266233" sldId="282"/>
            <ac:picMk id="4" creationId="{649CE498-217A-4BFD-9C3B-752506116468}"/>
          </ac:picMkLst>
        </pc:picChg>
        <pc:picChg chg="del">
          <ac:chgData name="nurseharn" userId="S::nurseharn_gmail.com#ext#@devupconforg2.onmicrosoft.com::2a8473b4-5f32-4f0e-b327-aec5dd77c431" providerId="AD" clId="Web-{49629647-3F86-416D-AC82-7B775F798865}" dt="2020-05-17T12:23:37.753" v="190"/>
          <ac:picMkLst>
            <pc:docMk/>
            <pc:sldMk cId="165266233" sldId="282"/>
            <ac:picMk id="6" creationId="{588928E6-96FB-4504-9C17-E250D459D322}"/>
          </ac:picMkLst>
        </pc:picChg>
        <pc:picChg chg="del">
          <ac:chgData name="nurseharn" userId="S::nurseharn_gmail.com#ext#@devupconforg2.onmicrosoft.com::2a8473b4-5f32-4f0e-b327-aec5dd77c431" providerId="AD" clId="Web-{49629647-3F86-416D-AC82-7B775F798865}" dt="2020-05-17T12:23:37.753" v="189"/>
          <ac:picMkLst>
            <pc:docMk/>
            <pc:sldMk cId="165266233" sldId="282"/>
            <ac:picMk id="7" creationId="{A16C39DE-BE99-4450-9789-DF0CEB05A076}"/>
          </ac:picMkLst>
        </pc:picChg>
        <pc:picChg chg="del">
          <ac:chgData name="nurseharn" userId="S::nurseharn_gmail.com#ext#@devupconforg2.onmicrosoft.com::2a8473b4-5f32-4f0e-b327-aec5dd77c431" providerId="AD" clId="Web-{49629647-3F86-416D-AC82-7B775F798865}" dt="2020-05-17T12:23:37.753" v="188"/>
          <ac:picMkLst>
            <pc:docMk/>
            <pc:sldMk cId="165266233" sldId="282"/>
            <ac:picMk id="8" creationId="{62B1AEBA-C491-4BEE-A6B7-48DB7B734D5F}"/>
          </ac:picMkLst>
        </pc:picChg>
        <pc:picChg chg="del">
          <ac:chgData name="nurseharn" userId="S::nurseharn_gmail.com#ext#@devupconforg2.onmicrosoft.com::2a8473b4-5f32-4f0e-b327-aec5dd77c431" providerId="AD" clId="Web-{49629647-3F86-416D-AC82-7B775F798865}" dt="2020-05-17T12:23:35.643" v="187"/>
          <ac:picMkLst>
            <pc:docMk/>
            <pc:sldMk cId="165266233" sldId="282"/>
            <ac:picMk id="11" creationId="{57A08012-841F-4A53-A5B6-7E24A35F44F6}"/>
          </ac:picMkLst>
        </pc:picChg>
        <pc:picChg chg="del">
          <ac:chgData name="nurseharn" userId="S::nurseharn_gmail.com#ext#@devupconforg2.onmicrosoft.com::2a8473b4-5f32-4f0e-b327-aec5dd77c431" providerId="AD" clId="Web-{49629647-3F86-416D-AC82-7B775F798865}" dt="2020-05-17T12:23:39.440" v="191"/>
          <ac:picMkLst>
            <pc:docMk/>
            <pc:sldMk cId="165266233" sldId="282"/>
            <ac:picMk id="15" creationId="{F6A6F941-2EAE-47F7-B7AD-80C5A6BE64F3}"/>
          </ac:picMkLst>
        </pc:picChg>
        <pc:picChg chg="del">
          <ac:chgData name="nurseharn" userId="S::nurseharn_gmail.com#ext#@devupconforg2.onmicrosoft.com::2a8473b4-5f32-4f0e-b327-aec5dd77c431" providerId="AD" clId="Web-{49629647-3F86-416D-AC82-7B775F798865}" dt="2020-05-17T12:23:11.034" v="178"/>
          <ac:picMkLst>
            <pc:docMk/>
            <pc:sldMk cId="165266233" sldId="282"/>
            <ac:picMk id="35" creationId="{05CD9C76-2FD2-4508-8FDB-7C3CE614B32D}"/>
          </ac:picMkLst>
        </pc:picChg>
      </pc:sldChg>
    </pc:docChg>
  </pc:docChgLst>
  <pc:docChgLst>
    <pc:chgData name="Rys, Joshua [CPCUS]" userId="S::jrys_its.jnj.com#ext#@devupconforg2.onmicrosoft.com::f3dba0bc-959e-4239-bb76-0d2f17e3c5b9" providerId="AD" clId="Web-{CC077488-E848-49DF-9F59-412A15C25A38}"/>
    <pc:docChg chg="modSld">
      <pc:chgData name="Rys, Joshua [CPCUS]" userId="S::jrys_its.jnj.com#ext#@devupconforg2.onmicrosoft.com::f3dba0bc-959e-4239-bb76-0d2f17e3c5b9" providerId="AD" clId="Web-{CC077488-E848-49DF-9F59-412A15C25A38}" dt="2020-05-17T12:15:59.938" v="4"/>
      <pc:docMkLst>
        <pc:docMk/>
      </pc:docMkLst>
      <pc:sldChg chg="addSp delSp modSp addCm">
        <pc:chgData name="Rys, Joshua [CPCUS]" userId="S::jrys_its.jnj.com#ext#@devupconforg2.onmicrosoft.com::f3dba0bc-959e-4239-bb76-0d2f17e3c5b9" providerId="AD" clId="Web-{CC077488-E848-49DF-9F59-412A15C25A38}" dt="2020-05-17T12:15:59.938" v="4"/>
        <pc:sldMkLst>
          <pc:docMk/>
          <pc:sldMk cId="109857222" sldId="256"/>
        </pc:sldMkLst>
        <pc:spChg chg="add del mod">
          <ac:chgData name="Rys, Joshua [CPCUS]" userId="S::jrys_its.jnj.com#ext#@devupconforg2.onmicrosoft.com::f3dba0bc-959e-4239-bb76-0d2f17e3c5b9" providerId="AD" clId="Web-{CC077488-E848-49DF-9F59-412A15C25A38}" dt="2020-05-17T12:15:46.203" v="3"/>
          <ac:spMkLst>
            <pc:docMk/>
            <pc:sldMk cId="109857222" sldId="256"/>
            <ac:spMk id="5" creationId="{B1C7E20C-4E45-4F6C-8EA5-01876BF612CF}"/>
          </ac:spMkLst>
        </pc:spChg>
      </pc:sldChg>
    </pc:docChg>
  </pc:docChgLst>
  <pc:docChgLst>
    <pc:chgData name="Rebecca Love" userId="S::rebeclove_hotmail.com#ext#@devupconforg2.onmicrosoft.com::5d0414db-247f-40f1-8ffa-219c9d86b914" providerId="AD" clId="Web-{B9F1DD32-D9D3-49BE-80C5-5A69403ED462}"/>
    <pc:docChg chg="modSld">
      <pc:chgData name="Rebecca Love" userId="S::rebeclove_hotmail.com#ext#@devupconforg2.onmicrosoft.com::5d0414db-247f-40f1-8ffa-219c9d86b914" providerId="AD" clId="Web-{B9F1DD32-D9D3-49BE-80C5-5A69403ED462}" dt="2020-05-17T00:30:45.106" v="1"/>
      <pc:docMkLst>
        <pc:docMk/>
      </pc:docMkLst>
      <pc:sldChg chg="addSp delSp">
        <pc:chgData name="Rebecca Love" userId="S::rebeclove_hotmail.com#ext#@devupconforg2.onmicrosoft.com::5d0414db-247f-40f1-8ffa-219c9d86b914" providerId="AD" clId="Web-{B9F1DD32-D9D3-49BE-80C5-5A69403ED462}" dt="2020-05-17T00:30:45.106" v="1"/>
        <pc:sldMkLst>
          <pc:docMk/>
          <pc:sldMk cId="1449747744" sldId="269"/>
        </pc:sldMkLst>
        <pc:spChg chg="add del">
          <ac:chgData name="Rebecca Love" userId="S::rebeclove_hotmail.com#ext#@devupconforg2.onmicrosoft.com::5d0414db-247f-40f1-8ffa-219c9d86b914" providerId="AD" clId="Web-{B9F1DD32-D9D3-49BE-80C5-5A69403ED462}" dt="2020-05-17T00:30:45.106" v="1"/>
          <ac:spMkLst>
            <pc:docMk/>
            <pc:sldMk cId="1449747744" sldId="269"/>
            <ac:spMk id="4" creationId="{307C9C6C-B46C-463D-9416-E9581219CC34}"/>
          </ac:spMkLst>
        </pc:spChg>
      </pc:sldChg>
    </pc:docChg>
  </pc:docChgLst>
  <pc:docChgLst>
    <pc:chgData name="claire.draudt" userId="S::claire.draudt_gmail.com#ext#@devupconforg2.onmicrosoft.com::7a07701b-a4de-4d5b-8f42-03fd027cc06d" providerId="AD" clId="Web-{E15BB9F4-9F3D-4AEB-A547-1D8A0CC972D8}"/>
    <pc:docChg chg="addSld delSld modSld">
      <pc:chgData name="claire.draudt" userId="S::claire.draudt_gmail.com#ext#@devupconforg2.onmicrosoft.com::7a07701b-a4de-4d5b-8f42-03fd027cc06d" providerId="AD" clId="Web-{E15BB9F4-9F3D-4AEB-A547-1D8A0CC972D8}" dt="2020-05-17T03:27:29.600" v="79"/>
      <pc:docMkLst>
        <pc:docMk/>
      </pc:docMkLst>
      <pc:sldChg chg="del">
        <pc:chgData name="claire.draudt" userId="S::claire.draudt_gmail.com#ext#@devupconforg2.onmicrosoft.com::7a07701b-a4de-4d5b-8f42-03fd027cc06d" providerId="AD" clId="Web-{E15BB9F4-9F3D-4AEB-A547-1D8A0CC972D8}" dt="2020-05-17T03:26:56.100" v="62"/>
        <pc:sldMkLst>
          <pc:docMk/>
          <pc:sldMk cId="1223885443" sldId="266"/>
        </pc:sldMkLst>
      </pc:sldChg>
      <pc:sldChg chg="del">
        <pc:chgData name="claire.draudt" userId="S::claire.draudt_gmail.com#ext#@devupconforg2.onmicrosoft.com::7a07701b-a4de-4d5b-8f42-03fd027cc06d" providerId="AD" clId="Web-{E15BB9F4-9F3D-4AEB-A547-1D8A0CC972D8}" dt="2020-05-17T03:27:27.460" v="78"/>
        <pc:sldMkLst>
          <pc:docMk/>
          <pc:sldMk cId="1650062987" sldId="271"/>
        </pc:sldMkLst>
      </pc:sldChg>
      <pc:sldChg chg="del">
        <pc:chgData name="claire.draudt" userId="S::claire.draudt_gmail.com#ext#@devupconforg2.onmicrosoft.com::7a07701b-a4de-4d5b-8f42-03fd027cc06d" providerId="AD" clId="Web-{E15BB9F4-9F3D-4AEB-A547-1D8A0CC972D8}" dt="2020-05-17T03:27:29.600" v="79"/>
        <pc:sldMkLst>
          <pc:docMk/>
          <pc:sldMk cId="2787892389" sldId="272"/>
        </pc:sldMkLst>
      </pc:sldChg>
      <pc:sldChg chg="del">
        <pc:chgData name="claire.draudt" userId="S::claire.draudt_gmail.com#ext#@devupconforg2.onmicrosoft.com::7a07701b-a4de-4d5b-8f42-03fd027cc06d" providerId="AD" clId="Web-{E15BB9F4-9F3D-4AEB-A547-1D8A0CC972D8}" dt="2020-05-17T03:27:23.569" v="77"/>
        <pc:sldMkLst>
          <pc:docMk/>
          <pc:sldMk cId="366313069" sldId="275"/>
        </pc:sldMkLst>
      </pc:sldChg>
      <pc:sldChg chg="modSp del">
        <pc:chgData name="claire.draudt" userId="S::claire.draudt_gmail.com#ext#@devupconforg2.onmicrosoft.com::7a07701b-a4de-4d5b-8f42-03fd027cc06d" providerId="AD" clId="Web-{E15BB9F4-9F3D-4AEB-A547-1D8A0CC972D8}" dt="2020-05-17T03:26:59.757" v="63"/>
        <pc:sldMkLst>
          <pc:docMk/>
          <pc:sldMk cId="3122751766" sldId="278"/>
        </pc:sldMkLst>
        <pc:spChg chg="mod">
          <ac:chgData name="claire.draudt" userId="S::claire.draudt_gmail.com#ext#@devupconforg2.onmicrosoft.com::7a07701b-a4de-4d5b-8f42-03fd027cc06d" providerId="AD" clId="Web-{E15BB9F4-9F3D-4AEB-A547-1D8A0CC972D8}" dt="2020-05-17T03:23:45.616" v="6" actId="14100"/>
          <ac:spMkLst>
            <pc:docMk/>
            <pc:sldMk cId="3122751766" sldId="278"/>
            <ac:spMk id="2" creationId="{5864A91C-B52F-4248-9783-B1B88257358C}"/>
          </ac:spMkLst>
        </pc:spChg>
        <pc:spChg chg="mod">
          <ac:chgData name="claire.draudt" userId="S::claire.draudt_gmail.com#ext#@devupconforg2.onmicrosoft.com::7a07701b-a4de-4d5b-8f42-03fd027cc06d" providerId="AD" clId="Web-{E15BB9F4-9F3D-4AEB-A547-1D8A0CC972D8}" dt="2020-05-17T03:25:12.569" v="27" actId="20577"/>
          <ac:spMkLst>
            <pc:docMk/>
            <pc:sldMk cId="3122751766" sldId="278"/>
            <ac:spMk id="3" creationId="{AA028266-BAC4-4621-802F-EF8D96DF0AE7}"/>
          </ac:spMkLst>
        </pc:spChg>
      </pc:sldChg>
      <pc:sldChg chg="modSp add replId">
        <pc:chgData name="claire.draudt" userId="S::claire.draudt_gmail.com#ext#@devupconforg2.onmicrosoft.com::7a07701b-a4de-4d5b-8f42-03fd027cc06d" providerId="AD" clId="Web-{E15BB9F4-9F3D-4AEB-A547-1D8A0CC972D8}" dt="2020-05-17T03:24:48.725" v="24" actId="20577"/>
        <pc:sldMkLst>
          <pc:docMk/>
          <pc:sldMk cId="2398692490" sldId="279"/>
        </pc:sldMkLst>
        <pc:spChg chg="mod">
          <ac:chgData name="claire.draudt" userId="S::claire.draudt_gmail.com#ext#@devupconforg2.onmicrosoft.com::7a07701b-a4de-4d5b-8f42-03fd027cc06d" providerId="AD" clId="Web-{E15BB9F4-9F3D-4AEB-A547-1D8A0CC972D8}" dt="2020-05-17T03:24:48.725" v="24" actId="20577"/>
          <ac:spMkLst>
            <pc:docMk/>
            <pc:sldMk cId="2398692490" sldId="279"/>
            <ac:spMk id="2" creationId="{DD202078-7540-4C6F-A630-33436A818A73}"/>
          </ac:spMkLst>
        </pc:spChg>
      </pc:sldChg>
      <pc:sldChg chg="modSp new">
        <pc:chgData name="claire.draudt" userId="S::claire.draudt_gmail.com#ext#@devupconforg2.onmicrosoft.com::7a07701b-a4de-4d5b-8f42-03fd027cc06d" providerId="AD" clId="Web-{E15BB9F4-9F3D-4AEB-A547-1D8A0CC972D8}" dt="2020-05-17T03:27:23.038" v="75" actId="20577"/>
        <pc:sldMkLst>
          <pc:docMk/>
          <pc:sldMk cId="12078798" sldId="280"/>
        </pc:sldMkLst>
        <pc:spChg chg="mod">
          <ac:chgData name="claire.draudt" userId="S::claire.draudt_gmail.com#ext#@devupconforg2.onmicrosoft.com::7a07701b-a4de-4d5b-8f42-03fd027cc06d" providerId="AD" clId="Web-{E15BB9F4-9F3D-4AEB-A547-1D8A0CC972D8}" dt="2020-05-17T03:26:43.475" v="50" actId="20577"/>
          <ac:spMkLst>
            <pc:docMk/>
            <pc:sldMk cId="12078798" sldId="280"/>
            <ac:spMk id="2" creationId="{3EF428DA-9F22-476A-819E-7361FAF60D3A}"/>
          </ac:spMkLst>
        </pc:spChg>
        <pc:spChg chg="mod">
          <ac:chgData name="claire.draudt" userId="S::claire.draudt_gmail.com#ext#@devupconforg2.onmicrosoft.com::7a07701b-a4de-4d5b-8f42-03fd027cc06d" providerId="AD" clId="Web-{E15BB9F4-9F3D-4AEB-A547-1D8A0CC972D8}" dt="2020-05-17T03:27:23.038" v="75" actId="20577"/>
          <ac:spMkLst>
            <pc:docMk/>
            <pc:sldMk cId="12078798" sldId="280"/>
            <ac:spMk id="3" creationId="{F86B8EAE-7F11-4912-92DB-5943FBF595C9}"/>
          </ac:spMkLst>
        </pc:spChg>
      </pc:sldChg>
    </pc:docChg>
  </pc:docChgLst>
  <pc:docChgLst>
    <pc:chgData name="nurseharn" userId="S::nurseharn_gmail.com#ext#@devupconforg2.onmicrosoft.com::2a8473b4-5f32-4f0e-b327-aec5dd77c431" providerId="AD" clId="Web-{EF93462B-A08C-4FEF-B538-D5A92127E9DA}"/>
    <pc:docChg chg="addSld delSld modSld sldOrd">
      <pc:chgData name="nurseharn" userId="S::nurseharn_gmail.com#ext#@devupconforg2.onmicrosoft.com::2a8473b4-5f32-4f0e-b327-aec5dd77c431" providerId="AD" clId="Web-{EF93462B-A08C-4FEF-B538-D5A92127E9DA}" dt="2020-05-17T13:07:07.476" v="806"/>
      <pc:docMkLst>
        <pc:docMk/>
      </pc:docMkLst>
      <pc:sldChg chg="modNotes">
        <pc:chgData name="nurseharn" userId="S::nurseharn_gmail.com#ext#@devupconforg2.onmicrosoft.com::2a8473b4-5f32-4f0e-b327-aec5dd77c431" providerId="AD" clId="Web-{EF93462B-A08C-4FEF-B538-D5A92127E9DA}" dt="2020-05-17T13:07:07.476" v="806"/>
        <pc:sldMkLst>
          <pc:docMk/>
          <pc:sldMk cId="4250796419" sldId="267"/>
        </pc:sldMkLst>
      </pc:sldChg>
      <pc:sldChg chg="modNotes">
        <pc:chgData name="nurseharn" userId="S::nurseharn_gmail.com#ext#@devupconforg2.onmicrosoft.com::2a8473b4-5f32-4f0e-b327-aec5dd77c431" providerId="AD" clId="Web-{EF93462B-A08C-4FEF-B538-D5A92127E9DA}" dt="2020-05-17T13:05:27.913" v="577"/>
        <pc:sldMkLst>
          <pc:docMk/>
          <pc:sldMk cId="4233976290" sldId="270"/>
        </pc:sldMkLst>
      </pc:sldChg>
      <pc:sldChg chg="modSp del">
        <pc:chgData name="nurseharn" userId="S::nurseharn_gmail.com#ext#@devupconforg2.onmicrosoft.com::2a8473b4-5f32-4f0e-b327-aec5dd77c431" providerId="AD" clId="Web-{EF93462B-A08C-4FEF-B538-D5A92127E9DA}" dt="2020-05-17T13:00:38.630" v="56"/>
        <pc:sldMkLst>
          <pc:docMk/>
          <pc:sldMk cId="446475739" sldId="274"/>
        </pc:sldMkLst>
        <pc:picChg chg="mod">
          <ac:chgData name="nurseharn" userId="S::nurseharn_gmail.com#ext#@devupconforg2.onmicrosoft.com::2a8473b4-5f32-4f0e-b327-aec5dd77c431" providerId="AD" clId="Web-{EF93462B-A08C-4FEF-B538-D5A92127E9DA}" dt="2020-05-17T12:59:33.879" v="1" actId="1076"/>
          <ac:picMkLst>
            <pc:docMk/>
            <pc:sldMk cId="446475739" sldId="274"/>
            <ac:picMk id="4" creationId="{00BD13D9-9821-4DFF-B642-AD039D4FBCFE}"/>
          </ac:picMkLst>
        </pc:picChg>
      </pc:sldChg>
      <pc:sldChg chg="modNotes">
        <pc:chgData name="nurseharn" userId="S::nurseharn_gmail.com#ext#@devupconforg2.onmicrosoft.com::2a8473b4-5f32-4f0e-b327-aec5dd77c431" providerId="AD" clId="Web-{EF93462B-A08C-4FEF-B538-D5A92127E9DA}" dt="2020-05-17T13:02:50.677" v="162"/>
        <pc:sldMkLst>
          <pc:docMk/>
          <pc:sldMk cId="920955389" sldId="276"/>
        </pc:sldMkLst>
      </pc:sldChg>
      <pc:sldChg chg="ord">
        <pc:chgData name="nurseharn" userId="S::nurseharn_gmail.com#ext#@devupconforg2.onmicrosoft.com::2a8473b4-5f32-4f0e-b327-aec5dd77c431" providerId="AD" clId="Web-{EF93462B-A08C-4FEF-B538-D5A92127E9DA}" dt="2020-05-17T13:03:07.459" v="195"/>
        <pc:sldMkLst>
          <pc:docMk/>
          <pc:sldMk cId="165266233" sldId="282"/>
        </pc:sldMkLst>
      </pc:sldChg>
      <pc:sldChg chg="addSp delSp modSp add replId">
        <pc:chgData name="nurseharn" userId="S::nurseharn_gmail.com#ext#@devupconforg2.onmicrosoft.com::2a8473b4-5f32-4f0e-b327-aec5dd77c431" providerId="AD" clId="Web-{EF93462B-A08C-4FEF-B538-D5A92127E9DA}" dt="2020-05-17T13:00:42.083" v="57"/>
        <pc:sldMkLst>
          <pc:docMk/>
          <pc:sldMk cId="3458519727" sldId="283"/>
        </pc:sldMkLst>
        <pc:spChg chg="add del mod">
          <ac:chgData name="nurseharn" userId="S::nurseharn_gmail.com#ext#@devupconforg2.onmicrosoft.com::2a8473b4-5f32-4f0e-b327-aec5dd77c431" providerId="AD" clId="Web-{EF93462B-A08C-4FEF-B538-D5A92127E9DA}" dt="2020-05-17T13:00:42.083" v="57"/>
          <ac:spMkLst>
            <pc:docMk/>
            <pc:sldMk cId="3458519727" sldId="283"/>
            <ac:spMk id="3" creationId="{068464E2-B1C8-4FCB-B7D6-18FB3F5008DC}"/>
          </ac:spMkLst>
        </pc:spChg>
        <pc:picChg chg="mod">
          <ac:chgData name="nurseharn" userId="S::nurseharn_gmail.com#ext#@devupconforg2.onmicrosoft.com::2a8473b4-5f32-4f0e-b327-aec5dd77c431" providerId="AD" clId="Web-{EF93462B-A08C-4FEF-B538-D5A92127E9DA}" dt="2020-05-17T13:00:30.270" v="54" actId="1076"/>
          <ac:picMkLst>
            <pc:docMk/>
            <pc:sldMk cId="3458519727" sldId="283"/>
            <ac:picMk id="4" creationId="{00BD13D9-9821-4DFF-B642-AD039D4FBCFE}"/>
          </ac:picMkLst>
        </pc:picChg>
      </pc:sldChg>
      <pc:sldChg chg="add replId">
        <pc:chgData name="nurseharn" userId="S::nurseharn_gmail.com#ext#@devupconforg2.onmicrosoft.com::2a8473b4-5f32-4f0e-b327-aec5dd77c431" providerId="AD" clId="Web-{EF93462B-A08C-4FEF-B538-D5A92127E9DA}" dt="2020-05-17T13:00:35.708" v="55"/>
        <pc:sldMkLst>
          <pc:docMk/>
          <pc:sldMk cId="3290163867" sldId="284"/>
        </pc:sldMkLst>
      </pc:sldChg>
    </pc:docChg>
  </pc:docChgLst>
  <pc:docChgLst>
    <pc:chgData name="claire.draudt" userId="S::claire.draudt_gmail.com#ext#@devupconforg2.onmicrosoft.com::7a07701b-a4de-4d5b-8f42-03fd027cc06d" providerId="AD" clId="Web-{1451B59F-E801-4EBD-8CDE-9A8C445FE1C6}"/>
    <pc:docChg chg="modSld">
      <pc:chgData name="claire.draudt" userId="S::claire.draudt_gmail.com#ext#@devupconforg2.onmicrosoft.com::7a07701b-a4de-4d5b-8f42-03fd027cc06d" providerId="AD" clId="Web-{1451B59F-E801-4EBD-8CDE-9A8C445FE1C6}" dt="2020-05-17T04:26:53.451" v="55" actId="20577"/>
      <pc:docMkLst>
        <pc:docMk/>
      </pc:docMkLst>
      <pc:sldChg chg="addSp modSp">
        <pc:chgData name="claire.draudt" userId="S::claire.draudt_gmail.com#ext#@devupconforg2.onmicrosoft.com::7a07701b-a4de-4d5b-8f42-03fd027cc06d" providerId="AD" clId="Web-{1451B59F-E801-4EBD-8CDE-9A8C445FE1C6}" dt="2020-05-17T04:26:51.591" v="53" actId="20577"/>
        <pc:sldMkLst>
          <pc:docMk/>
          <pc:sldMk cId="446475739" sldId="274"/>
        </pc:sldMkLst>
        <pc:spChg chg="add mod">
          <ac:chgData name="claire.draudt" userId="S::claire.draudt_gmail.com#ext#@devupconforg2.onmicrosoft.com::7a07701b-a4de-4d5b-8f42-03fd027cc06d" providerId="AD" clId="Web-{1451B59F-E801-4EBD-8CDE-9A8C445FE1C6}" dt="2020-05-17T04:26:51.591" v="53" actId="20577"/>
          <ac:spMkLst>
            <pc:docMk/>
            <pc:sldMk cId="446475739" sldId="274"/>
            <ac:spMk id="5" creationId="{F89552C6-D019-463C-AB74-EF44D0BEB438}"/>
          </ac:spMkLst>
        </pc:spChg>
      </pc:sldChg>
    </pc:docChg>
  </pc:docChgLst>
  <pc:docChgLst>
    <pc:chgData name="nurseharn" userId="S::nurseharn_gmail.com#ext#@devupconforg2.onmicrosoft.com::2a8473b4-5f32-4f0e-b327-aec5dd77c431" providerId="AD" clId="Web-{29F1EC2A-0FF2-4C93-92A8-B34928B70151}"/>
    <pc:docChg chg="modSld">
      <pc:chgData name="nurseharn" userId="S::nurseharn_gmail.com#ext#@devupconforg2.onmicrosoft.com::2a8473b4-5f32-4f0e-b327-aec5dd77c431" providerId="AD" clId="Web-{29F1EC2A-0FF2-4C93-92A8-B34928B70151}" dt="2020-05-17T04:24:31.099" v="308"/>
      <pc:docMkLst>
        <pc:docMk/>
      </pc:docMkLst>
      <pc:sldChg chg="modNotes">
        <pc:chgData name="nurseharn" userId="S::nurseharn_gmail.com#ext#@devupconforg2.onmicrosoft.com::2a8473b4-5f32-4f0e-b327-aec5dd77c431" providerId="AD" clId="Web-{29F1EC2A-0FF2-4C93-92A8-B34928B70151}" dt="2020-05-17T04:24:31.099" v="308"/>
        <pc:sldMkLst>
          <pc:docMk/>
          <pc:sldMk cId="920955389" sldId="276"/>
        </pc:sldMkLst>
      </pc:sldChg>
      <pc:sldChg chg="modSp">
        <pc:chgData name="nurseharn" userId="S::nurseharn_gmail.com#ext#@devupconforg2.onmicrosoft.com::2a8473b4-5f32-4f0e-b327-aec5dd77c431" providerId="AD" clId="Web-{29F1EC2A-0FF2-4C93-92A8-B34928B70151}" dt="2020-05-17T04:20:03.964" v="1" actId="20577"/>
        <pc:sldMkLst>
          <pc:docMk/>
          <pc:sldMk cId="12078798" sldId="280"/>
        </pc:sldMkLst>
        <pc:spChg chg="mod">
          <ac:chgData name="nurseharn" userId="S::nurseharn_gmail.com#ext#@devupconforg2.onmicrosoft.com::2a8473b4-5f32-4f0e-b327-aec5dd77c431" providerId="AD" clId="Web-{29F1EC2A-0FF2-4C93-92A8-B34928B70151}" dt="2020-05-17T04:20:03.964" v="1" actId="20577"/>
          <ac:spMkLst>
            <pc:docMk/>
            <pc:sldMk cId="12078798" sldId="280"/>
            <ac:spMk id="3" creationId="{F86B8EAE-7F11-4912-92DB-5943FBF595C9}"/>
          </ac:spMkLst>
        </pc:spChg>
      </pc:sldChg>
    </pc:docChg>
  </pc:docChgLst>
  <pc:docChgLst>
    <pc:chgData name="claire.draudt" userId="S::claire.draudt_gmail.com#ext#@devupconforg2.onmicrosoft.com::7a07701b-a4de-4d5b-8f42-03fd027cc06d" providerId="AD" clId="Web-{3317CEF0-1339-4246-92FB-E6E34B2C2032}"/>
    <pc:docChg chg="modSld">
      <pc:chgData name="claire.draudt" userId="S::claire.draudt_gmail.com#ext#@devupconforg2.onmicrosoft.com::7a07701b-a4de-4d5b-8f42-03fd027cc06d" providerId="AD" clId="Web-{3317CEF0-1339-4246-92FB-E6E34B2C2032}" dt="2020-05-16T23:38:25.357" v="27" actId="20577"/>
      <pc:docMkLst>
        <pc:docMk/>
      </pc:docMkLst>
      <pc:sldChg chg="addSp delSp modSp">
        <pc:chgData name="claire.draudt" userId="S::claire.draudt_gmail.com#ext#@devupconforg2.onmicrosoft.com::7a07701b-a4de-4d5b-8f42-03fd027cc06d" providerId="AD" clId="Web-{3317CEF0-1339-4246-92FB-E6E34B2C2032}" dt="2020-05-16T23:38:25.357" v="26" actId="20577"/>
        <pc:sldMkLst>
          <pc:docMk/>
          <pc:sldMk cId="1223885443" sldId="266"/>
        </pc:sldMkLst>
        <pc:spChg chg="mod ord">
          <ac:chgData name="claire.draudt" userId="S::claire.draudt_gmail.com#ext#@devupconforg2.onmicrosoft.com::7a07701b-a4de-4d5b-8f42-03fd027cc06d" providerId="AD" clId="Web-{3317CEF0-1339-4246-92FB-E6E34B2C2032}" dt="2020-05-16T23:37:56.605" v="16" actId="14100"/>
          <ac:spMkLst>
            <pc:docMk/>
            <pc:sldMk cId="1223885443" sldId="266"/>
            <ac:spMk id="2" creationId="{5864A91C-B52F-4248-9783-B1B88257358C}"/>
          </ac:spMkLst>
        </pc:spChg>
        <pc:spChg chg="mod ord">
          <ac:chgData name="claire.draudt" userId="S::claire.draudt_gmail.com#ext#@devupconforg2.onmicrosoft.com::7a07701b-a4de-4d5b-8f42-03fd027cc06d" providerId="AD" clId="Web-{3317CEF0-1339-4246-92FB-E6E34B2C2032}" dt="2020-05-16T23:38:25.357" v="26" actId="20577"/>
          <ac:spMkLst>
            <pc:docMk/>
            <pc:sldMk cId="1223885443" sldId="266"/>
            <ac:spMk id="3" creationId="{AA028266-BAC4-4621-802F-EF8D96DF0AE7}"/>
          </ac:spMkLst>
        </pc:spChg>
        <pc:spChg chg="add del">
          <ac:chgData name="claire.draudt" userId="S::claire.draudt_gmail.com#ext#@devupconforg2.onmicrosoft.com::7a07701b-a4de-4d5b-8f42-03fd027cc06d" providerId="AD" clId="Web-{3317CEF0-1339-4246-92FB-E6E34B2C2032}" dt="2020-05-16T23:37:27.416" v="11"/>
          <ac:spMkLst>
            <pc:docMk/>
            <pc:sldMk cId="1223885443" sldId="266"/>
            <ac:spMk id="34" creationId="{E2366EBA-92FD-44AE-87A9-25E5135EB2C9}"/>
          </ac:spMkLst>
        </pc:spChg>
        <pc:spChg chg="add del">
          <ac:chgData name="claire.draudt" userId="S::claire.draudt_gmail.com#ext#@devupconforg2.onmicrosoft.com::7a07701b-a4de-4d5b-8f42-03fd027cc06d" providerId="AD" clId="Web-{3317CEF0-1339-4246-92FB-E6E34B2C2032}" dt="2020-05-16T23:37:27.416" v="11"/>
          <ac:spMkLst>
            <pc:docMk/>
            <pc:sldMk cId="1223885443" sldId="266"/>
            <ac:spMk id="57" creationId="{7C462C46-EFB7-4580-9921-DFC346FCC3C2}"/>
          </ac:spMkLst>
        </pc:spChg>
        <pc:spChg chg="add del">
          <ac:chgData name="claire.draudt" userId="S::claire.draudt_gmail.com#ext#@devupconforg2.onmicrosoft.com::7a07701b-a4de-4d5b-8f42-03fd027cc06d" providerId="AD" clId="Web-{3317CEF0-1339-4246-92FB-E6E34B2C2032}" dt="2020-05-16T23:37:07.633" v="5"/>
          <ac:spMkLst>
            <pc:docMk/>
            <pc:sldMk cId="1223885443" sldId="266"/>
            <ac:spMk id="61" creationId="{2B94C19D-E7A2-4CDE-A897-35F2BC959B9A}"/>
          </ac:spMkLst>
        </pc:spChg>
        <pc:spChg chg="add">
          <ac:chgData name="claire.draudt" userId="S::claire.draudt_gmail.com#ext#@devupconforg2.onmicrosoft.com::7a07701b-a4de-4d5b-8f42-03fd027cc06d" providerId="AD" clId="Web-{3317CEF0-1339-4246-92FB-E6E34B2C2032}" dt="2020-05-16T23:37:27.416" v="11"/>
          <ac:spMkLst>
            <pc:docMk/>
            <pc:sldMk cId="1223885443" sldId="266"/>
            <ac:spMk id="92" creationId="{8811F053-65BC-463F-A052-15EDF07DDC62}"/>
          </ac:spMkLst>
        </pc:spChg>
        <pc:spChg chg="add">
          <ac:chgData name="claire.draudt" userId="S::claire.draudt_gmail.com#ext#@devupconforg2.onmicrosoft.com::7a07701b-a4de-4d5b-8f42-03fd027cc06d" providerId="AD" clId="Web-{3317CEF0-1339-4246-92FB-E6E34B2C2032}" dt="2020-05-16T23:37:27.416" v="11"/>
          <ac:spMkLst>
            <pc:docMk/>
            <pc:sldMk cId="1223885443" sldId="266"/>
            <ac:spMk id="93" creationId="{6132F700-8CFB-4C6C-B542-E0126AFD2ADE}"/>
          </ac:spMkLst>
        </pc:spChg>
        <pc:spChg chg="add">
          <ac:chgData name="claire.draudt" userId="S::claire.draudt_gmail.com#ext#@devupconforg2.onmicrosoft.com::7a07701b-a4de-4d5b-8f42-03fd027cc06d" providerId="AD" clId="Web-{3317CEF0-1339-4246-92FB-E6E34B2C2032}" dt="2020-05-16T23:37:27.416" v="11"/>
          <ac:spMkLst>
            <pc:docMk/>
            <pc:sldMk cId="1223885443" sldId="266"/>
            <ac:spMk id="94" creationId="{590E0492-A063-4322-A6F6-50EBE38B58F2}"/>
          </ac:spMkLst>
        </pc:spChg>
        <pc:grpChg chg="add del">
          <ac:chgData name="claire.draudt" userId="S::claire.draudt_gmail.com#ext#@devupconforg2.onmicrosoft.com::7a07701b-a4de-4d5b-8f42-03fd027cc06d" providerId="AD" clId="Web-{3317CEF0-1339-4246-92FB-E6E34B2C2032}" dt="2020-05-16T23:37:27.416" v="11"/>
          <ac:grpSpMkLst>
            <pc:docMk/>
            <pc:sldMk cId="1223885443" sldId="266"/>
            <ac:grpSpMk id="8" creationId="{84DB7353-7D7A-431B-A5B6-A3845E6F2BB2}"/>
          </ac:grpSpMkLst>
        </pc:grpChg>
        <pc:grpChg chg="add del">
          <ac:chgData name="claire.draudt" userId="S::claire.draudt_gmail.com#ext#@devupconforg2.onmicrosoft.com::7a07701b-a4de-4d5b-8f42-03fd027cc06d" providerId="AD" clId="Web-{3317CEF0-1339-4246-92FB-E6E34B2C2032}" dt="2020-05-16T23:37:27.416" v="11"/>
          <ac:grpSpMkLst>
            <pc:docMk/>
            <pc:sldMk cId="1223885443" sldId="266"/>
            <ac:grpSpMk id="29" creationId="{1B24766B-81CA-44C7-BF11-77A12BA42411}"/>
          </ac:grpSpMkLst>
        </pc:grpChg>
        <pc:grpChg chg="add del">
          <ac:chgData name="claire.draudt" userId="S::claire.draudt_gmail.com#ext#@devupconforg2.onmicrosoft.com::7a07701b-a4de-4d5b-8f42-03fd027cc06d" providerId="AD" clId="Web-{3317CEF0-1339-4246-92FB-E6E34B2C2032}" dt="2020-05-16T23:37:27.416" v="11"/>
          <ac:grpSpMkLst>
            <pc:docMk/>
            <pc:sldMk cId="1223885443" sldId="266"/>
            <ac:grpSpMk id="36" creationId="{2B9CCAD9-1D1C-44DB-9BC4-912C4B2303A5}"/>
          </ac:grpSpMkLst>
        </pc:grpChg>
        <pc:grpChg chg="add del">
          <ac:chgData name="claire.draudt" userId="S::claire.draudt_gmail.com#ext#@devupconforg2.onmicrosoft.com::7a07701b-a4de-4d5b-8f42-03fd027cc06d" providerId="AD" clId="Web-{3317CEF0-1339-4246-92FB-E6E34B2C2032}" dt="2020-05-16T23:37:07.633" v="5"/>
          <ac:grpSpMkLst>
            <pc:docMk/>
            <pc:sldMk cId="1223885443" sldId="266"/>
            <ac:grpSpMk id="59" creationId="{2DAE3342-9DFC-49D4-B09C-25E310769317}"/>
          </ac:grpSpMkLst>
        </pc:grpChg>
        <pc:grpChg chg="add del">
          <ac:chgData name="claire.draudt" userId="S::claire.draudt_gmail.com#ext#@devupconforg2.onmicrosoft.com::7a07701b-a4de-4d5b-8f42-03fd027cc06d" providerId="AD" clId="Web-{3317CEF0-1339-4246-92FB-E6E34B2C2032}" dt="2020-05-16T23:37:07.633" v="5"/>
          <ac:grpSpMkLst>
            <pc:docMk/>
            <pc:sldMk cId="1223885443" sldId="266"/>
            <ac:grpSpMk id="60" creationId="{B54F73D8-62C2-4127-9D19-01219BBB9942}"/>
          </ac:grpSpMkLst>
        </pc:grpChg>
        <pc:grpChg chg="add del">
          <ac:chgData name="claire.draudt" userId="S::claire.draudt_gmail.com#ext#@devupconforg2.onmicrosoft.com::7a07701b-a4de-4d5b-8f42-03fd027cc06d" providerId="AD" clId="Web-{3317CEF0-1339-4246-92FB-E6E34B2C2032}" dt="2020-05-16T23:37:07.633" v="5"/>
          <ac:grpSpMkLst>
            <pc:docMk/>
            <pc:sldMk cId="1223885443" sldId="266"/>
            <ac:grpSpMk id="82" creationId="{75E99E3F-7A89-4769-AAB0-DC0E42BE12E3}"/>
          </ac:grpSpMkLst>
        </pc:grpChg>
        <pc:grpChg chg="add del">
          <ac:chgData name="claire.draudt" userId="S::claire.draudt_gmail.com#ext#@devupconforg2.onmicrosoft.com::7a07701b-a4de-4d5b-8f42-03fd027cc06d" providerId="AD" clId="Web-{3317CEF0-1339-4246-92FB-E6E34B2C2032}" dt="2020-05-16T23:37:07.633" v="5"/>
          <ac:grpSpMkLst>
            <pc:docMk/>
            <pc:sldMk cId="1223885443" sldId="266"/>
            <ac:grpSpMk id="87" creationId="{21B67326-1D79-49D3-9B25-28080FDFF9BB}"/>
          </ac:grpSpMkLst>
        </pc:grpChg>
        <pc:grpChg chg="add">
          <ac:chgData name="claire.draudt" userId="S::claire.draudt_gmail.com#ext#@devupconforg2.onmicrosoft.com::7a07701b-a4de-4d5b-8f42-03fd027cc06d" providerId="AD" clId="Web-{3317CEF0-1339-4246-92FB-E6E34B2C2032}" dt="2020-05-16T23:37:27.416" v="11"/>
          <ac:grpSpMkLst>
            <pc:docMk/>
            <pc:sldMk cId="1223885443" sldId="266"/>
            <ac:grpSpMk id="89" creationId="{84DB7353-7D7A-431B-A5B6-A3845E6F2BB2}"/>
          </ac:grpSpMkLst>
        </pc:grpChg>
        <pc:grpChg chg="add">
          <ac:chgData name="claire.draudt" userId="S::claire.draudt_gmail.com#ext#@devupconforg2.onmicrosoft.com::7a07701b-a4de-4d5b-8f42-03fd027cc06d" providerId="AD" clId="Web-{3317CEF0-1339-4246-92FB-E6E34B2C2032}" dt="2020-05-16T23:37:27.416" v="11"/>
          <ac:grpSpMkLst>
            <pc:docMk/>
            <pc:sldMk cId="1223885443" sldId="266"/>
            <ac:grpSpMk id="91" creationId="{1B24766B-81CA-44C7-BF11-77A12BA42411}"/>
          </ac:grpSpMkLst>
        </pc:grpChg>
        <pc:picChg chg="add del mod">
          <ac:chgData name="claire.draudt" userId="S::claire.draudt_gmail.com#ext#@devupconforg2.onmicrosoft.com::7a07701b-a4de-4d5b-8f42-03fd027cc06d" providerId="AD" clId="Web-{3317CEF0-1339-4246-92FB-E6E34B2C2032}" dt="2020-05-16T23:36:15.176" v="2"/>
          <ac:picMkLst>
            <pc:docMk/>
            <pc:sldMk cId="1223885443" sldId="266"/>
            <ac:picMk id="4" creationId="{45E56EFD-147B-44B1-AD0B-378548500870}"/>
          </ac:picMkLst>
        </pc:picChg>
        <pc:picChg chg="del">
          <ac:chgData name="claire.draudt" userId="S::claire.draudt_gmail.com#ext#@devupconforg2.onmicrosoft.com::7a07701b-a4de-4d5b-8f42-03fd027cc06d" providerId="AD" clId="Web-{3317CEF0-1339-4246-92FB-E6E34B2C2032}" dt="2020-05-16T23:34:28.732" v="0"/>
          <ac:picMkLst>
            <pc:docMk/>
            <pc:sldMk cId="1223885443" sldId="266"/>
            <ac:picMk id="5" creationId="{A86DC8C4-92C8-4CA2-AFA0-53C3FE15CDCD}"/>
          </ac:picMkLst>
        </pc:picChg>
        <pc:picChg chg="add del mod">
          <ac:chgData name="claire.draudt" userId="S::claire.draudt_gmail.com#ext#@devupconforg2.onmicrosoft.com::7a07701b-a4de-4d5b-8f42-03fd027cc06d" providerId="AD" clId="Web-{3317CEF0-1339-4246-92FB-E6E34B2C2032}" dt="2020-05-16T23:37:24.290" v="10"/>
          <ac:picMkLst>
            <pc:docMk/>
            <pc:sldMk cId="1223885443" sldId="266"/>
            <ac:picMk id="6" creationId="{65C147F8-3426-4264-ACA3-48159D565D0D}"/>
          </ac:picMkLst>
        </pc:picChg>
      </pc:sldChg>
    </pc:docChg>
  </pc:docChgLst>
  <pc:docChgLst>
    <pc:chgData name="nurseharn" userId="S::nurseharn_gmail.com#ext#@devupconforg2.onmicrosoft.com::2a8473b4-5f32-4f0e-b327-aec5dd77c431" providerId="AD" clId="Web-{8CF0ABDB-A5F0-400A-BAF2-A289CFD8C193}"/>
    <pc:docChg chg="modSld">
      <pc:chgData name="nurseharn" userId="S::nurseharn_gmail.com#ext#@devupconforg2.onmicrosoft.com::2a8473b4-5f32-4f0e-b327-aec5dd77c431" providerId="AD" clId="Web-{8CF0ABDB-A5F0-400A-BAF2-A289CFD8C193}" dt="2020-05-16T19:17:31.235" v="1" actId="14100"/>
      <pc:docMkLst>
        <pc:docMk/>
      </pc:docMkLst>
      <pc:sldChg chg="modSp">
        <pc:chgData name="nurseharn" userId="S::nurseharn_gmail.com#ext#@devupconforg2.onmicrosoft.com::2a8473b4-5f32-4f0e-b327-aec5dd77c431" providerId="AD" clId="Web-{8CF0ABDB-A5F0-400A-BAF2-A289CFD8C193}" dt="2020-05-16T19:17:31.235" v="1" actId="14100"/>
        <pc:sldMkLst>
          <pc:docMk/>
          <pc:sldMk cId="390004433" sldId="259"/>
        </pc:sldMkLst>
        <pc:spChg chg="mod">
          <ac:chgData name="nurseharn" userId="S::nurseharn_gmail.com#ext#@devupconforg2.onmicrosoft.com::2a8473b4-5f32-4f0e-b327-aec5dd77c431" providerId="AD" clId="Web-{8CF0ABDB-A5F0-400A-BAF2-A289CFD8C193}" dt="2020-05-16T19:17:31.235" v="1" actId="14100"/>
          <ac:spMkLst>
            <pc:docMk/>
            <pc:sldMk cId="390004433" sldId="259"/>
            <ac:spMk id="3" creationId="{D99506DB-B4CB-4C77-A1D5-151EAA475DC6}"/>
          </ac:spMkLst>
        </pc:spChg>
      </pc:sldChg>
    </pc:docChg>
  </pc:docChgLst>
  <pc:docChgLst>
    <pc:chgData name="nurseharn" userId="S::nurseharn_gmail.com#ext#@devupconforg2.onmicrosoft.com::2a8473b4-5f32-4f0e-b327-aec5dd77c431" providerId="AD" clId="Web-{E08D48D9-F172-4CE4-A0F5-F66E68179840}"/>
    <pc:docChg chg="addSld delSld modSld sldOrd">
      <pc:chgData name="nurseharn" userId="S::nurseharn_gmail.com#ext#@devupconforg2.onmicrosoft.com::2a8473b4-5f32-4f0e-b327-aec5dd77c431" providerId="AD" clId="Web-{E08D48D9-F172-4CE4-A0F5-F66E68179840}" dt="2020-05-16T17:33:23.512" v="383" actId="20577"/>
      <pc:docMkLst>
        <pc:docMk/>
      </pc:docMkLst>
      <pc:sldChg chg="addSp modSp new mod modClrScheme chgLayout">
        <pc:chgData name="nurseharn" userId="S::nurseharn_gmail.com#ext#@devupconforg2.onmicrosoft.com::2a8473b4-5f32-4f0e-b327-aec5dd77c431" providerId="AD" clId="Web-{E08D48D9-F172-4CE4-A0F5-F66E68179840}" dt="2020-05-16T17:33:22.028" v="381" actId="20577"/>
        <pc:sldMkLst>
          <pc:docMk/>
          <pc:sldMk cId="390004433" sldId="259"/>
        </pc:sldMkLst>
        <pc:spChg chg="mod ord">
          <ac:chgData name="nurseharn" userId="S::nurseharn_gmail.com#ext#@devupconforg2.onmicrosoft.com::2a8473b4-5f32-4f0e-b327-aec5dd77c431" providerId="AD" clId="Web-{E08D48D9-F172-4CE4-A0F5-F66E68179840}" dt="2020-05-16T17:33:22.028" v="381" actId="20577"/>
          <ac:spMkLst>
            <pc:docMk/>
            <pc:sldMk cId="390004433" sldId="259"/>
            <ac:spMk id="2" creationId="{4F5B64FF-CCA6-4116-9639-A1C5E24BCD6D}"/>
          </ac:spMkLst>
        </pc:spChg>
        <pc:spChg chg="add mod ord">
          <ac:chgData name="nurseharn" userId="S::nurseharn_gmail.com#ext#@devupconforg2.onmicrosoft.com::2a8473b4-5f32-4f0e-b327-aec5dd77c431" providerId="AD" clId="Web-{E08D48D9-F172-4CE4-A0F5-F66E68179840}" dt="2020-05-16T17:21:52.432" v="1"/>
          <ac:spMkLst>
            <pc:docMk/>
            <pc:sldMk cId="390004433" sldId="259"/>
            <ac:spMk id="3" creationId="{D99506DB-B4CB-4C77-A1D5-151EAA475DC6}"/>
          </ac:spMkLst>
        </pc:spChg>
      </pc:sldChg>
      <pc:sldChg chg="delSp new del ord">
        <pc:chgData name="nurseharn" userId="S::nurseharn_gmail.com#ext#@devupconforg2.onmicrosoft.com::2a8473b4-5f32-4f0e-b327-aec5dd77c431" providerId="AD" clId="Web-{E08D48D9-F172-4CE4-A0F5-F66E68179840}" dt="2020-05-16T17:30:17.120" v="372"/>
        <pc:sldMkLst>
          <pc:docMk/>
          <pc:sldMk cId="2143492991" sldId="260"/>
        </pc:sldMkLst>
        <pc:spChg chg="del">
          <ac:chgData name="nurseharn" userId="S::nurseharn_gmail.com#ext#@devupconforg2.onmicrosoft.com::2a8473b4-5f32-4f0e-b327-aec5dd77c431" providerId="AD" clId="Web-{E08D48D9-F172-4CE4-A0F5-F66E68179840}" dt="2020-05-16T17:27:18.947" v="150"/>
          <ac:spMkLst>
            <pc:docMk/>
            <pc:sldMk cId="2143492991" sldId="260"/>
            <ac:spMk id="2" creationId="{299F4C8A-2566-455D-8938-77FF1E92F9D1}"/>
          </ac:spMkLst>
        </pc:spChg>
      </pc:sldChg>
      <pc:sldChg chg="addSp delSp modSp new">
        <pc:chgData name="nurseharn" userId="S::nurseharn_gmail.com#ext#@devupconforg2.onmicrosoft.com::2a8473b4-5f32-4f0e-b327-aec5dd77c431" providerId="AD" clId="Web-{E08D48D9-F172-4CE4-A0F5-F66E68179840}" dt="2020-05-16T17:26:57.304" v="149" actId="1076"/>
        <pc:sldMkLst>
          <pc:docMk/>
          <pc:sldMk cId="3719353903" sldId="261"/>
        </pc:sldMkLst>
        <pc:spChg chg="add del mod">
          <ac:chgData name="nurseharn" userId="S::nurseharn_gmail.com#ext#@devupconforg2.onmicrosoft.com::2a8473b4-5f32-4f0e-b327-aec5dd77c431" providerId="AD" clId="Web-{E08D48D9-F172-4CE4-A0F5-F66E68179840}" dt="2020-05-16T17:26:50.444" v="146"/>
          <ac:spMkLst>
            <pc:docMk/>
            <pc:sldMk cId="3719353903" sldId="261"/>
            <ac:spMk id="2" creationId="{41600A95-D2F6-4705-ACFF-3F23611A078A}"/>
          </ac:spMkLst>
        </pc:spChg>
        <pc:spChg chg="add mod">
          <ac:chgData name="nurseharn" userId="S::nurseharn_gmail.com#ext#@devupconforg2.onmicrosoft.com::2a8473b4-5f32-4f0e-b327-aec5dd77c431" providerId="AD" clId="Web-{E08D48D9-F172-4CE4-A0F5-F66E68179840}" dt="2020-05-16T17:26:57.304" v="149" actId="1076"/>
          <ac:spMkLst>
            <pc:docMk/>
            <pc:sldMk cId="3719353903" sldId="261"/>
            <ac:spMk id="4" creationId="{1847FE2B-5C11-439E-9392-606DE61A3A0F}"/>
          </ac:spMkLst>
        </pc:spChg>
      </pc:sldChg>
      <pc:sldChg chg="addSp modSp new">
        <pc:chgData name="nurseharn" userId="S::nurseharn_gmail.com#ext#@devupconforg2.onmicrosoft.com::2a8473b4-5f32-4f0e-b327-aec5dd77c431" providerId="AD" clId="Web-{E08D48D9-F172-4CE4-A0F5-F66E68179840}" dt="2020-05-16T17:30:02.665" v="370" actId="1076"/>
        <pc:sldMkLst>
          <pc:docMk/>
          <pc:sldMk cId="3967105913" sldId="262"/>
        </pc:sldMkLst>
        <pc:spChg chg="add mod">
          <ac:chgData name="nurseharn" userId="S::nurseharn_gmail.com#ext#@devupconforg2.onmicrosoft.com::2a8473b4-5f32-4f0e-b327-aec5dd77c431" providerId="AD" clId="Web-{E08D48D9-F172-4CE4-A0F5-F66E68179840}" dt="2020-05-16T17:28:47.737" v="291" actId="1076"/>
          <ac:spMkLst>
            <pc:docMk/>
            <pc:sldMk cId="3967105913" sldId="262"/>
            <ac:spMk id="2" creationId="{74C877ED-AB6F-4FFF-911A-91A6A7519F95}"/>
          </ac:spMkLst>
        </pc:spChg>
        <pc:spChg chg="add mod">
          <ac:chgData name="nurseharn" userId="S::nurseharn_gmail.com#ext#@devupconforg2.onmicrosoft.com::2a8473b4-5f32-4f0e-b327-aec5dd77c431" providerId="AD" clId="Web-{E08D48D9-F172-4CE4-A0F5-F66E68179840}" dt="2020-05-16T17:29:26.990" v="360" actId="1076"/>
          <ac:spMkLst>
            <pc:docMk/>
            <pc:sldMk cId="3967105913" sldId="262"/>
            <ac:spMk id="3" creationId="{EF23F3CC-D213-46E2-9046-A5AE345C51E8}"/>
          </ac:spMkLst>
        </pc:spChg>
        <pc:spChg chg="add mod">
          <ac:chgData name="nurseharn" userId="S::nurseharn_gmail.com#ext#@devupconforg2.onmicrosoft.com::2a8473b4-5f32-4f0e-b327-aec5dd77c431" providerId="AD" clId="Web-{E08D48D9-F172-4CE4-A0F5-F66E68179840}" dt="2020-05-16T17:29:33.710" v="363" actId="1076"/>
          <ac:spMkLst>
            <pc:docMk/>
            <pc:sldMk cId="3967105913" sldId="262"/>
            <ac:spMk id="4" creationId="{3A531115-4A4D-4A80-9DB1-645E6035DD9D}"/>
          </ac:spMkLst>
        </pc:spChg>
        <pc:spChg chg="add mod">
          <ac:chgData name="nurseharn" userId="S::nurseharn_gmail.com#ext#@devupconforg2.onmicrosoft.com::2a8473b4-5f32-4f0e-b327-aec5dd77c431" providerId="AD" clId="Web-{E08D48D9-F172-4CE4-A0F5-F66E68179840}" dt="2020-05-16T17:29:47.320" v="365" actId="1076"/>
          <ac:spMkLst>
            <pc:docMk/>
            <pc:sldMk cId="3967105913" sldId="262"/>
            <ac:spMk id="5" creationId="{86A22D9B-A18A-4BA1-8F5D-C8F0713C4568}"/>
          </ac:spMkLst>
        </pc:spChg>
        <pc:spChg chg="add mod">
          <ac:chgData name="nurseharn" userId="S::nurseharn_gmail.com#ext#@devupconforg2.onmicrosoft.com::2a8473b4-5f32-4f0e-b327-aec5dd77c431" providerId="AD" clId="Web-{E08D48D9-F172-4CE4-A0F5-F66E68179840}" dt="2020-05-16T17:29:58.868" v="368" actId="1076"/>
          <ac:spMkLst>
            <pc:docMk/>
            <pc:sldMk cId="3967105913" sldId="262"/>
            <ac:spMk id="6" creationId="{AA398B99-D2B7-494B-BF5A-27ADF2CDE691}"/>
          </ac:spMkLst>
        </pc:spChg>
        <pc:spChg chg="add mod">
          <ac:chgData name="nurseharn" userId="S::nurseharn_gmail.com#ext#@devupconforg2.onmicrosoft.com::2a8473b4-5f32-4f0e-b327-aec5dd77c431" providerId="AD" clId="Web-{E08D48D9-F172-4CE4-A0F5-F66E68179840}" dt="2020-05-16T17:30:02.665" v="370" actId="1076"/>
          <ac:spMkLst>
            <pc:docMk/>
            <pc:sldMk cId="3967105913" sldId="262"/>
            <ac:spMk id="7" creationId="{C3076B0F-5643-4F33-8DBA-08F0FA55CE9F}"/>
          </ac:spMkLst>
        </pc:spChg>
      </pc:sldChg>
    </pc:docChg>
  </pc:docChgLst>
  <pc:docChgLst>
    <pc:chgData name="claire.draudt" userId="S::claire.draudt_gmail.com#ext#@devupconforg2.onmicrosoft.com::7a07701b-a4de-4d5b-8f42-03fd027cc06d" providerId="AD" clId="Web-{1A0D9041-6DAF-45ED-A773-C09C1C0F27F2}"/>
    <pc:docChg chg="modSld">
      <pc:chgData name="claire.draudt" userId="S::claire.draudt_gmail.com#ext#@devupconforg2.onmicrosoft.com::7a07701b-a4de-4d5b-8f42-03fd027cc06d" providerId="AD" clId="Web-{1A0D9041-6DAF-45ED-A773-C09C1C0F27F2}" dt="2020-05-16T20:18:23.935" v="1186" actId="20577"/>
      <pc:docMkLst>
        <pc:docMk/>
      </pc:docMkLst>
      <pc:sldChg chg="modSp addCm">
        <pc:chgData name="claire.draudt" userId="S::claire.draudt_gmail.com#ext#@devupconforg2.onmicrosoft.com::7a07701b-a4de-4d5b-8f42-03fd027cc06d" providerId="AD" clId="Web-{1A0D9041-6DAF-45ED-A773-C09C1C0F27F2}" dt="2020-05-16T20:14:48.761" v="1098" actId="20577"/>
        <pc:sldMkLst>
          <pc:docMk/>
          <pc:sldMk cId="1223885443" sldId="266"/>
        </pc:sldMkLst>
        <pc:spChg chg="mod">
          <ac:chgData name="claire.draudt" userId="S::claire.draudt_gmail.com#ext#@devupconforg2.onmicrosoft.com::7a07701b-a4de-4d5b-8f42-03fd027cc06d" providerId="AD" clId="Web-{1A0D9041-6DAF-45ED-A773-C09C1C0F27F2}" dt="2020-05-16T20:14:48.761" v="1098" actId="20577"/>
          <ac:spMkLst>
            <pc:docMk/>
            <pc:sldMk cId="1223885443" sldId="266"/>
            <ac:spMk id="2" creationId="{5864A91C-B52F-4248-9783-B1B88257358C}"/>
          </ac:spMkLst>
        </pc:spChg>
      </pc:sldChg>
      <pc:sldChg chg="addSp modSp">
        <pc:chgData name="claire.draudt" userId="S::claire.draudt_gmail.com#ext#@devupconforg2.onmicrosoft.com::7a07701b-a4de-4d5b-8f42-03fd027cc06d" providerId="AD" clId="Web-{1A0D9041-6DAF-45ED-A773-C09C1C0F27F2}" dt="2020-05-16T20:18:22.685" v="1184" actId="20577"/>
        <pc:sldMkLst>
          <pc:docMk/>
          <pc:sldMk cId="4233976290" sldId="270"/>
        </pc:sldMkLst>
        <pc:spChg chg="add mod">
          <ac:chgData name="claire.draudt" userId="S::claire.draudt_gmail.com#ext#@devupconforg2.onmicrosoft.com::7a07701b-a4de-4d5b-8f42-03fd027cc06d" providerId="AD" clId="Web-{1A0D9041-6DAF-45ED-A773-C09C1C0F27F2}" dt="2020-05-16T20:18:22.685" v="1184" actId="20577"/>
          <ac:spMkLst>
            <pc:docMk/>
            <pc:sldMk cId="4233976290" sldId="270"/>
            <ac:spMk id="3" creationId="{D19AEA00-E852-493D-8397-711A1F02EEF3}"/>
          </ac:spMkLst>
        </pc:spChg>
      </pc:sldChg>
    </pc:docChg>
  </pc:docChgLst>
  <pc:docChgLst>
    <pc:chgData name="claire.draudt" userId="S::claire.draudt_gmail.com#ext#@devupconforg2.onmicrosoft.com::7a07701b-a4de-4d5b-8f42-03fd027cc06d" providerId="AD" clId="Web-{5860A916-C319-4A42-924A-64AB1DC07A88}"/>
    <pc:docChg chg="addSld modSld">
      <pc:chgData name="claire.draudt" userId="S::claire.draudt_gmail.com#ext#@devupconforg2.onmicrosoft.com::7a07701b-a4de-4d5b-8f42-03fd027cc06d" providerId="AD" clId="Web-{5860A916-C319-4A42-924A-64AB1DC07A88}" dt="2020-05-16T18:45:14.418" v="34" actId="20577"/>
      <pc:docMkLst>
        <pc:docMk/>
      </pc:docMkLst>
      <pc:sldChg chg="modSp new">
        <pc:chgData name="claire.draudt" userId="S::claire.draudt_gmail.com#ext#@devupconforg2.onmicrosoft.com::7a07701b-a4de-4d5b-8f42-03fd027cc06d" providerId="AD" clId="Web-{5860A916-C319-4A42-924A-64AB1DC07A88}" dt="2020-05-16T18:45:14.418" v="33" actId="20577"/>
        <pc:sldMkLst>
          <pc:docMk/>
          <pc:sldMk cId="2149611848" sldId="268"/>
        </pc:sldMkLst>
        <pc:spChg chg="mod">
          <ac:chgData name="claire.draudt" userId="S::claire.draudt_gmail.com#ext#@devupconforg2.onmicrosoft.com::7a07701b-a4de-4d5b-8f42-03fd027cc06d" providerId="AD" clId="Web-{5860A916-C319-4A42-924A-64AB1DC07A88}" dt="2020-05-16T18:45:02.371" v="11" actId="20577"/>
          <ac:spMkLst>
            <pc:docMk/>
            <pc:sldMk cId="2149611848" sldId="268"/>
            <ac:spMk id="2" creationId="{49F6A0F4-72E0-42FD-BBE2-96438335517A}"/>
          </ac:spMkLst>
        </pc:spChg>
        <pc:spChg chg="mod">
          <ac:chgData name="claire.draudt" userId="S::claire.draudt_gmail.com#ext#@devupconforg2.onmicrosoft.com::7a07701b-a4de-4d5b-8f42-03fd027cc06d" providerId="AD" clId="Web-{5860A916-C319-4A42-924A-64AB1DC07A88}" dt="2020-05-16T18:45:14.418" v="33" actId="20577"/>
          <ac:spMkLst>
            <pc:docMk/>
            <pc:sldMk cId="2149611848" sldId="268"/>
            <ac:spMk id="4" creationId="{8B34ACFE-672A-4BF1-A146-722182D2CEA1}"/>
          </ac:spMkLst>
        </pc:spChg>
      </pc:sldChg>
    </pc:docChg>
  </pc:docChgLst>
  <pc:docChgLst>
    <pc:chgData name="nurseharn" userId="S::nurseharn_gmail.com#ext#@devupconforg2.onmicrosoft.com::2a8473b4-5f32-4f0e-b327-aec5dd77c431" providerId="AD" clId="Web-{345511BD-99EE-46DD-A9A9-8596AE16E1FF}"/>
    <pc:docChg chg="modSld">
      <pc:chgData name="nurseharn" userId="S::nurseharn_gmail.com#ext#@devupconforg2.onmicrosoft.com::2a8473b4-5f32-4f0e-b327-aec5dd77c431" providerId="AD" clId="Web-{345511BD-99EE-46DD-A9A9-8596AE16E1FF}" dt="2020-05-17T13:09:50.535" v="117" actId="20577"/>
      <pc:docMkLst>
        <pc:docMk/>
      </pc:docMkLst>
      <pc:sldChg chg="modNotes">
        <pc:chgData name="nurseharn" userId="S::nurseharn_gmail.com#ext#@devupconforg2.onmicrosoft.com::2a8473b4-5f32-4f0e-b327-aec5dd77c431" providerId="AD" clId="Web-{345511BD-99EE-46DD-A9A9-8596AE16E1FF}" dt="2020-05-17T13:08:49.426" v="83"/>
        <pc:sldMkLst>
          <pc:docMk/>
          <pc:sldMk cId="109857222" sldId="256"/>
        </pc:sldMkLst>
      </pc:sldChg>
      <pc:sldChg chg="modSp">
        <pc:chgData name="nurseharn" userId="S::nurseharn_gmail.com#ext#@devupconforg2.onmicrosoft.com::2a8473b4-5f32-4f0e-b327-aec5dd77c431" providerId="AD" clId="Web-{345511BD-99EE-46DD-A9A9-8596AE16E1FF}" dt="2020-05-17T13:09:50.535" v="116" actId="20577"/>
        <pc:sldMkLst>
          <pc:docMk/>
          <pc:sldMk cId="920955389" sldId="276"/>
        </pc:sldMkLst>
        <pc:spChg chg="mod">
          <ac:chgData name="nurseharn" userId="S::nurseharn_gmail.com#ext#@devupconforg2.onmicrosoft.com::2a8473b4-5f32-4f0e-b327-aec5dd77c431" providerId="AD" clId="Web-{345511BD-99EE-46DD-A9A9-8596AE16E1FF}" dt="2020-05-17T13:09:50.535" v="116" actId="20577"/>
          <ac:spMkLst>
            <pc:docMk/>
            <pc:sldMk cId="920955389" sldId="276"/>
            <ac:spMk id="4" creationId="{6ABE40D7-A594-4C7D-ABC2-98B39C5CE8B4}"/>
          </ac:spMkLst>
        </pc:spChg>
      </pc:sldChg>
      <pc:sldChg chg="modNotes">
        <pc:chgData name="nurseharn" userId="S::nurseharn_gmail.com#ext#@devupconforg2.onmicrosoft.com::2a8473b4-5f32-4f0e-b327-aec5dd77c431" providerId="AD" clId="Web-{345511BD-99EE-46DD-A9A9-8596AE16E1FF}" dt="2020-05-17T13:09:26.285" v="113"/>
        <pc:sldMkLst>
          <pc:docMk/>
          <pc:sldMk cId="3458519727" sldId="283"/>
        </pc:sldMkLst>
      </pc:sldChg>
      <pc:sldChg chg="modNotes">
        <pc:chgData name="nurseharn" userId="S::nurseharn_gmail.com#ext#@devupconforg2.onmicrosoft.com::2a8473b4-5f32-4f0e-b327-aec5dd77c431" providerId="AD" clId="Web-{345511BD-99EE-46DD-A9A9-8596AE16E1FF}" dt="2020-05-17T13:09:22.332" v="112"/>
        <pc:sldMkLst>
          <pc:docMk/>
          <pc:sldMk cId="3290163867" sldId="284"/>
        </pc:sldMkLst>
      </pc:sldChg>
    </pc:docChg>
  </pc:docChgLst>
  <pc:docChgLst>
    <pc:chgData name="nurseharn" userId="S::nurseharn_gmail.com#ext#@devupconforg2.onmicrosoft.com::2a8473b4-5f32-4f0e-b327-aec5dd77c431" providerId="AD" clId="Web-{3FB62E9B-3864-405B-A55A-286530C21CF7}"/>
    <pc:docChg chg="modSld">
      <pc:chgData name="nurseharn" userId="S::nurseharn_gmail.com#ext#@devupconforg2.onmicrosoft.com::2a8473b4-5f32-4f0e-b327-aec5dd77c431" providerId="AD" clId="Web-{3FB62E9B-3864-405B-A55A-286530C21CF7}" dt="2020-05-17T12:13:11.351" v="34" actId="20577"/>
      <pc:docMkLst>
        <pc:docMk/>
      </pc:docMkLst>
      <pc:sldChg chg="modSp">
        <pc:chgData name="nurseharn" userId="S::nurseharn_gmail.com#ext#@devupconforg2.onmicrosoft.com::2a8473b4-5f32-4f0e-b327-aec5dd77c431" providerId="AD" clId="Web-{3FB62E9B-3864-405B-A55A-286530C21CF7}" dt="2020-05-17T12:13:11.351" v="34" actId="20577"/>
        <pc:sldMkLst>
          <pc:docMk/>
          <pc:sldMk cId="12078798" sldId="280"/>
        </pc:sldMkLst>
        <pc:spChg chg="mod">
          <ac:chgData name="nurseharn" userId="S::nurseharn_gmail.com#ext#@devupconforg2.onmicrosoft.com::2a8473b4-5f32-4f0e-b327-aec5dd77c431" providerId="AD" clId="Web-{3FB62E9B-3864-405B-A55A-286530C21CF7}" dt="2020-05-17T12:13:11.351" v="34" actId="20577"/>
          <ac:spMkLst>
            <pc:docMk/>
            <pc:sldMk cId="12078798" sldId="280"/>
            <ac:spMk id="3" creationId="{F86B8EAE-7F11-4912-92DB-5943FBF595C9}"/>
          </ac:spMkLst>
        </pc:spChg>
      </pc:sldChg>
    </pc:docChg>
  </pc:docChgLst>
  <pc:docChgLst>
    <pc:chgData name="nurseharn" userId="S::nurseharn_gmail.com#ext#@devupconforg2.onmicrosoft.com::2a8473b4-5f32-4f0e-b327-aec5dd77c431" providerId="AD" clId="Web-{3B409D87-593B-4C6C-9A78-3E246D1C1217}"/>
    <pc:docChg chg="modSld">
      <pc:chgData name="nurseharn" userId="S::nurseharn_gmail.com#ext#@devupconforg2.onmicrosoft.com::2a8473b4-5f32-4f0e-b327-aec5dd77c431" providerId="AD" clId="Web-{3B409D87-593B-4C6C-9A78-3E246D1C1217}" dt="2020-05-17T03:34:26.051" v="94" actId="20577"/>
      <pc:docMkLst>
        <pc:docMk/>
      </pc:docMkLst>
      <pc:sldChg chg="addSp modSp">
        <pc:chgData name="nurseharn" userId="S::nurseharn_gmail.com#ext#@devupconforg2.onmicrosoft.com::2a8473b4-5f32-4f0e-b327-aec5dd77c431" providerId="AD" clId="Web-{3B409D87-593B-4C6C-9A78-3E246D1C1217}" dt="2020-05-17T03:32:03.409" v="3"/>
        <pc:sldMkLst>
          <pc:docMk/>
          <pc:sldMk cId="446475739" sldId="274"/>
        </pc:sldMkLst>
        <pc:picChg chg="add mod">
          <ac:chgData name="nurseharn" userId="S::nurseharn_gmail.com#ext#@devupconforg2.onmicrosoft.com::2a8473b4-5f32-4f0e-b327-aec5dd77c431" providerId="AD" clId="Web-{3B409D87-593B-4C6C-9A78-3E246D1C1217}" dt="2020-05-17T03:32:03.409" v="3"/>
          <ac:picMkLst>
            <pc:docMk/>
            <pc:sldMk cId="446475739" sldId="274"/>
            <ac:picMk id="4" creationId="{00BD13D9-9821-4DFF-B642-AD039D4FBCFE}"/>
          </ac:picMkLst>
        </pc:picChg>
      </pc:sldChg>
      <pc:sldChg chg="modSp">
        <pc:chgData name="nurseharn" userId="S::nurseharn_gmail.com#ext#@devupconforg2.onmicrosoft.com::2a8473b4-5f32-4f0e-b327-aec5dd77c431" providerId="AD" clId="Web-{3B409D87-593B-4C6C-9A78-3E246D1C1217}" dt="2020-05-17T03:34:21.910" v="92" actId="20577"/>
        <pc:sldMkLst>
          <pc:docMk/>
          <pc:sldMk cId="3788932710" sldId="277"/>
        </pc:sldMkLst>
        <pc:spChg chg="mod">
          <ac:chgData name="nurseharn" userId="S::nurseharn_gmail.com#ext#@devupconforg2.onmicrosoft.com::2a8473b4-5f32-4f0e-b327-aec5dd77c431" providerId="AD" clId="Web-{3B409D87-593B-4C6C-9A78-3E246D1C1217}" dt="2020-05-17T03:34:21.910" v="92" actId="20577"/>
          <ac:spMkLst>
            <pc:docMk/>
            <pc:sldMk cId="3788932710" sldId="277"/>
            <ac:spMk id="5" creationId="{937490EF-09AE-40FE-8F94-18EC5C6680A5}"/>
          </ac:spMkLst>
        </pc:spChg>
      </pc:sldChg>
    </pc:docChg>
  </pc:docChgLst>
  <pc:docChgLst>
    <pc:chgData name="claire.draudt" userId="S::claire.draudt_gmail.com#ext#@devupconforg2.onmicrosoft.com::7a07701b-a4de-4d5b-8f42-03fd027cc06d" providerId="AD" clId="Web-{5024F38A-8E8E-4214-8A5F-E7E1CA751E40}"/>
    <pc:docChg chg="modSld">
      <pc:chgData name="claire.draudt" userId="S::claire.draudt_gmail.com#ext#@devupconforg2.onmicrosoft.com::7a07701b-a4de-4d5b-8f42-03fd027cc06d" providerId="AD" clId="Web-{5024F38A-8E8E-4214-8A5F-E7E1CA751E40}" dt="2020-05-16T20:21:48.705" v="8" actId="14100"/>
      <pc:docMkLst>
        <pc:docMk/>
      </pc:docMkLst>
      <pc:sldChg chg="addSp delSp modSp">
        <pc:chgData name="claire.draudt" userId="S::claire.draudt_gmail.com#ext#@devupconforg2.onmicrosoft.com::7a07701b-a4de-4d5b-8f42-03fd027cc06d" providerId="AD" clId="Web-{5024F38A-8E8E-4214-8A5F-E7E1CA751E40}" dt="2020-05-16T20:21:48.705" v="8" actId="14100"/>
        <pc:sldMkLst>
          <pc:docMk/>
          <pc:sldMk cId="1223885443" sldId="266"/>
        </pc:sldMkLst>
        <pc:picChg chg="del">
          <ac:chgData name="claire.draudt" userId="S::claire.draudt_gmail.com#ext#@devupconforg2.onmicrosoft.com::7a07701b-a4de-4d5b-8f42-03fd027cc06d" providerId="AD" clId="Web-{5024F38A-8E8E-4214-8A5F-E7E1CA751E40}" dt="2020-05-16T20:21:05.671" v="0"/>
          <ac:picMkLst>
            <pc:docMk/>
            <pc:sldMk cId="1223885443" sldId="266"/>
            <ac:picMk id="4" creationId="{8DAD9EFD-B3C5-4515-B184-2CE0554CE531}"/>
          </ac:picMkLst>
        </pc:picChg>
        <pc:picChg chg="add mod">
          <ac:chgData name="claire.draudt" userId="S::claire.draudt_gmail.com#ext#@devupconforg2.onmicrosoft.com::7a07701b-a4de-4d5b-8f42-03fd027cc06d" providerId="AD" clId="Web-{5024F38A-8E8E-4214-8A5F-E7E1CA751E40}" dt="2020-05-16T20:21:48.705" v="8" actId="14100"/>
          <ac:picMkLst>
            <pc:docMk/>
            <pc:sldMk cId="1223885443" sldId="266"/>
            <ac:picMk id="5" creationId="{A86DC8C4-92C8-4CA2-AFA0-53C3FE15CDCD}"/>
          </ac:picMkLst>
        </pc:picChg>
      </pc:sldChg>
    </pc:docChg>
  </pc:docChgLst>
  <pc:docChgLst>
    <pc:chgData name="claire.draudt" userId="S::claire.draudt_gmail.com#ext#@devupconforg2.onmicrosoft.com::7a07701b-a4de-4d5b-8f42-03fd027cc06d" providerId="AD" clId="Web-{8844DA34-BD2E-4FC9-B172-22A46536B477}"/>
    <pc:docChg chg="modSld">
      <pc:chgData name="claire.draudt" userId="S::claire.draudt_gmail.com#ext#@devupconforg2.onmicrosoft.com::7a07701b-a4de-4d5b-8f42-03fd027cc06d" providerId="AD" clId="Web-{8844DA34-BD2E-4FC9-B172-22A46536B477}" dt="2020-05-16T18:49:25.637" v="348" actId="20577"/>
      <pc:docMkLst>
        <pc:docMk/>
      </pc:docMkLst>
      <pc:sldChg chg="modSp">
        <pc:chgData name="claire.draudt" userId="S::claire.draudt_gmail.com#ext#@devupconforg2.onmicrosoft.com::7a07701b-a4de-4d5b-8f42-03fd027cc06d" providerId="AD" clId="Web-{8844DA34-BD2E-4FC9-B172-22A46536B477}" dt="2020-05-16T18:49:25.637" v="347" actId="20577"/>
        <pc:sldMkLst>
          <pc:docMk/>
          <pc:sldMk cId="2149611848" sldId="268"/>
        </pc:sldMkLst>
        <pc:spChg chg="mod">
          <ac:chgData name="claire.draudt" userId="S::claire.draudt_gmail.com#ext#@devupconforg2.onmicrosoft.com::7a07701b-a4de-4d5b-8f42-03fd027cc06d" providerId="AD" clId="Web-{8844DA34-BD2E-4FC9-B172-22A46536B477}" dt="2020-05-16T18:49:25.637" v="347" actId="20577"/>
          <ac:spMkLst>
            <pc:docMk/>
            <pc:sldMk cId="2149611848" sldId="268"/>
            <ac:spMk id="3" creationId="{845DCF9E-BAF5-4993-907D-68D315FBA191}"/>
          </ac:spMkLst>
        </pc:spChg>
        <pc:spChg chg="mod">
          <ac:chgData name="claire.draudt" userId="S::claire.draudt_gmail.com#ext#@devupconforg2.onmicrosoft.com::7a07701b-a4de-4d5b-8f42-03fd027cc06d" providerId="AD" clId="Web-{8844DA34-BD2E-4FC9-B172-22A46536B477}" dt="2020-05-16T18:47:57.590" v="47" actId="20577"/>
          <ac:spMkLst>
            <pc:docMk/>
            <pc:sldMk cId="2149611848" sldId="268"/>
            <ac:spMk id="4" creationId="{8B34ACFE-672A-4BF1-A146-722182D2CEA1}"/>
          </ac:spMkLst>
        </pc:spChg>
      </pc:sldChg>
    </pc:docChg>
  </pc:docChgLst>
  <pc:docChgLst>
    <pc:chgData name="claire.draudt" userId="S::claire.draudt_gmail.com#ext#@devupconforg2.onmicrosoft.com::7a07701b-a4de-4d5b-8f42-03fd027cc06d" providerId="AD" clId="Web-{B66F8690-EC58-48F3-8C67-376F39A62EC0}"/>
    <pc:docChg chg="addSld delSld modSld sldOrd addMainMaster delMainMaster">
      <pc:chgData name="claire.draudt" userId="S::claire.draudt_gmail.com#ext#@devupconforg2.onmicrosoft.com::7a07701b-a4de-4d5b-8f42-03fd027cc06d" providerId="AD" clId="Web-{B66F8690-EC58-48F3-8C67-376F39A62EC0}" dt="2020-05-17T00:54:35.674" v="295"/>
      <pc:docMkLst>
        <pc:docMk/>
      </pc:docMkLst>
      <pc:sldChg chg="modSp mod modClrScheme chgLayout">
        <pc:chgData name="claire.draudt" userId="S::claire.draudt_gmail.com#ext#@devupconforg2.onmicrosoft.com::7a07701b-a4de-4d5b-8f42-03fd027cc06d" providerId="AD" clId="Web-{B66F8690-EC58-48F3-8C67-376F39A62EC0}" dt="2020-05-17T00:46:39.657" v="118"/>
        <pc:sldMkLst>
          <pc:docMk/>
          <pc:sldMk cId="109857222" sldId="256"/>
        </pc:sldMkLst>
        <pc:spChg chg="mod ord">
          <ac:chgData name="claire.draudt" userId="S::claire.draudt_gmail.com#ext#@devupconforg2.onmicrosoft.com::7a07701b-a4de-4d5b-8f42-03fd027cc06d" providerId="AD" clId="Web-{B66F8690-EC58-48F3-8C67-376F39A62EC0}" dt="2020-05-17T00:46:39.657" v="118"/>
          <ac:spMkLst>
            <pc:docMk/>
            <pc:sldMk cId="109857222" sldId="256"/>
            <ac:spMk id="2" creationId="{00000000-0000-0000-0000-000000000000}"/>
          </ac:spMkLst>
        </pc:spChg>
        <pc:spChg chg="mod ord">
          <ac:chgData name="claire.draudt" userId="S::claire.draudt_gmail.com#ext#@devupconforg2.onmicrosoft.com::7a07701b-a4de-4d5b-8f42-03fd027cc06d" providerId="AD" clId="Web-{B66F8690-EC58-48F3-8C67-376F39A62EC0}" dt="2020-05-17T00:46:39.657" v="118"/>
          <ac:spMkLst>
            <pc:docMk/>
            <pc:sldMk cId="109857222" sldId="256"/>
            <ac:spMk id="3" creationId="{00000000-0000-0000-0000-000000000000}"/>
          </ac:spMkLst>
        </pc:spChg>
      </pc:sldChg>
      <pc:sldChg chg="modSp mod modClrScheme chgLayout">
        <pc:chgData name="claire.draudt" userId="S::claire.draudt_gmail.com#ext#@devupconforg2.onmicrosoft.com::7a07701b-a4de-4d5b-8f42-03fd027cc06d" providerId="AD" clId="Web-{B66F8690-EC58-48F3-8C67-376F39A62EC0}" dt="2020-05-17T00:46:39.657" v="118"/>
        <pc:sldMkLst>
          <pc:docMk/>
          <pc:sldMk cId="1223885443" sldId="266"/>
        </pc:sldMkLst>
        <pc:spChg chg="mod ord">
          <ac:chgData name="claire.draudt" userId="S::claire.draudt_gmail.com#ext#@devupconforg2.onmicrosoft.com::7a07701b-a4de-4d5b-8f42-03fd027cc06d" providerId="AD" clId="Web-{B66F8690-EC58-48F3-8C67-376F39A62EC0}" dt="2020-05-17T00:46:39.657" v="118"/>
          <ac:spMkLst>
            <pc:docMk/>
            <pc:sldMk cId="1223885443" sldId="266"/>
            <ac:spMk id="2" creationId="{5864A91C-B52F-4248-9783-B1B88257358C}"/>
          </ac:spMkLst>
        </pc:spChg>
        <pc:spChg chg="mod ord">
          <ac:chgData name="claire.draudt" userId="S::claire.draudt_gmail.com#ext#@devupconforg2.onmicrosoft.com::7a07701b-a4de-4d5b-8f42-03fd027cc06d" providerId="AD" clId="Web-{B66F8690-EC58-48F3-8C67-376F39A62EC0}" dt="2020-05-17T00:46:39.657" v="118"/>
          <ac:spMkLst>
            <pc:docMk/>
            <pc:sldMk cId="1223885443" sldId="266"/>
            <ac:spMk id="3" creationId="{AA028266-BAC4-4621-802F-EF8D96DF0AE7}"/>
          </ac:spMkLst>
        </pc:spChg>
      </pc:sldChg>
      <pc:sldChg chg="modSp mod modClrScheme chgLayout">
        <pc:chgData name="claire.draudt" userId="S::claire.draudt_gmail.com#ext#@devupconforg2.onmicrosoft.com::7a07701b-a4de-4d5b-8f42-03fd027cc06d" providerId="AD" clId="Web-{B66F8690-EC58-48F3-8C67-376F39A62EC0}" dt="2020-05-17T00:46:39.657" v="118"/>
        <pc:sldMkLst>
          <pc:docMk/>
          <pc:sldMk cId="4250796419" sldId="267"/>
        </pc:sldMkLst>
        <pc:spChg chg="mod ord">
          <ac:chgData name="claire.draudt" userId="S::claire.draudt_gmail.com#ext#@devupconforg2.onmicrosoft.com::7a07701b-a4de-4d5b-8f42-03fd027cc06d" providerId="AD" clId="Web-{B66F8690-EC58-48F3-8C67-376F39A62EC0}" dt="2020-05-17T00:46:39.657" v="118"/>
          <ac:spMkLst>
            <pc:docMk/>
            <pc:sldMk cId="4250796419" sldId="267"/>
            <ac:spMk id="2" creationId="{DD202078-7540-4C6F-A630-33436A818A73}"/>
          </ac:spMkLst>
        </pc:spChg>
        <pc:spChg chg="mod ord">
          <ac:chgData name="claire.draudt" userId="S::claire.draudt_gmail.com#ext#@devupconforg2.onmicrosoft.com::7a07701b-a4de-4d5b-8f42-03fd027cc06d" providerId="AD" clId="Web-{B66F8690-EC58-48F3-8C67-376F39A62EC0}" dt="2020-05-17T00:46:39.657" v="118"/>
          <ac:spMkLst>
            <pc:docMk/>
            <pc:sldMk cId="4250796419" sldId="267"/>
            <ac:spMk id="3" creationId="{DB1F2AF8-7192-4F85-8308-4051BA30F743}"/>
          </ac:spMkLst>
        </pc:spChg>
        <pc:picChg chg="mod ord">
          <ac:chgData name="claire.draudt" userId="S::claire.draudt_gmail.com#ext#@devupconforg2.onmicrosoft.com::7a07701b-a4de-4d5b-8f42-03fd027cc06d" providerId="AD" clId="Web-{B66F8690-EC58-48F3-8C67-376F39A62EC0}" dt="2020-05-17T00:34:38.623" v="15"/>
          <ac:picMkLst>
            <pc:docMk/>
            <pc:sldMk cId="4250796419" sldId="267"/>
            <ac:picMk id="5" creationId="{8278942C-D27A-4B6E-B7C5-87998090DB6D}"/>
          </ac:picMkLst>
        </pc:picChg>
      </pc:sldChg>
      <pc:sldChg chg="modSp mod setBg modClrScheme chgLayout">
        <pc:chgData name="claire.draudt" userId="S::claire.draudt_gmail.com#ext#@devupconforg2.onmicrosoft.com::7a07701b-a4de-4d5b-8f42-03fd027cc06d" providerId="AD" clId="Web-{B66F8690-EC58-48F3-8C67-376F39A62EC0}" dt="2020-05-17T00:46:39.657" v="118"/>
        <pc:sldMkLst>
          <pc:docMk/>
          <pc:sldMk cId="1449747744" sldId="269"/>
        </pc:sldMkLst>
        <pc:spChg chg="mod">
          <ac:chgData name="claire.draudt" userId="S::claire.draudt_gmail.com#ext#@devupconforg2.onmicrosoft.com::7a07701b-a4de-4d5b-8f42-03fd027cc06d" providerId="AD" clId="Web-{B66F8690-EC58-48F3-8C67-376F39A62EC0}" dt="2020-05-17T00:32:28.091" v="1" actId="1076"/>
          <ac:spMkLst>
            <pc:docMk/>
            <pc:sldMk cId="1449747744" sldId="269"/>
            <ac:spMk id="2" creationId="{FD5D7D06-75D8-47E8-A5F5-DD93825308B4}"/>
          </ac:spMkLst>
        </pc:spChg>
        <pc:spChg chg="mod">
          <ac:chgData name="claire.draudt" userId="S::claire.draudt_gmail.com#ext#@devupconforg2.onmicrosoft.com::7a07701b-a4de-4d5b-8f42-03fd027cc06d" providerId="AD" clId="Web-{B66F8690-EC58-48F3-8C67-376F39A62EC0}" dt="2020-05-17T00:32:39.966" v="3" actId="20577"/>
          <ac:spMkLst>
            <pc:docMk/>
            <pc:sldMk cId="1449747744" sldId="269"/>
            <ac:spMk id="3" creationId="{9A6C6CB5-1C30-4A14-B2D4-98FD883CE1CE}"/>
          </ac:spMkLst>
        </pc:spChg>
      </pc:sldChg>
      <pc:sldChg chg="modSp mod setBg modClrScheme chgLayout">
        <pc:chgData name="claire.draudt" userId="S::claire.draudt_gmail.com#ext#@devupconforg2.onmicrosoft.com::7a07701b-a4de-4d5b-8f42-03fd027cc06d" providerId="AD" clId="Web-{B66F8690-EC58-48F3-8C67-376F39A62EC0}" dt="2020-05-17T00:48:19.235" v="133"/>
        <pc:sldMkLst>
          <pc:docMk/>
          <pc:sldMk cId="4233976290" sldId="270"/>
        </pc:sldMkLst>
        <pc:spChg chg="mod">
          <ac:chgData name="claire.draudt" userId="S::claire.draudt_gmail.com#ext#@devupconforg2.onmicrosoft.com::7a07701b-a4de-4d5b-8f42-03fd027cc06d" providerId="AD" clId="Web-{B66F8690-EC58-48F3-8C67-376F39A62EC0}" dt="2020-05-17T00:48:19.235" v="133"/>
          <ac:spMkLst>
            <pc:docMk/>
            <pc:sldMk cId="4233976290" sldId="270"/>
            <ac:spMk id="3" creationId="{D19AEA00-E852-493D-8397-711A1F02EEF3}"/>
          </ac:spMkLst>
        </pc:spChg>
        <pc:graphicFrameChg chg="mod ord">
          <ac:chgData name="claire.draudt" userId="S::claire.draudt_gmail.com#ext#@devupconforg2.onmicrosoft.com::7a07701b-a4de-4d5b-8f42-03fd027cc06d" providerId="AD" clId="Web-{B66F8690-EC58-48F3-8C67-376F39A62EC0}" dt="2020-05-17T00:48:19.235" v="133"/>
          <ac:graphicFrameMkLst>
            <pc:docMk/>
            <pc:sldMk cId="4233976290" sldId="270"/>
            <ac:graphicFrameMk id="4" creationId="{88A8EC57-C742-4D82-A154-6924E30FA49D}"/>
          </ac:graphicFrameMkLst>
        </pc:graphicFrameChg>
      </pc:sldChg>
      <pc:sldChg chg="addSp delSp modSp new mod setBg modClrScheme chgLayout">
        <pc:chgData name="claire.draudt" userId="S::claire.draudt_gmail.com#ext#@devupconforg2.onmicrosoft.com::7a07701b-a4de-4d5b-8f42-03fd027cc06d" providerId="AD" clId="Web-{B66F8690-EC58-48F3-8C67-376F39A62EC0}" dt="2020-05-17T00:46:39.657" v="118"/>
        <pc:sldMkLst>
          <pc:docMk/>
          <pc:sldMk cId="1650062987" sldId="271"/>
        </pc:sldMkLst>
        <pc:spChg chg="add mod ord">
          <ac:chgData name="claire.draudt" userId="S::claire.draudt_gmail.com#ext#@devupconforg2.onmicrosoft.com::7a07701b-a4de-4d5b-8f42-03fd027cc06d" providerId="AD" clId="Web-{B66F8690-EC58-48F3-8C67-376F39A62EC0}" dt="2020-05-17T00:41:17.968" v="109"/>
          <ac:spMkLst>
            <pc:docMk/>
            <pc:sldMk cId="1650062987" sldId="271"/>
            <ac:spMk id="4" creationId="{F98BB3B6-EF1B-4D08-B7A3-DDB98A2FB12E}"/>
          </ac:spMkLst>
        </pc:spChg>
        <pc:spChg chg="add mod ord">
          <ac:chgData name="claire.draudt" userId="S::claire.draudt_gmail.com#ext#@devupconforg2.onmicrosoft.com::7a07701b-a4de-4d5b-8f42-03fd027cc06d" providerId="AD" clId="Web-{B66F8690-EC58-48F3-8C67-376F39A62EC0}" dt="2020-05-17T00:41:17.983" v="110"/>
          <ac:spMkLst>
            <pc:docMk/>
            <pc:sldMk cId="1650062987" sldId="271"/>
            <ac:spMk id="5" creationId="{02462CB7-E232-4DF0-B5BF-92939F048DCA}"/>
          </ac:spMkLst>
        </pc:spChg>
        <pc:spChg chg="add del">
          <ac:chgData name="claire.draudt" userId="S::claire.draudt_gmail.com#ext#@devupconforg2.onmicrosoft.com::7a07701b-a4de-4d5b-8f42-03fd027cc06d" providerId="AD" clId="Web-{B66F8690-EC58-48F3-8C67-376F39A62EC0}" dt="2020-05-17T00:41:17.983" v="110"/>
          <ac:spMkLst>
            <pc:docMk/>
            <pc:sldMk cId="1650062987" sldId="271"/>
            <ac:spMk id="8" creationId="{8C9EE0E9-0392-40CC-87A7-7729D5DB3FFE}"/>
          </ac:spMkLst>
        </pc:spChg>
        <pc:picChg chg="add del mod">
          <ac:chgData name="claire.draudt" userId="S::claire.draudt_gmail.com#ext#@devupconforg2.onmicrosoft.com::7a07701b-a4de-4d5b-8f42-03fd027cc06d" providerId="AD" clId="Web-{B66F8690-EC58-48F3-8C67-376F39A62EC0}" dt="2020-05-17T00:38:43.092" v="30"/>
          <ac:picMkLst>
            <pc:docMk/>
            <pc:sldMk cId="1650062987" sldId="271"/>
            <ac:picMk id="2" creationId="{C7A483BE-C08B-4F10-AF02-288E0B826F68}"/>
          </ac:picMkLst>
        </pc:picChg>
        <pc:picChg chg="add mod">
          <ac:chgData name="claire.draudt" userId="S::claire.draudt_gmail.com#ext#@devupconforg2.onmicrosoft.com::7a07701b-a4de-4d5b-8f42-03fd027cc06d" providerId="AD" clId="Web-{B66F8690-EC58-48F3-8C67-376F39A62EC0}" dt="2020-05-17T00:41:17.983" v="110"/>
          <ac:picMkLst>
            <pc:docMk/>
            <pc:sldMk cId="1650062987" sldId="271"/>
            <ac:picMk id="3" creationId="{19C3FE74-52FF-4869-9D34-DB7B8DCC2C95}"/>
          </ac:picMkLst>
        </pc:picChg>
      </pc:sldChg>
      <pc:sldChg chg="new del">
        <pc:chgData name="claire.draudt" userId="S::claire.draudt_gmail.com#ext#@devupconforg2.onmicrosoft.com::7a07701b-a4de-4d5b-8f42-03fd027cc06d" providerId="AD" clId="Web-{B66F8690-EC58-48F3-8C67-376F39A62EC0}" dt="2020-05-17T00:35:46.529" v="24"/>
        <pc:sldMkLst>
          <pc:docMk/>
          <pc:sldMk cId="650757828" sldId="272"/>
        </pc:sldMkLst>
      </pc:sldChg>
      <pc:sldChg chg="addSp delSp modSp new mod setBg modClrScheme setClrOvrMap chgLayout">
        <pc:chgData name="claire.draudt" userId="S::claire.draudt_gmail.com#ext#@devupconforg2.onmicrosoft.com::7a07701b-a4de-4d5b-8f42-03fd027cc06d" providerId="AD" clId="Web-{B66F8690-EC58-48F3-8C67-376F39A62EC0}" dt="2020-05-17T00:54:35.674" v="295"/>
        <pc:sldMkLst>
          <pc:docMk/>
          <pc:sldMk cId="2787892389" sldId="272"/>
        </pc:sldMkLst>
        <pc:spChg chg="add mod ord">
          <ac:chgData name="claire.draudt" userId="S::claire.draudt_gmail.com#ext#@devupconforg2.onmicrosoft.com::7a07701b-a4de-4d5b-8f42-03fd027cc06d" providerId="AD" clId="Web-{B66F8690-EC58-48F3-8C67-376F39A62EC0}" dt="2020-05-17T00:54:35.674" v="295"/>
          <ac:spMkLst>
            <pc:docMk/>
            <pc:sldMk cId="2787892389" sldId="272"/>
            <ac:spMk id="5" creationId="{78DFA23C-9FE9-4A14-96E4-764CC967CBDD}"/>
          </ac:spMkLst>
        </pc:spChg>
        <pc:spChg chg="add del">
          <ac:chgData name="claire.draudt" userId="S::claire.draudt_gmail.com#ext#@devupconforg2.onmicrosoft.com::7a07701b-a4de-4d5b-8f42-03fd027cc06d" providerId="AD" clId="Web-{B66F8690-EC58-48F3-8C67-376F39A62EC0}" dt="2020-05-17T00:52:53.549" v="148"/>
          <ac:spMkLst>
            <pc:docMk/>
            <pc:sldMk cId="2787892389" sldId="272"/>
            <ac:spMk id="8" creationId="{AEC29838-228E-4DBB-993F-4459C0BD8ACB}"/>
          </ac:spMkLst>
        </pc:spChg>
        <pc:spChg chg="add del">
          <ac:chgData name="claire.draudt" userId="S::claire.draudt_gmail.com#ext#@devupconforg2.onmicrosoft.com::7a07701b-a4de-4d5b-8f42-03fd027cc06d" providerId="AD" clId="Web-{B66F8690-EC58-48F3-8C67-376F39A62EC0}" dt="2020-05-17T00:52:53.549" v="148"/>
          <ac:spMkLst>
            <pc:docMk/>
            <pc:sldMk cId="2787892389" sldId="272"/>
            <ac:spMk id="10" creationId="{EB46DA45-3761-4335-B5CA-E03E76B5FA95}"/>
          </ac:spMkLst>
        </pc:spChg>
        <pc:spChg chg="add del">
          <ac:chgData name="claire.draudt" userId="S::claire.draudt_gmail.com#ext#@devupconforg2.onmicrosoft.com::7a07701b-a4de-4d5b-8f42-03fd027cc06d" providerId="AD" clId="Web-{B66F8690-EC58-48F3-8C67-376F39A62EC0}" dt="2020-05-17T00:52:53.549" v="148"/>
          <ac:spMkLst>
            <pc:docMk/>
            <pc:sldMk cId="2787892389" sldId="272"/>
            <ac:spMk id="12" creationId="{678B38C7-930E-425A-AC28-8C36EE323840}"/>
          </ac:spMkLst>
        </pc:spChg>
        <pc:spChg chg="add del">
          <ac:chgData name="claire.draudt" userId="S::claire.draudt_gmail.com#ext#@devupconforg2.onmicrosoft.com::7a07701b-a4de-4d5b-8f42-03fd027cc06d" providerId="AD" clId="Web-{B66F8690-EC58-48F3-8C67-376F39A62EC0}" dt="2020-05-17T00:53:22.955" v="154"/>
          <ac:spMkLst>
            <pc:docMk/>
            <pc:sldMk cId="2787892389" sldId="272"/>
            <ac:spMk id="17" creationId="{9690E8CD-BFA8-49C9-95BD-EA4CA120C1D0}"/>
          </ac:spMkLst>
        </pc:spChg>
        <pc:spChg chg="add del">
          <ac:chgData name="claire.draudt" userId="S::claire.draudt_gmail.com#ext#@devupconforg2.onmicrosoft.com::7a07701b-a4de-4d5b-8f42-03fd027cc06d" providerId="AD" clId="Web-{B66F8690-EC58-48F3-8C67-376F39A62EC0}" dt="2020-05-17T00:53:22.955" v="154"/>
          <ac:spMkLst>
            <pc:docMk/>
            <pc:sldMk cId="2787892389" sldId="272"/>
            <ac:spMk id="19" creationId="{E3925F30-DC1E-4FB8-B39E-30B9263583F4}"/>
          </ac:spMkLst>
        </pc:spChg>
        <pc:spChg chg="add del">
          <ac:chgData name="claire.draudt" userId="S::claire.draudt_gmail.com#ext#@devupconforg2.onmicrosoft.com::7a07701b-a4de-4d5b-8f42-03fd027cc06d" providerId="AD" clId="Web-{B66F8690-EC58-48F3-8C67-376F39A62EC0}" dt="2020-05-17T00:53:22.939" v="153"/>
          <ac:spMkLst>
            <pc:docMk/>
            <pc:sldMk cId="2787892389" sldId="272"/>
            <ac:spMk id="21" creationId="{BAF8016C-BECB-408E-BBE3-8AB4CEC5098D}"/>
          </ac:spMkLst>
        </pc:spChg>
        <pc:spChg chg="add del">
          <ac:chgData name="claire.draudt" userId="S::claire.draudt_gmail.com#ext#@devupconforg2.onmicrosoft.com::7a07701b-a4de-4d5b-8f42-03fd027cc06d" providerId="AD" clId="Web-{B66F8690-EC58-48F3-8C67-376F39A62EC0}" dt="2020-05-17T00:54:35.674" v="295"/>
          <ac:spMkLst>
            <pc:docMk/>
            <pc:sldMk cId="2787892389" sldId="272"/>
            <ac:spMk id="22" creationId="{72D7C543-AD60-40C1-95E0-E3533C403CDF}"/>
          </ac:spMkLst>
        </pc:spChg>
        <pc:spChg chg="add del">
          <ac:chgData name="claire.draudt" userId="S::claire.draudt_gmail.com#ext#@devupconforg2.onmicrosoft.com::7a07701b-a4de-4d5b-8f42-03fd027cc06d" providerId="AD" clId="Web-{B66F8690-EC58-48F3-8C67-376F39A62EC0}" dt="2020-05-17T00:53:20.002" v="151"/>
          <ac:spMkLst>
            <pc:docMk/>
            <pc:sldMk cId="2787892389" sldId="272"/>
            <ac:spMk id="24" creationId="{9B97EE3C-A12F-4EBF-B3CA-264DD8383A5A}"/>
          </ac:spMkLst>
        </pc:spChg>
        <pc:spChg chg="add del">
          <ac:chgData name="claire.draudt" userId="S::claire.draudt_gmail.com#ext#@devupconforg2.onmicrosoft.com::7a07701b-a4de-4d5b-8f42-03fd027cc06d" providerId="AD" clId="Web-{B66F8690-EC58-48F3-8C67-376F39A62EC0}" dt="2020-05-17T00:53:22.939" v="153"/>
          <ac:spMkLst>
            <pc:docMk/>
            <pc:sldMk cId="2787892389" sldId="272"/>
            <ac:spMk id="26" creationId="{3FBB1237-5AA5-466F-8544-768692378C9C}"/>
          </ac:spMkLst>
        </pc:spChg>
        <pc:spChg chg="add del">
          <ac:chgData name="claire.draudt" userId="S::claire.draudt_gmail.com#ext#@devupconforg2.onmicrosoft.com::7a07701b-a4de-4d5b-8f42-03fd027cc06d" providerId="AD" clId="Web-{B66F8690-EC58-48F3-8C67-376F39A62EC0}" dt="2020-05-17T00:53:22.939" v="153"/>
          <ac:spMkLst>
            <pc:docMk/>
            <pc:sldMk cId="2787892389" sldId="272"/>
            <ac:spMk id="28" creationId="{22BD5574-F325-4223-9313-45EAB04808BC}"/>
          </ac:spMkLst>
        </pc:spChg>
        <pc:picChg chg="add del mod">
          <ac:chgData name="claire.draudt" userId="S::claire.draudt_gmail.com#ext#@devupconforg2.onmicrosoft.com::7a07701b-a4de-4d5b-8f42-03fd027cc06d" providerId="AD" clId="Web-{B66F8690-EC58-48F3-8C67-376F39A62EC0}" dt="2020-05-17T00:51:27.626" v="142"/>
          <ac:picMkLst>
            <pc:docMk/>
            <pc:sldMk cId="2787892389" sldId="272"/>
            <ac:picMk id="2" creationId="{DB0C2588-DD55-4E28-BC1A-DFC3402FB3AA}"/>
          </ac:picMkLst>
        </pc:picChg>
        <pc:picChg chg="add mod ord">
          <ac:chgData name="claire.draudt" userId="S::claire.draudt_gmail.com#ext#@devupconforg2.onmicrosoft.com::7a07701b-a4de-4d5b-8f42-03fd027cc06d" providerId="AD" clId="Web-{B66F8690-EC58-48F3-8C67-376F39A62EC0}" dt="2020-05-17T00:54:35.674" v="295"/>
          <ac:picMkLst>
            <pc:docMk/>
            <pc:sldMk cId="2787892389" sldId="272"/>
            <ac:picMk id="3" creationId="{2CE26DCB-08F9-4FB7-BF45-9737C1E97863}"/>
          </ac:picMkLst>
        </pc:picChg>
        <pc:picChg chg="add mod ord">
          <ac:chgData name="claire.draudt" userId="S::claire.draudt_gmail.com#ext#@devupconforg2.onmicrosoft.com::7a07701b-a4de-4d5b-8f42-03fd027cc06d" providerId="AD" clId="Web-{B66F8690-EC58-48F3-8C67-376F39A62EC0}" dt="2020-05-17T00:54:35.674" v="295"/>
          <ac:picMkLst>
            <pc:docMk/>
            <pc:sldMk cId="2787892389" sldId="272"/>
            <ac:picMk id="4" creationId="{84932855-FA36-40DF-8F90-12BFDBB74905}"/>
          </ac:picMkLst>
        </pc:picChg>
      </pc:sldChg>
      <pc:sldChg chg="new del mod modClrScheme chgLayout">
        <pc:chgData name="claire.draudt" userId="S::claire.draudt_gmail.com#ext#@devupconforg2.onmicrosoft.com::7a07701b-a4de-4d5b-8f42-03fd027cc06d" providerId="AD" clId="Web-{B66F8690-EC58-48F3-8C67-376F39A62EC0}" dt="2020-05-17T00:47:46.469" v="121"/>
        <pc:sldMkLst>
          <pc:docMk/>
          <pc:sldMk cId="2058432867" sldId="273"/>
        </pc:sldMkLst>
      </pc:sldChg>
      <pc:sldChg chg="modSp add ord replId">
        <pc:chgData name="claire.draudt" userId="S::claire.draudt_gmail.com#ext#@devupconforg2.onmicrosoft.com::7a07701b-a4de-4d5b-8f42-03fd027cc06d" providerId="AD" clId="Web-{B66F8690-EC58-48F3-8C67-376F39A62EC0}" dt="2020-05-17T00:49:06.360" v="141" actId="14100"/>
        <pc:sldMkLst>
          <pc:docMk/>
          <pc:sldMk cId="446475739" sldId="274"/>
        </pc:sldMkLst>
        <pc:spChg chg="mod">
          <ac:chgData name="claire.draudt" userId="S::claire.draudt_gmail.com#ext#@devupconforg2.onmicrosoft.com::7a07701b-a4de-4d5b-8f42-03fd027cc06d" providerId="AD" clId="Web-{B66F8690-EC58-48F3-8C67-376F39A62EC0}" dt="2020-05-17T00:47:57.516" v="126" actId="20577"/>
          <ac:spMkLst>
            <pc:docMk/>
            <pc:sldMk cId="446475739" sldId="274"/>
            <ac:spMk id="2" creationId="{5864A91C-B52F-4248-9783-B1B88257358C}"/>
          </ac:spMkLst>
        </pc:spChg>
        <pc:spChg chg="mod">
          <ac:chgData name="claire.draudt" userId="S::claire.draudt_gmail.com#ext#@devupconforg2.onmicrosoft.com::7a07701b-a4de-4d5b-8f42-03fd027cc06d" providerId="AD" clId="Web-{B66F8690-EC58-48F3-8C67-376F39A62EC0}" dt="2020-05-17T00:49:06.360" v="141" actId="14100"/>
          <ac:spMkLst>
            <pc:docMk/>
            <pc:sldMk cId="446475739" sldId="274"/>
            <ac:spMk id="3" creationId="{AA028266-BAC4-4621-802F-EF8D96DF0AE7}"/>
          </ac:spMkLst>
        </pc:spChg>
      </pc:sldChg>
      <pc:sldMasterChg chg="del delSldLayout">
        <pc:chgData name="claire.draudt" userId="S::claire.draudt_gmail.com#ext#@devupconforg2.onmicrosoft.com::7a07701b-a4de-4d5b-8f42-03fd027cc06d" providerId="AD" clId="Web-{B66F8690-EC58-48F3-8C67-376F39A62EC0}" dt="2020-05-17T00:46:39.657" v="118"/>
        <pc:sldMasterMkLst>
          <pc:docMk/>
          <pc:sldMasterMk cId="2694450345" sldId="2147483738"/>
        </pc:sldMasterMkLst>
        <pc:sldLayoutChg chg="del">
          <pc:chgData name="claire.draudt" userId="S::claire.draudt_gmail.com#ext#@devupconforg2.onmicrosoft.com::7a07701b-a4de-4d5b-8f42-03fd027cc06d" providerId="AD" clId="Web-{B66F8690-EC58-48F3-8C67-376F39A62EC0}" dt="2020-05-17T00:46:39.657" v="118"/>
          <pc:sldLayoutMkLst>
            <pc:docMk/>
            <pc:sldMasterMk cId="2694450345" sldId="2147483738"/>
            <pc:sldLayoutMk cId="1623772506" sldId="2147483739"/>
          </pc:sldLayoutMkLst>
        </pc:sldLayoutChg>
        <pc:sldLayoutChg chg="del">
          <pc:chgData name="claire.draudt" userId="S::claire.draudt_gmail.com#ext#@devupconforg2.onmicrosoft.com::7a07701b-a4de-4d5b-8f42-03fd027cc06d" providerId="AD" clId="Web-{B66F8690-EC58-48F3-8C67-376F39A62EC0}" dt="2020-05-17T00:46:39.657" v="118"/>
          <pc:sldLayoutMkLst>
            <pc:docMk/>
            <pc:sldMasterMk cId="2694450345" sldId="2147483738"/>
            <pc:sldLayoutMk cId="1260503821" sldId="2147483740"/>
          </pc:sldLayoutMkLst>
        </pc:sldLayoutChg>
        <pc:sldLayoutChg chg="del">
          <pc:chgData name="claire.draudt" userId="S::claire.draudt_gmail.com#ext#@devupconforg2.onmicrosoft.com::7a07701b-a4de-4d5b-8f42-03fd027cc06d" providerId="AD" clId="Web-{B66F8690-EC58-48F3-8C67-376F39A62EC0}" dt="2020-05-17T00:46:39.657" v="118"/>
          <pc:sldLayoutMkLst>
            <pc:docMk/>
            <pc:sldMasterMk cId="2694450345" sldId="2147483738"/>
            <pc:sldLayoutMk cId="3046533245" sldId="2147483741"/>
          </pc:sldLayoutMkLst>
        </pc:sldLayoutChg>
        <pc:sldLayoutChg chg="del">
          <pc:chgData name="claire.draudt" userId="S::claire.draudt_gmail.com#ext#@devupconforg2.onmicrosoft.com::7a07701b-a4de-4d5b-8f42-03fd027cc06d" providerId="AD" clId="Web-{B66F8690-EC58-48F3-8C67-376F39A62EC0}" dt="2020-05-17T00:46:39.657" v="118"/>
          <pc:sldLayoutMkLst>
            <pc:docMk/>
            <pc:sldMasterMk cId="2694450345" sldId="2147483738"/>
            <pc:sldLayoutMk cId="3388780245" sldId="2147483742"/>
          </pc:sldLayoutMkLst>
        </pc:sldLayoutChg>
        <pc:sldLayoutChg chg="del">
          <pc:chgData name="claire.draudt" userId="S::claire.draudt_gmail.com#ext#@devupconforg2.onmicrosoft.com::7a07701b-a4de-4d5b-8f42-03fd027cc06d" providerId="AD" clId="Web-{B66F8690-EC58-48F3-8C67-376F39A62EC0}" dt="2020-05-17T00:46:39.657" v="118"/>
          <pc:sldLayoutMkLst>
            <pc:docMk/>
            <pc:sldMasterMk cId="2694450345" sldId="2147483738"/>
            <pc:sldLayoutMk cId="3280427477" sldId="2147483743"/>
          </pc:sldLayoutMkLst>
        </pc:sldLayoutChg>
        <pc:sldLayoutChg chg="del">
          <pc:chgData name="claire.draudt" userId="S::claire.draudt_gmail.com#ext#@devupconforg2.onmicrosoft.com::7a07701b-a4de-4d5b-8f42-03fd027cc06d" providerId="AD" clId="Web-{B66F8690-EC58-48F3-8C67-376F39A62EC0}" dt="2020-05-17T00:46:39.657" v="118"/>
          <pc:sldLayoutMkLst>
            <pc:docMk/>
            <pc:sldMasterMk cId="2694450345" sldId="2147483738"/>
            <pc:sldLayoutMk cId="1097404531" sldId="2147483744"/>
          </pc:sldLayoutMkLst>
        </pc:sldLayoutChg>
        <pc:sldLayoutChg chg="del">
          <pc:chgData name="claire.draudt" userId="S::claire.draudt_gmail.com#ext#@devupconforg2.onmicrosoft.com::7a07701b-a4de-4d5b-8f42-03fd027cc06d" providerId="AD" clId="Web-{B66F8690-EC58-48F3-8C67-376F39A62EC0}" dt="2020-05-17T00:46:39.657" v="118"/>
          <pc:sldLayoutMkLst>
            <pc:docMk/>
            <pc:sldMasterMk cId="2694450345" sldId="2147483738"/>
            <pc:sldLayoutMk cId="243012957" sldId="2147483745"/>
          </pc:sldLayoutMkLst>
        </pc:sldLayoutChg>
        <pc:sldLayoutChg chg="del">
          <pc:chgData name="claire.draudt" userId="S::claire.draudt_gmail.com#ext#@devupconforg2.onmicrosoft.com::7a07701b-a4de-4d5b-8f42-03fd027cc06d" providerId="AD" clId="Web-{B66F8690-EC58-48F3-8C67-376F39A62EC0}" dt="2020-05-17T00:46:39.657" v="118"/>
          <pc:sldLayoutMkLst>
            <pc:docMk/>
            <pc:sldMasterMk cId="2694450345" sldId="2147483738"/>
            <pc:sldLayoutMk cId="1447715377" sldId="2147483746"/>
          </pc:sldLayoutMkLst>
        </pc:sldLayoutChg>
        <pc:sldLayoutChg chg="del">
          <pc:chgData name="claire.draudt" userId="S::claire.draudt_gmail.com#ext#@devupconforg2.onmicrosoft.com::7a07701b-a4de-4d5b-8f42-03fd027cc06d" providerId="AD" clId="Web-{B66F8690-EC58-48F3-8C67-376F39A62EC0}" dt="2020-05-17T00:46:39.657" v="118"/>
          <pc:sldLayoutMkLst>
            <pc:docMk/>
            <pc:sldMasterMk cId="2694450345" sldId="2147483738"/>
            <pc:sldLayoutMk cId="1888380181" sldId="2147483747"/>
          </pc:sldLayoutMkLst>
        </pc:sldLayoutChg>
        <pc:sldLayoutChg chg="del">
          <pc:chgData name="claire.draudt" userId="S::claire.draudt_gmail.com#ext#@devupconforg2.onmicrosoft.com::7a07701b-a4de-4d5b-8f42-03fd027cc06d" providerId="AD" clId="Web-{B66F8690-EC58-48F3-8C67-376F39A62EC0}" dt="2020-05-17T00:46:39.657" v="118"/>
          <pc:sldLayoutMkLst>
            <pc:docMk/>
            <pc:sldMasterMk cId="2694450345" sldId="2147483738"/>
            <pc:sldLayoutMk cId="4109993881" sldId="2147483748"/>
          </pc:sldLayoutMkLst>
        </pc:sldLayoutChg>
        <pc:sldLayoutChg chg="del">
          <pc:chgData name="claire.draudt" userId="S::claire.draudt_gmail.com#ext#@devupconforg2.onmicrosoft.com::7a07701b-a4de-4d5b-8f42-03fd027cc06d" providerId="AD" clId="Web-{B66F8690-EC58-48F3-8C67-376F39A62EC0}" dt="2020-05-17T00:46:39.657" v="118"/>
          <pc:sldLayoutMkLst>
            <pc:docMk/>
            <pc:sldMasterMk cId="2694450345" sldId="2147483738"/>
            <pc:sldLayoutMk cId="3114060007" sldId="2147483749"/>
          </pc:sldLayoutMkLst>
        </pc:sldLayoutChg>
        <pc:sldLayoutChg chg="del">
          <pc:chgData name="claire.draudt" userId="S::claire.draudt_gmail.com#ext#@devupconforg2.onmicrosoft.com::7a07701b-a4de-4d5b-8f42-03fd027cc06d" providerId="AD" clId="Web-{B66F8690-EC58-48F3-8C67-376F39A62EC0}" dt="2020-05-17T00:46:39.657" v="118"/>
          <pc:sldLayoutMkLst>
            <pc:docMk/>
            <pc:sldMasterMk cId="2694450345" sldId="2147483738"/>
            <pc:sldLayoutMk cId="1793625444" sldId="2147483750"/>
          </pc:sldLayoutMkLst>
        </pc:sldLayoutChg>
        <pc:sldLayoutChg chg="del">
          <pc:chgData name="claire.draudt" userId="S::claire.draudt_gmail.com#ext#@devupconforg2.onmicrosoft.com::7a07701b-a4de-4d5b-8f42-03fd027cc06d" providerId="AD" clId="Web-{B66F8690-EC58-48F3-8C67-376F39A62EC0}" dt="2020-05-17T00:46:39.657" v="118"/>
          <pc:sldLayoutMkLst>
            <pc:docMk/>
            <pc:sldMasterMk cId="2694450345" sldId="2147483738"/>
            <pc:sldLayoutMk cId="3103838997" sldId="2147483751"/>
          </pc:sldLayoutMkLst>
        </pc:sldLayoutChg>
        <pc:sldLayoutChg chg="del">
          <pc:chgData name="claire.draudt" userId="S::claire.draudt_gmail.com#ext#@devupconforg2.onmicrosoft.com::7a07701b-a4de-4d5b-8f42-03fd027cc06d" providerId="AD" clId="Web-{B66F8690-EC58-48F3-8C67-376F39A62EC0}" dt="2020-05-17T00:46:39.657" v="118"/>
          <pc:sldLayoutMkLst>
            <pc:docMk/>
            <pc:sldMasterMk cId="2694450345" sldId="2147483738"/>
            <pc:sldLayoutMk cId="2795251696" sldId="2147483752"/>
          </pc:sldLayoutMkLst>
        </pc:sldLayoutChg>
        <pc:sldLayoutChg chg="del">
          <pc:chgData name="claire.draudt" userId="S::claire.draudt_gmail.com#ext#@devupconforg2.onmicrosoft.com::7a07701b-a4de-4d5b-8f42-03fd027cc06d" providerId="AD" clId="Web-{B66F8690-EC58-48F3-8C67-376F39A62EC0}" dt="2020-05-17T00:46:39.657" v="118"/>
          <pc:sldLayoutMkLst>
            <pc:docMk/>
            <pc:sldMasterMk cId="2694450345" sldId="2147483738"/>
            <pc:sldLayoutMk cId="1275667488" sldId="2147483753"/>
          </pc:sldLayoutMkLst>
        </pc:sldLayoutChg>
        <pc:sldLayoutChg chg="del">
          <pc:chgData name="claire.draudt" userId="S::claire.draudt_gmail.com#ext#@devupconforg2.onmicrosoft.com::7a07701b-a4de-4d5b-8f42-03fd027cc06d" providerId="AD" clId="Web-{B66F8690-EC58-48F3-8C67-376F39A62EC0}" dt="2020-05-17T00:46:39.657" v="118"/>
          <pc:sldLayoutMkLst>
            <pc:docMk/>
            <pc:sldMasterMk cId="2694450345" sldId="2147483738"/>
            <pc:sldLayoutMk cId="3182092860" sldId="2147483754"/>
          </pc:sldLayoutMkLst>
        </pc:sldLayoutChg>
        <pc:sldLayoutChg chg="del">
          <pc:chgData name="claire.draudt" userId="S::claire.draudt_gmail.com#ext#@devupconforg2.onmicrosoft.com::7a07701b-a4de-4d5b-8f42-03fd027cc06d" providerId="AD" clId="Web-{B66F8690-EC58-48F3-8C67-376F39A62EC0}" dt="2020-05-17T00:46:39.657" v="118"/>
          <pc:sldLayoutMkLst>
            <pc:docMk/>
            <pc:sldMasterMk cId="2694450345" sldId="2147483738"/>
            <pc:sldLayoutMk cId="3934749820" sldId="2147483755"/>
          </pc:sldLayoutMkLst>
        </pc:sldLayoutChg>
      </pc:sldMasterChg>
      <pc:sldMasterChg chg="add addSldLayout modSldLayout">
        <pc:chgData name="claire.draudt" userId="S::claire.draudt_gmail.com#ext#@devupconforg2.onmicrosoft.com::7a07701b-a4de-4d5b-8f42-03fd027cc06d" providerId="AD" clId="Web-{B66F8690-EC58-48F3-8C67-376F39A62EC0}" dt="2020-05-17T00:46:39.657" v="118"/>
        <pc:sldMasterMkLst>
          <pc:docMk/>
          <pc:sldMasterMk cId="3907432404" sldId="2147483756"/>
        </pc:sldMasterMkLst>
        <pc:sldLayoutChg chg="add mod replId">
          <pc:chgData name="claire.draudt" userId="S::claire.draudt_gmail.com#ext#@devupconforg2.onmicrosoft.com::7a07701b-a4de-4d5b-8f42-03fd027cc06d" providerId="AD" clId="Web-{B66F8690-EC58-48F3-8C67-376F39A62EC0}" dt="2020-05-17T00:46:39.657" v="118"/>
          <pc:sldLayoutMkLst>
            <pc:docMk/>
            <pc:sldMasterMk cId="3907432404" sldId="2147483756"/>
            <pc:sldLayoutMk cId="1670404195" sldId="2147483757"/>
          </pc:sldLayoutMkLst>
        </pc:sldLayoutChg>
        <pc:sldLayoutChg chg="add mod replId">
          <pc:chgData name="claire.draudt" userId="S::claire.draudt_gmail.com#ext#@devupconforg2.onmicrosoft.com::7a07701b-a4de-4d5b-8f42-03fd027cc06d" providerId="AD" clId="Web-{B66F8690-EC58-48F3-8C67-376F39A62EC0}" dt="2020-05-17T00:46:39.657" v="118"/>
          <pc:sldLayoutMkLst>
            <pc:docMk/>
            <pc:sldMasterMk cId="3907432404" sldId="2147483756"/>
            <pc:sldLayoutMk cId="2664471735" sldId="2147483758"/>
          </pc:sldLayoutMkLst>
        </pc:sldLayoutChg>
        <pc:sldLayoutChg chg="add mod replId">
          <pc:chgData name="claire.draudt" userId="S::claire.draudt_gmail.com#ext#@devupconforg2.onmicrosoft.com::7a07701b-a4de-4d5b-8f42-03fd027cc06d" providerId="AD" clId="Web-{B66F8690-EC58-48F3-8C67-376F39A62EC0}" dt="2020-05-17T00:46:39.657" v="118"/>
          <pc:sldLayoutMkLst>
            <pc:docMk/>
            <pc:sldMasterMk cId="3907432404" sldId="2147483756"/>
            <pc:sldLayoutMk cId="1362504779" sldId="2147483759"/>
          </pc:sldLayoutMkLst>
        </pc:sldLayoutChg>
        <pc:sldLayoutChg chg="add mod replId">
          <pc:chgData name="claire.draudt" userId="S::claire.draudt_gmail.com#ext#@devupconforg2.onmicrosoft.com::7a07701b-a4de-4d5b-8f42-03fd027cc06d" providerId="AD" clId="Web-{B66F8690-EC58-48F3-8C67-376F39A62EC0}" dt="2020-05-17T00:46:39.657" v="118"/>
          <pc:sldLayoutMkLst>
            <pc:docMk/>
            <pc:sldMasterMk cId="3907432404" sldId="2147483756"/>
            <pc:sldLayoutMk cId="3125259318" sldId="2147483760"/>
          </pc:sldLayoutMkLst>
        </pc:sldLayoutChg>
        <pc:sldLayoutChg chg="add mod replId">
          <pc:chgData name="claire.draudt" userId="S::claire.draudt_gmail.com#ext#@devupconforg2.onmicrosoft.com::7a07701b-a4de-4d5b-8f42-03fd027cc06d" providerId="AD" clId="Web-{B66F8690-EC58-48F3-8C67-376F39A62EC0}" dt="2020-05-17T00:46:39.657" v="118"/>
          <pc:sldLayoutMkLst>
            <pc:docMk/>
            <pc:sldMasterMk cId="3907432404" sldId="2147483756"/>
            <pc:sldLayoutMk cId="2453851767" sldId="2147483761"/>
          </pc:sldLayoutMkLst>
        </pc:sldLayoutChg>
        <pc:sldLayoutChg chg="add mod replId">
          <pc:chgData name="claire.draudt" userId="S::claire.draudt_gmail.com#ext#@devupconforg2.onmicrosoft.com::7a07701b-a4de-4d5b-8f42-03fd027cc06d" providerId="AD" clId="Web-{B66F8690-EC58-48F3-8C67-376F39A62EC0}" dt="2020-05-17T00:46:39.657" v="118"/>
          <pc:sldLayoutMkLst>
            <pc:docMk/>
            <pc:sldMasterMk cId="3907432404" sldId="2147483756"/>
            <pc:sldLayoutMk cId="4076933161" sldId="2147483762"/>
          </pc:sldLayoutMkLst>
        </pc:sldLayoutChg>
        <pc:sldLayoutChg chg="add mod replId">
          <pc:chgData name="claire.draudt" userId="S::claire.draudt_gmail.com#ext#@devupconforg2.onmicrosoft.com::7a07701b-a4de-4d5b-8f42-03fd027cc06d" providerId="AD" clId="Web-{B66F8690-EC58-48F3-8C67-376F39A62EC0}" dt="2020-05-17T00:46:39.657" v="118"/>
          <pc:sldLayoutMkLst>
            <pc:docMk/>
            <pc:sldMasterMk cId="3907432404" sldId="2147483756"/>
            <pc:sldLayoutMk cId="232751779" sldId="2147483763"/>
          </pc:sldLayoutMkLst>
        </pc:sldLayoutChg>
        <pc:sldLayoutChg chg="add mod replId">
          <pc:chgData name="claire.draudt" userId="S::claire.draudt_gmail.com#ext#@devupconforg2.onmicrosoft.com::7a07701b-a4de-4d5b-8f42-03fd027cc06d" providerId="AD" clId="Web-{B66F8690-EC58-48F3-8C67-376F39A62EC0}" dt="2020-05-17T00:46:39.657" v="118"/>
          <pc:sldLayoutMkLst>
            <pc:docMk/>
            <pc:sldMasterMk cId="3907432404" sldId="2147483756"/>
            <pc:sldLayoutMk cId="3511400078" sldId="2147483764"/>
          </pc:sldLayoutMkLst>
        </pc:sldLayoutChg>
        <pc:sldLayoutChg chg="add mod replId">
          <pc:chgData name="claire.draudt" userId="S::claire.draudt_gmail.com#ext#@devupconforg2.onmicrosoft.com::7a07701b-a4de-4d5b-8f42-03fd027cc06d" providerId="AD" clId="Web-{B66F8690-EC58-48F3-8C67-376F39A62EC0}" dt="2020-05-17T00:46:39.657" v="118"/>
          <pc:sldLayoutMkLst>
            <pc:docMk/>
            <pc:sldMasterMk cId="3907432404" sldId="2147483756"/>
            <pc:sldLayoutMk cId="10404856" sldId="2147483765"/>
          </pc:sldLayoutMkLst>
        </pc:sldLayoutChg>
        <pc:sldLayoutChg chg="add mod replId">
          <pc:chgData name="claire.draudt" userId="S::claire.draudt_gmail.com#ext#@devupconforg2.onmicrosoft.com::7a07701b-a4de-4d5b-8f42-03fd027cc06d" providerId="AD" clId="Web-{B66F8690-EC58-48F3-8C67-376F39A62EC0}" dt="2020-05-17T00:46:39.657" v="118"/>
          <pc:sldLayoutMkLst>
            <pc:docMk/>
            <pc:sldMasterMk cId="3907432404" sldId="2147483756"/>
            <pc:sldLayoutMk cId="3500350159" sldId="2147483766"/>
          </pc:sldLayoutMkLst>
        </pc:sldLayoutChg>
        <pc:sldLayoutChg chg="add mod replId">
          <pc:chgData name="claire.draudt" userId="S::claire.draudt_gmail.com#ext#@devupconforg2.onmicrosoft.com::7a07701b-a4de-4d5b-8f42-03fd027cc06d" providerId="AD" clId="Web-{B66F8690-EC58-48F3-8C67-376F39A62EC0}" dt="2020-05-17T00:46:39.657" v="118"/>
          <pc:sldLayoutMkLst>
            <pc:docMk/>
            <pc:sldMasterMk cId="3907432404" sldId="2147483756"/>
            <pc:sldLayoutMk cId="609534598" sldId="2147483767"/>
          </pc:sldLayoutMkLst>
        </pc:sldLayoutChg>
        <pc:sldLayoutChg chg="add mod replId">
          <pc:chgData name="claire.draudt" userId="S::claire.draudt_gmail.com#ext#@devupconforg2.onmicrosoft.com::7a07701b-a4de-4d5b-8f42-03fd027cc06d" providerId="AD" clId="Web-{B66F8690-EC58-48F3-8C67-376F39A62EC0}" dt="2020-05-17T00:46:39.657" v="118"/>
          <pc:sldLayoutMkLst>
            <pc:docMk/>
            <pc:sldMasterMk cId="3907432404" sldId="2147483756"/>
            <pc:sldLayoutMk cId="2937615659" sldId="2147483768"/>
          </pc:sldLayoutMkLst>
        </pc:sldLayoutChg>
        <pc:sldLayoutChg chg="add mod replId">
          <pc:chgData name="claire.draudt" userId="S::claire.draudt_gmail.com#ext#@devupconforg2.onmicrosoft.com::7a07701b-a4de-4d5b-8f42-03fd027cc06d" providerId="AD" clId="Web-{B66F8690-EC58-48F3-8C67-376F39A62EC0}" dt="2020-05-17T00:46:39.657" v="118"/>
          <pc:sldLayoutMkLst>
            <pc:docMk/>
            <pc:sldMasterMk cId="3907432404" sldId="2147483756"/>
            <pc:sldLayoutMk cId="3783009309" sldId="2147483769"/>
          </pc:sldLayoutMkLst>
        </pc:sldLayoutChg>
        <pc:sldLayoutChg chg="add mod replId">
          <pc:chgData name="claire.draudt" userId="S::claire.draudt_gmail.com#ext#@devupconforg2.onmicrosoft.com::7a07701b-a4de-4d5b-8f42-03fd027cc06d" providerId="AD" clId="Web-{B66F8690-EC58-48F3-8C67-376F39A62EC0}" dt="2020-05-17T00:46:39.657" v="118"/>
          <pc:sldLayoutMkLst>
            <pc:docMk/>
            <pc:sldMasterMk cId="3907432404" sldId="2147483756"/>
            <pc:sldLayoutMk cId="526220209" sldId="2147483770"/>
          </pc:sldLayoutMkLst>
        </pc:sldLayoutChg>
        <pc:sldLayoutChg chg="add mod replId">
          <pc:chgData name="claire.draudt" userId="S::claire.draudt_gmail.com#ext#@devupconforg2.onmicrosoft.com::7a07701b-a4de-4d5b-8f42-03fd027cc06d" providerId="AD" clId="Web-{B66F8690-EC58-48F3-8C67-376F39A62EC0}" dt="2020-05-17T00:46:39.657" v="118"/>
          <pc:sldLayoutMkLst>
            <pc:docMk/>
            <pc:sldMasterMk cId="3907432404" sldId="2147483756"/>
            <pc:sldLayoutMk cId="457204880" sldId="2147483771"/>
          </pc:sldLayoutMkLst>
        </pc:sldLayoutChg>
        <pc:sldLayoutChg chg="add mod replId">
          <pc:chgData name="claire.draudt" userId="S::claire.draudt_gmail.com#ext#@devupconforg2.onmicrosoft.com::7a07701b-a4de-4d5b-8f42-03fd027cc06d" providerId="AD" clId="Web-{B66F8690-EC58-48F3-8C67-376F39A62EC0}" dt="2020-05-17T00:46:39.657" v="118"/>
          <pc:sldLayoutMkLst>
            <pc:docMk/>
            <pc:sldMasterMk cId="3907432404" sldId="2147483756"/>
            <pc:sldLayoutMk cId="472126353" sldId="2147483772"/>
          </pc:sldLayoutMkLst>
        </pc:sldLayoutChg>
        <pc:sldLayoutChg chg="add mod replId">
          <pc:chgData name="claire.draudt" userId="S::claire.draudt_gmail.com#ext#@devupconforg2.onmicrosoft.com::7a07701b-a4de-4d5b-8f42-03fd027cc06d" providerId="AD" clId="Web-{B66F8690-EC58-48F3-8C67-376F39A62EC0}" dt="2020-05-17T00:46:39.657" v="118"/>
          <pc:sldLayoutMkLst>
            <pc:docMk/>
            <pc:sldMasterMk cId="3907432404" sldId="2147483756"/>
            <pc:sldLayoutMk cId="914473575" sldId="2147483773"/>
          </pc:sldLayoutMkLst>
        </pc:sldLayoutChg>
      </pc:sldMasterChg>
    </pc:docChg>
  </pc:docChgLst>
  <pc:docChgLst>
    <pc:chgData name="nurseharn" userId="S::nurseharn_gmail.com#ext#@devupconforg2.onmicrosoft.com::2a8473b4-5f32-4f0e-b327-aec5dd77c431" providerId="AD" clId="Web-{66F9BD06-5241-4D00-971C-402668D98D82}"/>
    <pc:docChg chg="addSld modSld">
      <pc:chgData name="nurseharn" userId="S::nurseharn_gmail.com#ext#@devupconforg2.onmicrosoft.com::2a8473b4-5f32-4f0e-b327-aec5dd77c431" providerId="AD" clId="Web-{66F9BD06-5241-4D00-971C-402668D98D82}" dt="2020-05-17T14:03:23.998" v="729"/>
      <pc:docMkLst>
        <pc:docMk/>
      </pc:docMkLst>
      <pc:sldChg chg="modNotes">
        <pc:chgData name="nurseharn" userId="S::nurseharn_gmail.com#ext#@devupconforg2.onmicrosoft.com::2a8473b4-5f32-4f0e-b327-aec5dd77c431" providerId="AD" clId="Web-{66F9BD06-5241-4D00-971C-402668D98D82}" dt="2020-05-17T13:55:23.146" v="252"/>
        <pc:sldMkLst>
          <pc:docMk/>
          <pc:sldMk cId="4250796419" sldId="267"/>
        </pc:sldMkLst>
      </pc:sldChg>
      <pc:sldChg chg="modNotes">
        <pc:chgData name="nurseharn" userId="S::nurseharn_gmail.com#ext#@devupconforg2.onmicrosoft.com::2a8473b4-5f32-4f0e-b327-aec5dd77c431" providerId="AD" clId="Web-{66F9BD06-5241-4D00-971C-402668D98D82}" dt="2020-05-17T14:01:11.085" v="714"/>
        <pc:sldMkLst>
          <pc:docMk/>
          <pc:sldMk cId="4233976290" sldId="270"/>
        </pc:sldMkLst>
      </pc:sldChg>
      <pc:sldChg chg="modNotes">
        <pc:chgData name="nurseharn" userId="S::nurseharn_gmail.com#ext#@devupconforg2.onmicrosoft.com::2a8473b4-5f32-4f0e-b327-aec5dd77c431" providerId="AD" clId="Web-{66F9BD06-5241-4D00-971C-402668D98D82}" dt="2020-05-17T14:03:23.998" v="729"/>
        <pc:sldMkLst>
          <pc:docMk/>
          <pc:sldMk cId="920955389" sldId="276"/>
        </pc:sldMkLst>
      </pc:sldChg>
      <pc:sldChg chg="modNotes">
        <pc:chgData name="nurseharn" userId="S::nurseharn_gmail.com#ext#@devupconforg2.onmicrosoft.com::2a8473b4-5f32-4f0e-b327-aec5dd77c431" providerId="AD" clId="Web-{66F9BD06-5241-4D00-971C-402668D98D82}" dt="2020-05-17T13:55:59.570" v="266"/>
        <pc:sldMkLst>
          <pc:docMk/>
          <pc:sldMk cId="12078798" sldId="280"/>
        </pc:sldMkLst>
      </pc:sldChg>
      <pc:sldChg chg="modNotes">
        <pc:chgData name="nurseharn" userId="S::nurseharn_gmail.com#ext#@devupconforg2.onmicrosoft.com::2a8473b4-5f32-4f0e-b327-aec5dd77c431" providerId="AD" clId="Web-{66F9BD06-5241-4D00-971C-402668D98D82}" dt="2020-05-17T13:59:53.284" v="599"/>
        <pc:sldMkLst>
          <pc:docMk/>
          <pc:sldMk cId="165266233" sldId="282"/>
        </pc:sldMkLst>
      </pc:sldChg>
      <pc:sldChg chg="modNotes">
        <pc:chgData name="nurseharn" userId="S::nurseharn_gmail.com#ext#@devupconforg2.onmicrosoft.com::2a8473b4-5f32-4f0e-b327-aec5dd77c431" providerId="AD" clId="Web-{66F9BD06-5241-4D00-971C-402668D98D82}" dt="2020-05-17T13:51:49.637" v="229"/>
        <pc:sldMkLst>
          <pc:docMk/>
          <pc:sldMk cId="3458519727" sldId="283"/>
        </pc:sldMkLst>
      </pc:sldChg>
      <pc:sldChg chg="modNotes">
        <pc:chgData name="nurseharn" userId="S::nurseharn_gmail.com#ext#@devupconforg2.onmicrosoft.com::2a8473b4-5f32-4f0e-b327-aec5dd77c431" providerId="AD" clId="Web-{66F9BD06-5241-4D00-971C-402668D98D82}" dt="2020-05-17T13:52:06.841" v="233"/>
        <pc:sldMkLst>
          <pc:docMk/>
          <pc:sldMk cId="3290163867" sldId="284"/>
        </pc:sldMkLst>
      </pc:sldChg>
      <pc:sldChg chg="addSp modSp add replId modNotes">
        <pc:chgData name="nurseharn" userId="S::nurseharn_gmail.com#ext#@devupconforg2.onmicrosoft.com::2a8473b4-5f32-4f0e-b327-aec5dd77c431" providerId="AD" clId="Web-{66F9BD06-5241-4D00-971C-402668D98D82}" dt="2020-05-17T13:51:55.325" v="231"/>
        <pc:sldMkLst>
          <pc:docMk/>
          <pc:sldMk cId="1055418059" sldId="285"/>
        </pc:sldMkLst>
        <pc:spChg chg="add mod">
          <ac:chgData name="nurseharn" userId="S::nurseharn_gmail.com#ext#@devupconforg2.onmicrosoft.com::2a8473b4-5f32-4f0e-b327-aec5dd77c431" providerId="AD" clId="Web-{66F9BD06-5241-4D00-971C-402668D98D82}" dt="2020-05-17T13:51:06.369" v="227" actId="1076"/>
          <ac:spMkLst>
            <pc:docMk/>
            <pc:sldMk cId="1055418059" sldId="285"/>
            <ac:spMk id="3" creationId="{C1F5CE1B-473F-4497-A971-273688F829EA}"/>
          </ac:spMkLst>
        </pc:spChg>
      </pc:sldChg>
    </pc:docChg>
  </pc:docChgLst>
  <pc:docChgLst>
    <pc:chgData name="nurseharn" userId="S::nurseharn_gmail.com#ext#@devupconforg2.onmicrosoft.com::2a8473b4-5f32-4f0e-b327-aec5dd77c431" providerId="AD" clId="Web-{E46308C7-EB82-4A3D-9184-A6797B6156CC}"/>
    <pc:docChg chg="delSld">
      <pc:chgData name="nurseharn" userId="S::nurseharn_gmail.com#ext#@devupconforg2.onmicrosoft.com::2a8473b4-5f32-4f0e-b327-aec5dd77c431" providerId="AD" clId="Web-{E46308C7-EB82-4A3D-9184-A6797B6156CC}" dt="2020-05-16T20:05:18.686" v="4"/>
      <pc:docMkLst>
        <pc:docMk/>
      </pc:docMkLst>
      <pc:sldChg chg="del">
        <pc:chgData name="nurseharn" userId="S::nurseharn_gmail.com#ext#@devupconforg2.onmicrosoft.com::2a8473b4-5f32-4f0e-b327-aec5dd77c431" providerId="AD" clId="Web-{E46308C7-EB82-4A3D-9184-A6797B6156CC}" dt="2020-05-16T20:04:27.326" v="2"/>
        <pc:sldMkLst>
          <pc:docMk/>
          <pc:sldMk cId="4152513484" sldId="257"/>
        </pc:sldMkLst>
      </pc:sldChg>
      <pc:sldChg chg="addCm">
        <pc:chgData name="nurseharn" userId="S::nurseharn_gmail.com#ext#@devupconforg2.onmicrosoft.com::2a8473b4-5f32-4f0e-b327-aec5dd77c431" providerId="AD" clId="Web-{E46308C7-EB82-4A3D-9184-A6797B6156CC}" dt="2020-05-16T20:05:18.686" v="4"/>
        <pc:sldMkLst>
          <pc:docMk/>
          <pc:sldMk cId="390004433" sldId="259"/>
        </pc:sldMkLst>
      </pc:sldChg>
      <pc:sldChg chg="del">
        <pc:chgData name="nurseharn" userId="S::nurseharn_gmail.com#ext#@devupconforg2.onmicrosoft.com::2a8473b4-5f32-4f0e-b327-aec5dd77c431" providerId="AD" clId="Web-{E46308C7-EB82-4A3D-9184-A6797B6156CC}" dt="2020-05-16T20:04:22.279" v="1"/>
        <pc:sldMkLst>
          <pc:docMk/>
          <pc:sldMk cId="1207457189" sldId="264"/>
        </pc:sldMkLst>
      </pc:sldChg>
      <pc:sldChg chg="addCm">
        <pc:chgData name="nurseharn" userId="S::nurseharn_gmail.com#ext#@devupconforg2.onmicrosoft.com::2a8473b4-5f32-4f0e-b327-aec5dd77c431" providerId="AD" clId="Web-{E46308C7-EB82-4A3D-9184-A6797B6156CC}" dt="2020-05-16T20:05:01.827" v="3"/>
        <pc:sldMkLst>
          <pc:docMk/>
          <pc:sldMk cId="1223885443" sldId="266"/>
        </pc:sldMkLst>
      </pc:sldChg>
      <pc:sldChg chg="del">
        <pc:chgData name="nurseharn" userId="S::nurseharn_gmail.com#ext#@devupconforg2.onmicrosoft.com::2a8473b4-5f32-4f0e-b327-aec5dd77c431" providerId="AD" clId="Web-{E46308C7-EB82-4A3D-9184-A6797B6156CC}" dt="2020-05-16T20:04:19.748" v="0"/>
        <pc:sldMkLst>
          <pc:docMk/>
          <pc:sldMk cId="2149611848" sldId="268"/>
        </pc:sldMkLst>
      </pc:sldChg>
    </pc:docChg>
  </pc:docChgLst>
  <pc:docChgLst>
    <pc:chgData name="nurseharn" userId="S::nurseharn_gmail.com#ext#@devupconforg2.onmicrosoft.com::2a8473b4-5f32-4f0e-b327-aec5dd77c431" providerId="AD" clId="Web-{0AA13909-2161-47E3-B21C-DA11A0C511C9}"/>
    <pc:docChg chg="addSld delSld modSld sldOrd">
      <pc:chgData name="nurseharn" userId="S::nurseharn_gmail.com#ext#@devupconforg2.onmicrosoft.com::2a8473b4-5f32-4f0e-b327-aec5dd77c431" providerId="AD" clId="Web-{0AA13909-2161-47E3-B21C-DA11A0C511C9}" dt="2020-05-17T03:22:13.449" v="729"/>
      <pc:docMkLst>
        <pc:docMk/>
      </pc:docMkLst>
      <pc:sldChg chg="modSp">
        <pc:chgData name="nurseharn" userId="S::nurseharn_gmail.com#ext#@devupconforg2.onmicrosoft.com::2a8473b4-5f32-4f0e-b327-aec5dd77c431" providerId="AD" clId="Web-{0AA13909-2161-47E3-B21C-DA11A0C511C9}" dt="2020-05-17T03:17:48.097" v="660" actId="1076"/>
        <pc:sldMkLst>
          <pc:docMk/>
          <pc:sldMk cId="109857222" sldId="256"/>
        </pc:sldMkLst>
        <pc:spChg chg="mod">
          <ac:chgData name="nurseharn" userId="S::nurseharn_gmail.com#ext#@devupconforg2.onmicrosoft.com::2a8473b4-5f32-4f0e-b327-aec5dd77c431" providerId="AD" clId="Web-{0AA13909-2161-47E3-B21C-DA11A0C511C9}" dt="2020-05-17T03:17:48.097" v="660" actId="1076"/>
          <ac:spMkLst>
            <pc:docMk/>
            <pc:sldMk cId="109857222" sldId="256"/>
            <ac:spMk id="2" creationId="{00000000-0000-0000-0000-000000000000}"/>
          </ac:spMkLst>
        </pc:spChg>
      </pc:sldChg>
      <pc:sldChg chg="modSp">
        <pc:chgData name="nurseharn" userId="S::nurseharn_gmail.com#ext#@devupconforg2.onmicrosoft.com::2a8473b4-5f32-4f0e-b327-aec5dd77c431" providerId="AD" clId="Web-{0AA13909-2161-47E3-B21C-DA11A0C511C9}" dt="2020-05-17T03:19:01.739" v="667" actId="20577"/>
        <pc:sldMkLst>
          <pc:docMk/>
          <pc:sldMk cId="4250796419" sldId="267"/>
        </pc:sldMkLst>
        <pc:spChg chg="mod">
          <ac:chgData name="nurseharn" userId="S::nurseharn_gmail.com#ext#@devupconforg2.onmicrosoft.com::2a8473b4-5f32-4f0e-b327-aec5dd77c431" providerId="AD" clId="Web-{0AA13909-2161-47E3-B21C-DA11A0C511C9}" dt="2020-05-17T03:09:22.548" v="541" actId="20577"/>
          <ac:spMkLst>
            <pc:docMk/>
            <pc:sldMk cId="4250796419" sldId="267"/>
            <ac:spMk id="2" creationId="{DD202078-7540-4C6F-A630-33436A818A73}"/>
          </ac:spMkLst>
        </pc:spChg>
        <pc:spChg chg="mod">
          <ac:chgData name="nurseharn" userId="S::nurseharn_gmail.com#ext#@devupconforg2.onmicrosoft.com::2a8473b4-5f32-4f0e-b327-aec5dd77c431" providerId="AD" clId="Web-{0AA13909-2161-47E3-B21C-DA11A0C511C9}" dt="2020-05-17T03:19:01.739" v="667" actId="20577"/>
          <ac:spMkLst>
            <pc:docMk/>
            <pc:sldMk cId="4250796419" sldId="267"/>
            <ac:spMk id="3" creationId="{DB1F2AF8-7192-4F85-8308-4051BA30F743}"/>
          </ac:spMkLst>
        </pc:spChg>
      </pc:sldChg>
      <pc:sldChg chg="modSp del">
        <pc:chgData name="nurseharn" userId="S::nurseharn_gmail.com#ext#@devupconforg2.onmicrosoft.com::2a8473b4-5f32-4f0e-b327-aec5dd77c431" providerId="AD" clId="Web-{0AA13909-2161-47E3-B21C-DA11A0C511C9}" dt="2020-05-17T03:15:47.280" v="657"/>
        <pc:sldMkLst>
          <pc:docMk/>
          <pc:sldMk cId="1449747744" sldId="269"/>
        </pc:sldMkLst>
        <pc:spChg chg="mod">
          <ac:chgData name="nurseharn" userId="S::nurseharn_gmail.com#ext#@devupconforg2.onmicrosoft.com::2a8473b4-5f32-4f0e-b327-aec5dd77c431" providerId="AD" clId="Web-{0AA13909-2161-47E3-B21C-DA11A0C511C9}" dt="2020-05-17T03:05:32.572" v="536" actId="20577"/>
          <ac:spMkLst>
            <pc:docMk/>
            <pc:sldMk cId="1449747744" sldId="269"/>
            <ac:spMk id="3" creationId="{9A6C6CB5-1C30-4A14-B2D4-98FD883CE1CE}"/>
          </ac:spMkLst>
        </pc:spChg>
      </pc:sldChg>
      <pc:sldChg chg="modSp addCm">
        <pc:chgData name="nurseharn" userId="S::nurseharn_gmail.com#ext#@devupconforg2.onmicrosoft.com::2a8473b4-5f32-4f0e-b327-aec5dd77c431" providerId="AD" clId="Web-{0AA13909-2161-47E3-B21C-DA11A0C511C9}" dt="2020-05-17T03:19:54.866" v="668" actId="1076"/>
        <pc:sldMkLst>
          <pc:docMk/>
          <pc:sldMk cId="4233976290" sldId="270"/>
        </pc:sldMkLst>
        <pc:spChg chg="mod">
          <ac:chgData name="nurseharn" userId="S::nurseharn_gmail.com#ext#@devupconforg2.onmicrosoft.com::2a8473b4-5f32-4f0e-b327-aec5dd77c431" providerId="AD" clId="Web-{0AA13909-2161-47E3-B21C-DA11A0C511C9}" dt="2020-05-17T03:19:54.866" v="668" actId="1076"/>
          <ac:spMkLst>
            <pc:docMk/>
            <pc:sldMk cId="4233976290" sldId="270"/>
            <ac:spMk id="3" creationId="{D19AEA00-E852-493D-8397-711A1F02EEF3}"/>
          </ac:spMkLst>
        </pc:spChg>
        <pc:graphicFrameChg chg="mod modGraphic">
          <ac:chgData name="nurseharn" userId="S::nurseharn_gmail.com#ext#@devupconforg2.onmicrosoft.com::2a8473b4-5f32-4f0e-b327-aec5dd77c431" providerId="AD" clId="Web-{0AA13909-2161-47E3-B21C-DA11A0C511C9}" dt="2020-05-17T03:12:30.289" v="597"/>
          <ac:graphicFrameMkLst>
            <pc:docMk/>
            <pc:sldMk cId="4233976290" sldId="270"/>
            <ac:graphicFrameMk id="4" creationId="{88A8EC57-C742-4D82-A154-6924E30FA49D}"/>
          </ac:graphicFrameMkLst>
        </pc:graphicFrameChg>
      </pc:sldChg>
      <pc:sldChg chg="ord">
        <pc:chgData name="nurseharn" userId="S::nurseharn_gmail.com#ext#@devupconforg2.onmicrosoft.com::2a8473b4-5f32-4f0e-b327-aec5dd77c431" providerId="AD" clId="Web-{0AA13909-2161-47E3-B21C-DA11A0C511C9}" dt="2020-05-17T02:04:50.694" v="41"/>
        <pc:sldMkLst>
          <pc:docMk/>
          <pc:sldMk cId="1650062987" sldId="271"/>
        </pc:sldMkLst>
      </pc:sldChg>
      <pc:sldChg chg="ord">
        <pc:chgData name="nurseharn" userId="S::nurseharn_gmail.com#ext#@devupconforg2.onmicrosoft.com::2a8473b4-5f32-4f0e-b327-aec5dd77c431" providerId="AD" clId="Web-{0AA13909-2161-47E3-B21C-DA11A0C511C9}" dt="2020-05-17T02:04:50.694" v="40"/>
        <pc:sldMkLst>
          <pc:docMk/>
          <pc:sldMk cId="2787892389" sldId="272"/>
        </pc:sldMkLst>
      </pc:sldChg>
      <pc:sldChg chg="new ord">
        <pc:chgData name="nurseharn" userId="S::nurseharn_gmail.com#ext#@devupconforg2.onmicrosoft.com::2a8473b4-5f32-4f0e-b327-aec5dd77c431" providerId="AD" clId="Web-{0AA13909-2161-47E3-B21C-DA11A0C511C9}" dt="2020-05-17T02:04:58.819" v="43"/>
        <pc:sldMkLst>
          <pc:docMk/>
          <pc:sldMk cId="366313069" sldId="275"/>
        </pc:sldMkLst>
      </pc:sldChg>
      <pc:sldChg chg="addSp delSp modSp new ord">
        <pc:chgData name="nurseharn" userId="S::nurseharn_gmail.com#ext#@devupconforg2.onmicrosoft.com::2a8473b4-5f32-4f0e-b327-aec5dd77c431" providerId="AD" clId="Web-{0AA13909-2161-47E3-B21C-DA11A0C511C9}" dt="2020-05-17T03:16:32.219" v="659"/>
        <pc:sldMkLst>
          <pc:docMk/>
          <pc:sldMk cId="920955389" sldId="276"/>
        </pc:sldMkLst>
        <pc:spChg chg="add mod">
          <ac:chgData name="nurseharn" userId="S::nurseharn_gmail.com#ext#@devupconforg2.onmicrosoft.com::2a8473b4-5f32-4f0e-b327-aec5dd77c431" providerId="AD" clId="Web-{0AA13909-2161-47E3-B21C-DA11A0C511C9}" dt="2020-05-17T03:10:02.565" v="551" actId="1076"/>
          <ac:spMkLst>
            <pc:docMk/>
            <pc:sldMk cId="920955389" sldId="276"/>
            <ac:spMk id="4" creationId="{6ABE40D7-A594-4C7D-ABC2-98B39C5CE8B4}"/>
          </ac:spMkLst>
        </pc:spChg>
        <pc:spChg chg="add del mod">
          <ac:chgData name="nurseharn" userId="S::nurseharn_gmail.com#ext#@devupconforg2.onmicrosoft.com::2a8473b4-5f32-4f0e-b327-aec5dd77c431" providerId="AD" clId="Web-{0AA13909-2161-47E3-B21C-DA11A0C511C9}" dt="2020-05-17T02:42:43.060" v="95"/>
          <ac:spMkLst>
            <pc:docMk/>
            <pc:sldMk cId="920955389" sldId="276"/>
            <ac:spMk id="7" creationId="{F9764FB3-50B8-4362-AEAD-7E0FD398E6D6}"/>
          </ac:spMkLst>
        </pc:spChg>
        <pc:spChg chg="add del mod">
          <ac:chgData name="nurseharn" userId="S::nurseharn_gmail.com#ext#@devupconforg2.onmicrosoft.com::2a8473b4-5f32-4f0e-b327-aec5dd77c431" providerId="AD" clId="Web-{0AA13909-2161-47E3-B21C-DA11A0C511C9}" dt="2020-05-17T02:43:07.420" v="99"/>
          <ac:spMkLst>
            <pc:docMk/>
            <pc:sldMk cId="920955389" sldId="276"/>
            <ac:spMk id="8" creationId="{0D626019-EBCD-482B-834E-EEB37132843F}"/>
          </ac:spMkLst>
        </pc:spChg>
        <pc:spChg chg="add mod topLvl">
          <ac:chgData name="nurseharn" userId="S::nurseharn_gmail.com#ext#@devupconforg2.onmicrosoft.com::2a8473b4-5f32-4f0e-b327-aec5dd77c431" providerId="AD" clId="Web-{0AA13909-2161-47E3-B21C-DA11A0C511C9}" dt="2020-05-17T03:05:16.478" v="527" actId="1076"/>
          <ac:spMkLst>
            <pc:docMk/>
            <pc:sldMk cId="920955389" sldId="276"/>
            <ac:spMk id="9" creationId="{DCC94010-9FB6-4E31-A7EA-35A075E33FCB}"/>
          </ac:spMkLst>
        </pc:spChg>
        <pc:spChg chg="add mod topLvl">
          <ac:chgData name="nurseharn" userId="S::nurseharn_gmail.com#ext#@devupconforg2.onmicrosoft.com::2a8473b4-5f32-4f0e-b327-aec5dd77c431" providerId="AD" clId="Web-{0AA13909-2161-47E3-B21C-DA11A0C511C9}" dt="2020-05-17T03:01:17.267" v="475"/>
          <ac:spMkLst>
            <pc:docMk/>
            <pc:sldMk cId="920955389" sldId="276"/>
            <ac:spMk id="10" creationId="{848363B2-7A8C-4554-9616-F1E272D46F55}"/>
          </ac:spMkLst>
        </pc:spChg>
        <pc:spChg chg="add del">
          <ac:chgData name="nurseharn" userId="S::nurseharn_gmail.com#ext#@devupconforg2.onmicrosoft.com::2a8473b4-5f32-4f0e-b327-aec5dd77c431" providerId="AD" clId="Web-{0AA13909-2161-47E3-B21C-DA11A0C511C9}" dt="2020-05-17T02:46:48.709" v="130"/>
          <ac:spMkLst>
            <pc:docMk/>
            <pc:sldMk cId="920955389" sldId="276"/>
            <ac:spMk id="11" creationId="{58149B42-FAC3-4154-A26E-05F4A12C8F6A}"/>
          </ac:spMkLst>
        </pc:spChg>
        <pc:spChg chg="add mod topLvl">
          <ac:chgData name="nurseharn" userId="S::nurseharn_gmail.com#ext#@devupconforg2.onmicrosoft.com::2a8473b4-5f32-4f0e-b327-aec5dd77c431" providerId="AD" clId="Web-{0AA13909-2161-47E3-B21C-DA11A0C511C9}" dt="2020-05-17T03:01:17.267" v="475"/>
          <ac:spMkLst>
            <pc:docMk/>
            <pc:sldMk cId="920955389" sldId="276"/>
            <ac:spMk id="12" creationId="{7796333A-667C-45DB-AD05-F0A4E1281E4F}"/>
          </ac:spMkLst>
        </pc:spChg>
        <pc:spChg chg="add mod">
          <ac:chgData name="nurseharn" userId="S::nurseharn_gmail.com#ext#@devupconforg2.onmicrosoft.com::2a8473b4-5f32-4f0e-b327-aec5dd77c431" providerId="AD" clId="Web-{0AA13909-2161-47E3-B21C-DA11A0C511C9}" dt="2020-05-17T03:03:44.053" v="505" actId="1076"/>
          <ac:spMkLst>
            <pc:docMk/>
            <pc:sldMk cId="920955389" sldId="276"/>
            <ac:spMk id="16" creationId="{82043B07-F9A9-4BE7-81CF-6EFEDDD89430}"/>
          </ac:spMkLst>
        </pc:spChg>
        <pc:spChg chg="add mod">
          <ac:chgData name="nurseharn" userId="S::nurseharn_gmail.com#ext#@devupconforg2.onmicrosoft.com::2a8473b4-5f32-4f0e-b327-aec5dd77c431" providerId="AD" clId="Web-{0AA13909-2161-47E3-B21C-DA11A0C511C9}" dt="2020-05-17T03:03:44.053" v="506" actId="1076"/>
          <ac:spMkLst>
            <pc:docMk/>
            <pc:sldMk cId="920955389" sldId="276"/>
            <ac:spMk id="17" creationId="{107C1088-86C0-42A3-A2F3-BD2B81F94EAE}"/>
          </ac:spMkLst>
        </pc:spChg>
        <pc:spChg chg="add mod">
          <ac:chgData name="nurseharn" userId="S::nurseharn_gmail.com#ext#@devupconforg2.onmicrosoft.com::2a8473b4-5f32-4f0e-b327-aec5dd77c431" providerId="AD" clId="Web-{0AA13909-2161-47E3-B21C-DA11A0C511C9}" dt="2020-05-17T03:03:44.069" v="507" actId="1076"/>
          <ac:spMkLst>
            <pc:docMk/>
            <pc:sldMk cId="920955389" sldId="276"/>
            <ac:spMk id="18" creationId="{75526C9A-1B55-4032-B0C9-79C9D9C02ADF}"/>
          </ac:spMkLst>
        </pc:spChg>
        <pc:spChg chg="add mod">
          <ac:chgData name="nurseharn" userId="S::nurseharn_gmail.com#ext#@devupconforg2.onmicrosoft.com::2a8473b4-5f32-4f0e-b327-aec5dd77c431" providerId="AD" clId="Web-{0AA13909-2161-47E3-B21C-DA11A0C511C9}" dt="2020-05-17T03:03:44.069" v="508" actId="1076"/>
          <ac:spMkLst>
            <pc:docMk/>
            <pc:sldMk cId="920955389" sldId="276"/>
            <ac:spMk id="19" creationId="{BDB2A2E5-056E-42AA-8449-C76817EF1AA4}"/>
          </ac:spMkLst>
        </pc:spChg>
        <pc:spChg chg="add del">
          <ac:chgData name="nurseharn" userId="S::nurseharn_gmail.com#ext#@devupconforg2.onmicrosoft.com::2a8473b4-5f32-4f0e-b327-aec5dd77c431" providerId="AD" clId="Web-{0AA13909-2161-47E3-B21C-DA11A0C511C9}" dt="2020-05-17T03:03:50.319" v="510"/>
          <ac:spMkLst>
            <pc:docMk/>
            <pc:sldMk cId="920955389" sldId="276"/>
            <ac:spMk id="20" creationId="{43349627-B9B7-43C4-B0D2-5F32EA78C254}"/>
          </ac:spMkLst>
        </pc:spChg>
        <pc:spChg chg="add mod">
          <ac:chgData name="nurseharn" userId="S::nurseharn_gmail.com#ext#@devupconforg2.onmicrosoft.com::2a8473b4-5f32-4f0e-b327-aec5dd77c431" providerId="AD" clId="Web-{0AA13909-2161-47E3-B21C-DA11A0C511C9}" dt="2020-05-17T03:16:32.219" v="659"/>
          <ac:spMkLst>
            <pc:docMk/>
            <pc:sldMk cId="920955389" sldId="276"/>
            <ac:spMk id="21" creationId="{F5676233-AFAA-4DBF-827E-73430CD999D3}"/>
          </ac:spMkLst>
        </pc:spChg>
        <pc:grpChg chg="add del mod">
          <ac:chgData name="nurseharn" userId="S::nurseharn_gmail.com#ext#@devupconforg2.onmicrosoft.com::2a8473b4-5f32-4f0e-b327-aec5dd77c431" providerId="AD" clId="Web-{0AA13909-2161-47E3-B21C-DA11A0C511C9}" dt="2020-05-17T03:01:17.267" v="475"/>
          <ac:grpSpMkLst>
            <pc:docMk/>
            <pc:sldMk cId="920955389" sldId="276"/>
            <ac:grpSpMk id="15" creationId="{2F8EBF08-1ABE-4047-AE19-B0A9890D9C5E}"/>
          </ac:grpSpMkLst>
        </pc:grpChg>
        <pc:picChg chg="add mod topLvl">
          <ac:chgData name="nurseharn" userId="S::nurseharn_gmail.com#ext#@devupconforg2.onmicrosoft.com::2a8473b4-5f32-4f0e-b327-aec5dd77c431" providerId="AD" clId="Web-{0AA13909-2161-47E3-B21C-DA11A0C511C9}" dt="2020-05-17T03:05:12.415" v="526" actId="1076"/>
          <ac:picMkLst>
            <pc:docMk/>
            <pc:sldMk cId="920955389" sldId="276"/>
            <ac:picMk id="2" creationId="{CAA76621-81D6-4E15-90B7-8380B31C4A1A}"/>
          </ac:picMkLst>
        </pc:picChg>
        <pc:picChg chg="add del mod">
          <ac:chgData name="nurseharn" userId="S::nurseharn_gmail.com#ext#@devupconforg2.onmicrosoft.com::2a8473b4-5f32-4f0e-b327-aec5dd77c431" providerId="AD" clId="Web-{0AA13909-2161-47E3-B21C-DA11A0C511C9}" dt="2020-05-17T02:27:43.753" v="52"/>
          <ac:picMkLst>
            <pc:docMk/>
            <pc:sldMk cId="920955389" sldId="276"/>
            <ac:picMk id="2" creationId="{DE9A82B1-1C57-43A9-A2F9-8827910B51C9}"/>
          </ac:picMkLst>
        </pc:picChg>
        <pc:picChg chg="add del mod">
          <ac:chgData name="nurseharn" userId="S::nurseharn_gmail.com#ext#@devupconforg2.onmicrosoft.com::2a8473b4-5f32-4f0e-b327-aec5dd77c431" providerId="AD" clId="Web-{0AA13909-2161-47E3-B21C-DA11A0C511C9}" dt="2020-05-17T02:37:21.987" v="56"/>
          <ac:picMkLst>
            <pc:docMk/>
            <pc:sldMk cId="920955389" sldId="276"/>
            <ac:picMk id="3" creationId="{DB90A320-0621-40A3-8AD0-8FB9A721B825}"/>
          </ac:picMkLst>
        </pc:picChg>
        <pc:cxnChg chg="add del mod">
          <ac:chgData name="nurseharn" userId="S::nurseharn_gmail.com#ext#@devupconforg2.onmicrosoft.com::2a8473b4-5f32-4f0e-b327-aec5dd77c431" providerId="AD" clId="Web-{0AA13909-2161-47E3-B21C-DA11A0C511C9}" dt="2020-05-17T02:41:24.886" v="88"/>
          <ac:cxnSpMkLst>
            <pc:docMk/>
            <pc:sldMk cId="920955389" sldId="276"/>
            <ac:cxnSpMk id="5" creationId="{B9423937-DDD4-4864-9ECD-BCAA3B11B085}"/>
          </ac:cxnSpMkLst>
        </pc:cxnChg>
        <pc:cxnChg chg="add del mod">
          <ac:chgData name="nurseharn" userId="S::nurseharn_gmail.com#ext#@devupconforg2.onmicrosoft.com::2a8473b4-5f32-4f0e-b327-aec5dd77c431" providerId="AD" clId="Web-{0AA13909-2161-47E3-B21C-DA11A0C511C9}" dt="2020-05-17T02:41:05.588" v="87"/>
          <ac:cxnSpMkLst>
            <pc:docMk/>
            <pc:sldMk cId="920955389" sldId="276"/>
            <ac:cxnSpMk id="6" creationId="{71AF39ED-5228-46AB-A093-763555A50AAD}"/>
          </ac:cxnSpMkLst>
        </pc:cxnChg>
        <pc:cxnChg chg="add del mod">
          <ac:chgData name="nurseharn" userId="S::nurseharn_gmail.com#ext#@devupconforg2.onmicrosoft.com::2a8473b4-5f32-4f0e-b327-aec5dd77c431" providerId="AD" clId="Web-{0AA13909-2161-47E3-B21C-DA11A0C511C9}" dt="2020-05-17T02:50:16.856" v="185"/>
          <ac:cxnSpMkLst>
            <pc:docMk/>
            <pc:sldMk cId="920955389" sldId="276"/>
            <ac:cxnSpMk id="13" creationId="{47F6FFFA-324F-48CF-9CFD-91F7EE81A2CC}"/>
          </ac:cxnSpMkLst>
        </pc:cxnChg>
        <pc:cxnChg chg="add del mod">
          <ac:chgData name="nurseharn" userId="S::nurseharn_gmail.com#ext#@devupconforg2.onmicrosoft.com::2a8473b4-5f32-4f0e-b327-aec5dd77c431" providerId="AD" clId="Web-{0AA13909-2161-47E3-B21C-DA11A0C511C9}" dt="2020-05-17T02:49:55.933" v="182"/>
          <ac:cxnSpMkLst>
            <pc:docMk/>
            <pc:sldMk cId="920955389" sldId="276"/>
            <ac:cxnSpMk id="14" creationId="{98100124-BCE7-4E13-B067-0FB9FE543373}"/>
          </ac:cxnSpMkLst>
        </pc:cxnChg>
      </pc:sldChg>
      <pc:sldChg chg="addSp delSp modSp add replId">
        <pc:chgData name="nurseharn" userId="S::nurseharn_gmail.com#ext#@devupconforg2.onmicrosoft.com::2a8473b4-5f32-4f0e-b327-aec5dd77c431" providerId="AD" clId="Web-{0AA13909-2161-47E3-B21C-DA11A0C511C9}" dt="2020-05-17T03:21:29.369" v="728" actId="1076"/>
        <pc:sldMkLst>
          <pc:docMk/>
          <pc:sldMk cId="3788932710" sldId="277"/>
        </pc:sldMkLst>
        <pc:spChg chg="add del mod">
          <ac:chgData name="nurseharn" userId="S::nurseharn_gmail.com#ext#@devupconforg2.onmicrosoft.com::2a8473b4-5f32-4f0e-b327-aec5dd77c431" providerId="AD" clId="Web-{0AA13909-2161-47E3-B21C-DA11A0C511C9}" dt="2020-05-17T03:13:37.745" v="623"/>
          <ac:spMkLst>
            <pc:docMk/>
            <pc:sldMk cId="3788932710" sldId="277"/>
            <ac:spMk id="3" creationId="{30AC5619-8B1C-4996-BB0E-585FD632AA37}"/>
          </ac:spMkLst>
        </pc:spChg>
        <pc:spChg chg="del">
          <ac:chgData name="nurseharn" userId="S::nurseharn_gmail.com#ext#@devupconforg2.onmicrosoft.com::2a8473b4-5f32-4f0e-b327-aec5dd77c431" providerId="AD" clId="Web-{0AA13909-2161-47E3-B21C-DA11A0C511C9}" dt="2020-05-17T03:13:06.603" v="608"/>
          <ac:spMkLst>
            <pc:docMk/>
            <pc:sldMk cId="3788932710" sldId="277"/>
            <ac:spMk id="4" creationId="{6ABE40D7-A594-4C7D-ABC2-98B39C5CE8B4}"/>
          </ac:spMkLst>
        </pc:spChg>
        <pc:spChg chg="add mod">
          <ac:chgData name="nurseharn" userId="S::nurseharn_gmail.com#ext#@devupconforg2.onmicrosoft.com::2a8473b4-5f32-4f0e-b327-aec5dd77c431" providerId="AD" clId="Web-{0AA13909-2161-47E3-B21C-DA11A0C511C9}" dt="2020-05-17T03:21:29.369" v="728" actId="1076"/>
          <ac:spMkLst>
            <pc:docMk/>
            <pc:sldMk cId="3788932710" sldId="277"/>
            <ac:spMk id="5" creationId="{937490EF-09AE-40FE-8F94-18EC5C6680A5}"/>
          </ac:spMkLst>
        </pc:spChg>
        <pc:spChg chg="del">
          <ac:chgData name="nurseharn" userId="S::nurseharn_gmail.com#ext#@devupconforg2.onmicrosoft.com::2a8473b4-5f32-4f0e-b327-aec5dd77c431" providerId="AD" clId="Web-{0AA13909-2161-47E3-B21C-DA11A0C511C9}" dt="2020-05-17T03:13:06.587" v="606"/>
          <ac:spMkLst>
            <pc:docMk/>
            <pc:sldMk cId="3788932710" sldId="277"/>
            <ac:spMk id="9" creationId="{DCC94010-9FB6-4E31-A7EA-35A075E33FCB}"/>
          </ac:spMkLst>
        </pc:spChg>
        <pc:spChg chg="del">
          <ac:chgData name="nurseharn" userId="S::nurseharn_gmail.com#ext#@devupconforg2.onmicrosoft.com::2a8473b4-5f32-4f0e-b327-aec5dd77c431" providerId="AD" clId="Web-{0AA13909-2161-47E3-B21C-DA11A0C511C9}" dt="2020-05-17T03:13:06.587" v="605"/>
          <ac:spMkLst>
            <pc:docMk/>
            <pc:sldMk cId="3788932710" sldId="277"/>
            <ac:spMk id="10" creationId="{848363B2-7A8C-4554-9616-F1E272D46F55}"/>
          </ac:spMkLst>
        </pc:spChg>
        <pc:spChg chg="del">
          <ac:chgData name="nurseharn" userId="S::nurseharn_gmail.com#ext#@devupconforg2.onmicrosoft.com::2a8473b4-5f32-4f0e-b327-aec5dd77c431" providerId="AD" clId="Web-{0AA13909-2161-47E3-B21C-DA11A0C511C9}" dt="2020-05-17T03:13:06.587" v="604"/>
          <ac:spMkLst>
            <pc:docMk/>
            <pc:sldMk cId="3788932710" sldId="277"/>
            <ac:spMk id="12" creationId="{7796333A-667C-45DB-AD05-F0A4E1281E4F}"/>
          </ac:spMkLst>
        </pc:spChg>
        <pc:spChg chg="del">
          <ac:chgData name="nurseharn" userId="S::nurseharn_gmail.com#ext#@devupconforg2.onmicrosoft.com::2a8473b4-5f32-4f0e-b327-aec5dd77c431" providerId="AD" clId="Web-{0AA13909-2161-47E3-B21C-DA11A0C511C9}" dt="2020-05-17T03:13:06.587" v="603"/>
          <ac:spMkLst>
            <pc:docMk/>
            <pc:sldMk cId="3788932710" sldId="277"/>
            <ac:spMk id="16" creationId="{82043B07-F9A9-4BE7-81CF-6EFEDDD89430}"/>
          </ac:spMkLst>
        </pc:spChg>
        <pc:spChg chg="del">
          <ac:chgData name="nurseharn" userId="S::nurseharn_gmail.com#ext#@devupconforg2.onmicrosoft.com::2a8473b4-5f32-4f0e-b327-aec5dd77c431" providerId="AD" clId="Web-{0AA13909-2161-47E3-B21C-DA11A0C511C9}" dt="2020-05-17T03:13:06.587" v="602"/>
          <ac:spMkLst>
            <pc:docMk/>
            <pc:sldMk cId="3788932710" sldId="277"/>
            <ac:spMk id="17" creationId="{107C1088-86C0-42A3-A2F3-BD2B81F94EAE}"/>
          </ac:spMkLst>
        </pc:spChg>
        <pc:spChg chg="del">
          <ac:chgData name="nurseharn" userId="S::nurseharn_gmail.com#ext#@devupconforg2.onmicrosoft.com::2a8473b4-5f32-4f0e-b327-aec5dd77c431" providerId="AD" clId="Web-{0AA13909-2161-47E3-B21C-DA11A0C511C9}" dt="2020-05-17T03:13:06.587" v="601"/>
          <ac:spMkLst>
            <pc:docMk/>
            <pc:sldMk cId="3788932710" sldId="277"/>
            <ac:spMk id="18" creationId="{75526C9A-1B55-4032-B0C9-79C9D9C02ADF}"/>
          </ac:spMkLst>
        </pc:spChg>
        <pc:spChg chg="del">
          <ac:chgData name="nurseharn" userId="S::nurseharn_gmail.com#ext#@devupconforg2.onmicrosoft.com::2a8473b4-5f32-4f0e-b327-aec5dd77c431" providerId="AD" clId="Web-{0AA13909-2161-47E3-B21C-DA11A0C511C9}" dt="2020-05-17T03:13:06.587" v="600"/>
          <ac:spMkLst>
            <pc:docMk/>
            <pc:sldMk cId="3788932710" sldId="277"/>
            <ac:spMk id="19" creationId="{BDB2A2E5-056E-42AA-8449-C76817EF1AA4}"/>
          </ac:spMkLst>
        </pc:spChg>
        <pc:spChg chg="del">
          <ac:chgData name="nurseharn" userId="S::nurseharn_gmail.com#ext#@devupconforg2.onmicrosoft.com::2a8473b4-5f32-4f0e-b327-aec5dd77c431" providerId="AD" clId="Web-{0AA13909-2161-47E3-B21C-DA11A0C511C9}" dt="2020-05-17T03:13:06.587" v="599"/>
          <ac:spMkLst>
            <pc:docMk/>
            <pc:sldMk cId="3788932710" sldId="277"/>
            <ac:spMk id="21" creationId="{F5676233-AFAA-4DBF-827E-73430CD999D3}"/>
          </ac:spMkLst>
        </pc:spChg>
        <pc:spChg chg="add mod">
          <ac:chgData name="nurseharn" userId="S::nurseharn_gmail.com#ext#@devupconforg2.onmicrosoft.com::2a8473b4-5f32-4f0e-b327-aec5dd77c431" providerId="AD" clId="Web-{0AA13909-2161-47E3-B21C-DA11A0C511C9}" dt="2020-05-17T03:21:25.619" v="723" actId="1076"/>
          <ac:spMkLst>
            <pc:docMk/>
            <pc:sldMk cId="3788932710" sldId="277"/>
            <ac:spMk id="27" creationId="{1A52E434-1CE3-46B9-B033-E7337AB257BF}"/>
          </ac:spMkLst>
        </pc:spChg>
        <pc:spChg chg="add mod">
          <ac:chgData name="nurseharn" userId="S::nurseharn_gmail.com#ext#@devupconforg2.onmicrosoft.com::2a8473b4-5f32-4f0e-b327-aec5dd77c431" providerId="AD" clId="Web-{0AA13909-2161-47E3-B21C-DA11A0C511C9}" dt="2020-05-17T03:21:25.619" v="724" actId="1076"/>
          <ac:spMkLst>
            <pc:docMk/>
            <pc:sldMk cId="3788932710" sldId="277"/>
            <ac:spMk id="29" creationId="{2B9781E9-2468-4553-B328-4A19B0CB839D}"/>
          </ac:spMkLst>
        </pc:spChg>
        <pc:spChg chg="add mod">
          <ac:chgData name="nurseharn" userId="S::nurseharn_gmail.com#ext#@devupconforg2.onmicrosoft.com::2a8473b4-5f32-4f0e-b327-aec5dd77c431" providerId="AD" clId="Web-{0AA13909-2161-47E3-B21C-DA11A0C511C9}" dt="2020-05-17T03:21:25.635" v="725" actId="1076"/>
          <ac:spMkLst>
            <pc:docMk/>
            <pc:sldMk cId="3788932710" sldId="277"/>
            <ac:spMk id="31" creationId="{2724CCA2-5C42-43AC-821D-4E6B3163C349}"/>
          </ac:spMkLst>
        </pc:spChg>
        <pc:spChg chg="add mod">
          <ac:chgData name="nurseharn" userId="S::nurseharn_gmail.com#ext#@devupconforg2.onmicrosoft.com::2a8473b4-5f32-4f0e-b327-aec5dd77c431" providerId="AD" clId="Web-{0AA13909-2161-47E3-B21C-DA11A0C511C9}" dt="2020-05-17T03:21:25.635" v="726" actId="1076"/>
          <ac:spMkLst>
            <pc:docMk/>
            <pc:sldMk cId="3788932710" sldId="277"/>
            <ac:spMk id="33" creationId="{83C6604B-2AC8-4FCD-8BEE-27C02ED375DA}"/>
          </ac:spMkLst>
        </pc:spChg>
        <pc:spChg chg="add">
          <ac:chgData name="nurseharn" userId="S::nurseharn_gmail.com#ext#@devupconforg2.onmicrosoft.com::2a8473b4-5f32-4f0e-b327-aec5dd77c431" providerId="AD" clId="Web-{0AA13909-2161-47E3-B21C-DA11A0C511C9}" dt="2020-05-17T03:13:46.026" v="624"/>
          <ac:spMkLst>
            <pc:docMk/>
            <pc:sldMk cId="3788932710" sldId="277"/>
            <ac:spMk id="37" creationId="{DCEC971C-7B35-44AB-8E42-2C762C4EC102}"/>
          </ac:spMkLst>
        </pc:spChg>
        <pc:picChg chg="del">
          <ac:chgData name="nurseharn" userId="S::nurseharn_gmail.com#ext#@devupconforg2.onmicrosoft.com::2a8473b4-5f32-4f0e-b327-aec5dd77c431" providerId="AD" clId="Web-{0AA13909-2161-47E3-B21C-DA11A0C511C9}" dt="2020-05-17T03:13:06.587" v="607"/>
          <ac:picMkLst>
            <pc:docMk/>
            <pc:sldMk cId="3788932710" sldId="277"/>
            <ac:picMk id="2" creationId="{CAA76621-81D6-4E15-90B7-8380B31C4A1A}"/>
          </ac:picMkLst>
        </pc:picChg>
        <pc:picChg chg="add mod">
          <ac:chgData name="nurseharn" userId="S::nurseharn_gmail.com#ext#@devupconforg2.onmicrosoft.com::2a8473b4-5f32-4f0e-b327-aec5dd77c431" providerId="AD" clId="Web-{0AA13909-2161-47E3-B21C-DA11A0C511C9}" dt="2020-05-17T03:21:25.572" v="718" actId="1076"/>
          <ac:picMkLst>
            <pc:docMk/>
            <pc:sldMk cId="3788932710" sldId="277"/>
            <ac:picMk id="6" creationId="{588928E6-96FB-4504-9C17-E250D459D322}"/>
          </ac:picMkLst>
        </pc:picChg>
        <pc:picChg chg="add mod">
          <ac:chgData name="nurseharn" userId="S::nurseharn_gmail.com#ext#@devupconforg2.onmicrosoft.com::2a8473b4-5f32-4f0e-b327-aec5dd77c431" providerId="AD" clId="Web-{0AA13909-2161-47E3-B21C-DA11A0C511C9}" dt="2020-05-17T03:21:25.588" v="719" actId="1076"/>
          <ac:picMkLst>
            <pc:docMk/>
            <pc:sldMk cId="3788932710" sldId="277"/>
            <ac:picMk id="7" creationId="{A16C39DE-BE99-4450-9789-DF0CEB05A076}"/>
          </ac:picMkLst>
        </pc:picChg>
        <pc:picChg chg="add mod">
          <ac:chgData name="nurseharn" userId="S::nurseharn_gmail.com#ext#@devupconforg2.onmicrosoft.com::2a8473b4-5f32-4f0e-b327-aec5dd77c431" providerId="AD" clId="Web-{0AA13909-2161-47E3-B21C-DA11A0C511C9}" dt="2020-05-17T03:21:25.588" v="720" actId="1076"/>
          <ac:picMkLst>
            <pc:docMk/>
            <pc:sldMk cId="3788932710" sldId="277"/>
            <ac:picMk id="8" creationId="{62B1AEBA-C491-4BEE-A6B7-48DB7B734D5F}"/>
          </ac:picMkLst>
        </pc:picChg>
        <pc:picChg chg="add mod">
          <ac:chgData name="nurseharn" userId="S::nurseharn_gmail.com#ext#@devupconforg2.onmicrosoft.com::2a8473b4-5f32-4f0e-b327-aec5dd77c431" providerId="AD" clId="Web-{0AA13909-2161-47E3-B21C-DA11A0C511C9}" dt="2020-05-17T03:21:25.588" v="721" actId="1076"/>
          <ac:picMkLst>
            <pc:docMk/>
            <pc:sldMk cId="3788932710" sldId="277"/>
            <ac:picMk id="11" creationId="{57A08012-841F-4A53-A5B6-7E24A35F44F6}"/>
          </ac:picMkLst>
        </pc:picChg>
        <pc:picChg chg="add mod">
          <ac:chgData name="nurseharn" userId="S::nurseharn_gmail.com#ext#@devupconforg2.onmicrosoft.com::2a8473b4-5f32-4f0e-b327-aec5dd77c431" providerId="AD" clId="Web-{0AA13909-2161-47E3-B21C-DA11A0C511C9}" dt="2020-05-17T03:21:25.603" v="722" actId="1076"/>
          <ac:picMkLst>
            <pc:docMk/>
            <pc:sldMk cId="3788932710" sldId="277"/>
            <ac:picMk id="15" creationId="{F6A6F941-2EAE-47F7-B7AD-80C5A6BE64F3}"/>
          </ac:picMkLst>
        </pc:picChg>
        <pc:picChg chg="add mod">
          <ac:chgData name="nurseharn" userId="S::nurseharn_gmail.com#ext#@devupconforg2.onmicrosoft.com::2a8473b4-5f32-4f0e-b327-aec5dd77c431" providerId="AD" clId="Web-{0AA13909-2161-47E3-B21C-DA11A0C511C9}" dt="2020-05-17T03:21:25.650" v="727" actId="1076"/>
          <ac:picMkLst>
            <pc:docMk/>
            <pc:sldMk cId="3788932710" sldId="277"/>
            <ac:picMk id="35" creationId="{05CD9C76-2FD2-4508-8FDB-7C3CE614B32D}"/>
          </ac:picMkLst>
        </pc:picChg>
      </pc:sldChg>
      <pc:sldChg chg="add replId">
        <pc:chgData name="nurseharn" userId="S::nurseharn_gmail.com#ext#@devupconforg2.onmicrosoft.com::2a8473b4-5f32-4f0e-b327-aec5dd77c431" providerId="AD" clId="Web-{0AA13909-2161-47E3-B21C-DA11A0C511C9}" dt="2020-05-17T03:22:13.449" v="729"/>
        <pc:sldMkLst>
          <pc:docMk/>
          <pc:sldMk cId="3122751766" sldId="278"/>
        </pc:sldMkLst>
      </pc:sldChg>
    </pc:docChg>
  </pc:docChgLst>
  <pc:docChgLst>
    <pc:chgData name="claire.draudt" userId="S::claire.draudt_gmail.com#ext#@devupconforg2.onmicrosoft.com::7a07701b-a4de-4d5b-8f42-03fd027cc06d" providerId="AD" clId="Web-{3CE64CD8-3C2F-42E5-ADAC-FA5FE8F51021}"/>
    <pc:docChg chg="modSld">
      <pc:chgData name="claire.draudt" userId="S::claire.draudt_gmail.com#ext#@devupconforg2.onmicrosoft.com::7a07701b-a4de-4d5b-8f42-03fd027cc06d" providerId="AD" clId="Web-{3CE64CD8-3C2F-42E5-ADAC-FA5FE8F51021}" dt="2020-05-17T00:26:35.675" v="36"/>
      <pc:docMkLst>
        <pc:docMk/>
      </pc:docMkLst>
      <pc:sldChg chg="addSp modSp mod setBg">
        <pc:chgData name="claire.draudt" userId="S::claire.draudt_gmail.com#ext#@devupconforg2.onmicrosoft.com::7a07701b-a4de-4d5b-8f42-03fd027cc06d" providerId="AD" clId="Web-{3CE64CD8-3C2F-42E5-ADAC-FA5FE8F51021}" dt="2020-05-17T00:26:35.675" v="36"/>
        <pc:sldMkLst>
          <pc:docMk/>
          <pc:sldMk cId="4250796419" sldId="267"/>
        </pc:sldMkLst>
        <pc:spChg chg="mod">
          <ac:chgData name="claire.draudt" userId="S::claire.draudt_gmail.com#ext#@devupconforg2.onmicrosoft.com::7a07701b-a4de-4d5b-8f42-03fd027cc06d" providerId="AD" clId="Web-{3CE64CD8-3C2F-42E5-ADAC-FA5FE8F51021}" dt="2020-05-17T00:26:35.675" v="36"/>
          <ac:spMkLst>
            <pc:docMk/>
            <pc:sldMk cId="4250796419" sldId="267"/>
            <ac:spMk id="2" creationId="{DD202078-7540-4C6F-A630-33436A818A73}"/>
          </ac:spMkLst>
        </pc:spChg>
        <pc:spChg chg="mod">
          <ac:chgData name="claire.draudt" userId="S::claire.draudt_gmail.com#ext#@devupconforg2.onmicrosoft.com::7a07701b-a4de-4d5b-8f42-03fd027cc06d" providerId="AD" clId="Web-{3CE64CD8-3C2F-42E5-ADAC-FA5FE8F51021}" dt="2020-05-17T00:26:35.675" v="36"/>
          <ac:spMkLst>
            <pc:docMk/>
            <pc:sldMk cId="4250796419" sldId="267"/>
            <ac:spMk id="3" creationId="{DB1F2AF8-7192-4F85-8308-4051BA30F743}"/>
          </ac:spMkLst>
        </pc:spChg>
        <pc:picChg chg="add">
          <ac:chgData name="claire.draudt" userId="S::claire.draudt_gmail.com#ext#@devupconforg2.onmicrosoft.com::7a07701b-a4de-4d5b-8f42-03fd027cc06d" providerId="AD" clId="Web-{3CE64CD8-3C2F-42E5-ADAC-FA5FE8F51021}" dt="2020-05-17T00:26:35.675" v="36"/>
          <ac:picMkLst>
            <pc:docMk/>
            <pc:sldMk cId="4250796419" sldId="267"/>
            <ac:picMk id="5" creationId="{8278942C-D27A-4B6E-B7C5-87998090DB6D}"/>
          </ac:picMkLst>
        </pc:picChg>
      </pc:sldChg>
      <pc:sldChg chg="modSp">
        <pc:chgData name="claire.draudt" userId="S::claire.draudt_gmail.com#ext#@devupconforg2.onmicrosoft.com::7a07701b-a4de-4d5b-8f42-03fd027cc06d" providerId="AD" clId="Web-{3CE64CD8-3C2F-42E5-ADAC-FA5FE8F51021}" dt="2020-05-17T00:25:13.706" v="35"/>
        <pc:sldMkLst>
          <pc:docMk/>
          <pc:sldMk cId="4233976290" sldId="270"/>
        </pc:sldMkLst>
        <pc:graphicFrameChg chg="mod modGraphic">
          <ac:chgData name="claire.draudt" userId="S::claire.draudt_gmail.com#ext#@devupconforg2.onmicrosoft.com::7a07701b-a4de-4d5b-8f42-03fd027cc06d" providerId="AD" clId="Web-{3CE64CD8-3C2F-42E5-ADAC-FA5FE8F51021}" dt="2020-05-17T00:25:13.706" v="35"/>
          <ac:graphicFrameMkLst>
            <pc:docMk/>
            <pc:sldMk cId="4233976290" sldId="270"/>
            <ac:graphicFrameMk id="4" creationId="{88A8EC57-C742-4D82-A154-6924E30FA49D}"/>
          </ac:graphicFrameMkLst>
        </pc:graphicFrameChg>
      </pc:sldChg>
    </pc:docChg>
  </pc:docChgLst>
  <pc:docChgLst>
    <pc:chgData name="claire.draudt" userId="S::claire.draudt_gmail.com#ext#@devupconforg2.onmicrosoft.com::7a07701b-a4de-4d5b-8f42-03fd027cc06d" providerId="AD" clId="Web-{EA0DC446-53DF-41CA-A4A7-9CE59BFEEB06}"/>
    <pc:docChg chg="modSld">
      <pc:chgData name="claire.draudt" userId="S::claire.draudt_gmail.com#ext#@devupconforg2.onmicrosoft.com::7a07701b-a4de-4d5b-8f42-03fd027cc06d" providerId="AD" clId="Web-{EA0DC446-53DF-41CA-A4A7-9CE59BFEEB06}" dt="2020-05-17T14:51:53.909" v="29" actId="20577"/>
      <pc:docMkLst>
        <pc:docMk/>
      </pc:docMkLst>
      <pc:sldChg chg="modSp">
        <pc:chgData name="claire.draudt" userId="S::claire.draudt_gmail.com#ext#@devupconforg2.onmicrosoft.com::7a07701b-a4de-4d5b-8f42-03fd027cc06d" providerId="AD" clId="Web-{EA0DC446-53DF-41CA-A4A7-9CE59BFEEB06}" dt="2020-05-17T14:51:53.909" v="28" actId="20577"/>
        <pc:sldMkLst>
          <pc:docMk/>
          <pc:sldMk cId="109857222" sldId="256"/>
        </pc:sldMkLst>
        <pc:spChg chg="mod">
          <ac:chgData name="claire.draudt" userId="S::claire.draudt_gmail.com#ext#@devupconforg2.onmicrosoft.com::7a07701b-a4de-4d5b-8f42-03fd027cc06d" providerId="AD" clId="Web-{EA0DC446-53DF-41CA-A4A7-9CE59BFEEB06}" dt="2020-05-17T14:51:53.909" v="28" actId="20577"/>
          <ac:spMkLst>
            <pc:docMk/>
            <pc:sldMk cId="109857222" sldId="256"/>
            <ac:spMk id="3" creationId="{00000000-0000-0000-0000-000000000000}"/>
          </ac:spMkLst>
        </pc:spChg>
      </pc:sldChg>
    </pc:docChg>
  </pc:docChgLst>
  <pc:docChgLst>
    <pc:chgData name="claire.draudt" userId="S::claire.draudt_gmail.com#ext#@devupconforg2.onmicrosoft.com::7a07701b-a4de-4d5b-8f42-03fd027cc06d" providerId="AD" clId="Web-{9A1F96A2-56AB-4381-AE0F-729320EC7B0D}"/>
    <pc:docChg chg="modSld">
      <pc:chgData name="claire.draudt" userId="S::claire.draudt_gmail.com#ext#@devupconforg2.onmicrosoft.com::7a07701b-a4de-4d5b-8f42-03fd027cc06d" providerId="AD" clId="Web-{9A1F96A2-56AB-4381-AE0F-729320EC7B0D}" dt="2020-05-16T17:41:05.325" v="83" actId="20577"/>
      <pc:docMkLst>
        <pc:docMk/>
      </pc:docMkLst>
      <pc:sldChg chg="modSp">
        <pc:chgData name="claire.draudt" userId="S::claire.draudt_gmail.com#ext#@devupconforg2.onmicrosoft.com::7a07701b-a4de-4d5b-8f42-03fd027cc06d" providerId="AD" clId="Web-{9A1F96A2-56AB-4381-AE0F-729320EC7B0D}" dt="2020-05-16T17:41:05.325" v="82" actId="20577"/>
        <pc:sldMkLst>
          <pc:docMk/>
          <pc:sldMk cId="2842495273" sldId="258"/>
        </pc:sldMkLst>
        <pc:spChg chg="mod">
          <ac:chgData name="claire.draudt" userId="S::claire.draudt_gmail.com#ext#@devupconforg2.onmicrosoft.com::7a07701b-a4de-4d5b-8f42-03fd027cc06d" providerId="AD" clId="Web-{9A1F96A2-56AB-4381-AE0F-729320EC7B0D}" dt="2020-05-16T17:41:05.325" v="82" actId="20577"/>
          <ac:spMkLst>
            <pc:docMk/>
            <pc:sldMk cId="2842495273" sldId="258"/>
            <ac:spMk id="2" creationId="{5864A91C-B52F-4248-9783-B1B88257358C}"/>
          </ac:spMkLst>
        </pc:spChg>
      </pc:sldChg>
    </pc:docChg>
  </pc:docChgLst>
  <pc:docChgLst>
    <pc:chgData name="claire.draudt" userId="S::claire.draudt_gmail.com#ext#@devupconforg2.onmicrosoft.com::7a07701b-a4de-4d5b-8f42-03fd027cc06d" providerId="AD" clId="Web-{417370D1-5183-4456-A58C-40AABA3EBD1C}"/>
    <pc:docChg chg="addSld delSld modSld sldOrd addMainMaster delMainMaster">
      <pc:chgData name="claire.draudt" userId="S::claire.draudt_gmail.com#ext#@devupconforg2.onmicrosoft.com::7a07701b-a4de-4d5b-8f42-03fd027cc06d" providerId="AD" clId="Web-{417370D1-5183-4456-A58C-40AABA3EBD1C}" dt="2020-05-16T17:16:39.980" v="72" actId="20577"/>
      <pc:docMkLst>
        <pc:docMk/>
      </pc:docMkLst>
      <pc:sldChg chg="modSp mod ord modClrScheme chgLayout">
        <pc:chgData name="claire.draudt" userId="S::claire.draudt_gmail.com#ext#@devupconforg2.onmicrosoft.com::7a07701b-a4de-4d5b-8f42-03fd027cc06d" providerId="AD" clId="Web-{417370D1-5183-4456-A58C-40AABA3EBD1C}" dt="2020-05-16T17:16:39.980" v="71" actId="20577"/>
        <pc:sldMkLst>
          <pc:docMk/>
          <pc:sldMk cId="109857222" sldId="256"/>
        </pc:sldMkLst>
        <pc:spChg chg="mod ord">
          <ac:chgData name="claire.draudt" userId="S::claire.draudt_gmail.com#ext#@devupconforg2.onmicrosoft.com::7a07701b-a4de-4d5b-8f42-03fd027cc06d" providerId="AD" clId="Web-{417370D1-5183-4456-A58C-40AABA3EBD1C}" dt="2020-05-16T17:15:40.386" v="23" actId="1076"/>
          <ac:spMkLst>
            <pc:docMk/>
            <pc:sldMk cId="109857222" sldId="256"/>
            <ac:spMk id="2" creationId="{00000000-0000-0000-0000-000000000000}"/>
          </ac:spMkLst>
        </pc:spChg>
        <pc:spChg chg="mod ord">
          <ac:chgData name="claire.draudt" userId="S::claire.draudt_gmail.com#ext#@devupconforg2.onmicrosoft.com::7a07701b-a4de-4d5b-8f42-03fd027cc06d" providerId="AD" clId="Web-{417370D1-5183-4456-A58C-40AABA3EBD1C}" dt="2020-05-16T17:16:39.980" v="71" actId="20577"/>
          <ac:spMkLst>
            <pc:docMk/>
            <pc:sldMk cId="109857222" sldId="256"/>
            <ac:spMk id="3" creationId="{00000000-0000-0000-0000-000000000000}"/>
          </ac:spMkLst>
        </pc:spChg>
      </pc:sldChg>
      <pc:sldChg chg="new del ord">
        <pc:chgData name="claire.draudt" userId="S::claire.draudt_gmail.com#ext#@devupconforg2.onmicrosoft.com::7a07701b-a4de-4d5b-8f42-03fd027cc06d" providerId="AD" clId="Web-{417370D1-5183-4456-A58C-40AABA3EBD1C}" dt="2020-05-16T17:15:03.479" v="7"/>
        <pc:sldMkLst>
          <pc:docMk/>
          <pc:sldMk cId="2230490887" sldId="257"/>
        </pc:sldMkLst>
      </pc:sldChg>
      <pc:sldChg chg="new">
        <pc:chgData name="claire.draudt" userId="S::claire.draudt_gmail.com#ext#@devupconforg2.onmicrosoft.com::7a07701b-a4de-4d5b-8f42-03fd027cc06d" providerId="AD" clId="Web-{417370D1-5183-4456-A58C-40AABA3EBD1C}" dt="2020-05-16T17:15:14.589" v="8"/>
        <pc:sldMkLst>
          <pc:docMk/>
          <pc:sldMk cId="4152513484" sldId="257"/>
        </pc:sldMkLst>
      </pc:sldChg>
      <pc:sldMasterChg chg="del delSldLayout">
        <pc:chgData name="claire.draudt" userId="S::claire.draudt_gmail.com#ext#@devupconforg2.onmicrosoft.com::7a07701b-a4de-4d5b-8f42-03fd027cc06d" providerId="AD" clId="Web-{417370D1-5183-4456-A58C-40AABA3EBD1C}" dt="2020-05-16T17:13:51.198" v="0"/>
        <pc:sldMasterMkLst>
          <pc:docMk/>
          <pc:sldMasterMk cId="2460954070" sldId="2147483660"/>
        </pc:sldMasterMkLst>
        <pc:sldLayoutChg chg="del">
          <pc:chgData name="claire.draudt" userId="S::claire.draudt_gmail.com#ext#@devupconforg2.onmicrosoft.com::7a07701b-a4de-4d5b-8f42-03fd027cc06d" providerId="AD" clId="Web-{417370D1-5183-4456-A58C-40AABA3EBD1C}" dt="2020-05-16T17:13:51.198" v="0"/>
          <pc:sldLayoutMkLst>
            <pc:docMk/>
            <pc:sldMasterMk cId="2460954070" sldId="2147483660"/>
            <pc:sldLayoutMk cId="2385387890" sldId="2147483661"/>
          </pc:sldLayoutMkLst>
        </pc:sldLayoutChg>
        <pc:sldLayoutChg chg="del">
          <pc:chgData name="claire.draudt" userId="S::claire.draudt_gmail.com#ext#@devupconforg2.onmicrosoft.com::7a07701b-a4de-4d5b-8f42-03fd027cc06d" providerId="AD" clId="Web-{417370D1-5183-4456-A58C-40AABA3EBD1C}" dt="2020-05-16T17:13:51.198" v="0"/>
          <pc:sldLayoutMkLst>
            <pc:docMk/>
            <pc:sldMasterMk cId="2460954070" sldId="2147483660"/>
            <pc:sldLayoutMk cId="949138452" sldId="2147483662"/>
          </pc:sldLayoutMkLst>
        </pc:sldLayoutChg>
        <pc:sldLayoutChg chg="del">
          <pc:chgData name="claire.draudt" userId="S::claire.draudt_gmail.com#ext#@devupconforg2.onmicrosoft.com::7a07701b-a4de-4d5b-8f42-03fd027cc06d" providerId="AD" clId="Web-{417370D1-5183-4456-A58C-40AABA3EBD1C}" dt="2020-05-16T17:13:51.198" v="0"/>
          <pc:sldLayoutMkLst>
            <pc:docMk/>
            <pc:sldMasterMk cId="2460954070" sldId="2147483660"/>
            <pc:sldLayoutMk cId="2591524520" sldId="2147483663"/>
          </pc:sldLayoutMkLst>
        </pc:sldLayoutChg>
        <pc:sldLayoutChg chg="del">
          <pc:chgData name="claire.draudt" userId="S::claire.draudt_gmail.com#ext#@devupconforg2.onmicrosoft.com::7a07701b-a4de-4d5b-8f42-03fd027cc06d" providerId="AD" clId="Web-{417370D1-5183-4456-A58C-40AABA3EBD1C}" dt="2020-05-16T17:13:51.198" v="0"/>
          <pc:sldLayoutMkLst>
            <pc:docMk/>
            <pc:sldMasterMk cId="2460954070" sldId="2147483660"/>
            <pc:sldLayoutMk cId="1203092039" sldId="2147483664"/>
          </pc:sldLayoutMkLst>
        </pc:sldLayoutChg>
        <pc:sldLayoutChg chg="del">
          <pc:chgData name="claire.draudt" userId="S::claire.draudt_gmail.com#ext#@devupconforg2.onmicrosoft.com::7a07701b-a4de-4d5b-8f42-03fd027cc06d" providerId="AD" clId="Web-{417370D1-5183-4456-A58C-40AABA3EBD1C}" dt="2020-05-16T17:13:51.198" v="0"/>
          <pc:sldLayoutMkLst>
            <pc:docMk/>
            <pc:sldMasterMk cId="2460954070" sldId="2147483660"/>
            <pc:sldLayoutMk cId="3733172339" sldId="2147483665"/>
          </pc:sldLayoutMkLst>
        </pc:sldLayoutChg>
        <pc:sldLayoutChg chg="del">
          <pc:chgData name="claire.draudt" userId="S::claire.draudt_gmail.com#ext#@devupconforg2.onmicrosoft.com::7a07701b-a4de-4d5b-8f42-03fd027cc06d" providerId="AD" clId="Web-{417370D1-5183-4456-A58C-40AABA3EBD1C}" dt="2020-05-16T17:13:51.198" v="0"/>
          <pc:sldLayoutMkLst>
            <pc:docMk/>
            <pc:sldMasterMk cId="2460954070" sldId="2147483660"/>
            <pc:sldLayoutMk cId="3210312558" sldId="2147483666"/>
          </pc:sldLayoutMkLst>
        </pc:sldLayoutChg>
        <pc:sldLayoutChg chg="del">
          <pc:chgData name="claire.draudt" userId="S::claire.draudt_gmail.com#ext#@devupconforg2.onmicrosoft.com::7a07701b-a4de-4d5b-8f42-03fd027cc06d" providerId="AD" clId="Web-{417370D1-5183-4456-A58C-40AABA3EBD1C}" dt="2020-05-16T17:13:51.198" v="0"/>
          <pc:sldLayoutMkLst>
            <pc:docMk/>
            <pc:sldMasterMk cId="2460954070" sldId="2147483660"/>
            <pc:sldLayoutMk cId="3146388984" sldId="2147483667"/>
          </pc:sldLayoutMkLst>
        </pc:sldLayoutChg>
        <pc:sldLayoutChg chg="del">
          <pc:chgData name="claire.draudt" userId="S::claire.draudt_gmail.com#ext#@devupconforg2.onmicrosoft.com::7a07701b-a4de-4d5b-8f42-03fd027cc06d" providerId="AD" clId="Web-{417370D1-5183-4456-A58C-40AABA3EBD1C}" dt="2020-05-16T17:13:51.198" v="0"/>
          <pc:sldLayoutMkLst>
            <pc:docMk/>
            <pc:sldMasterMk cId="2460954070" sldId="2147483660"/>
            <pc:sldLayoutMk cId="3171841454" sldId="2147483668"/>
          </pc:sldLayoutMkLst>
        </pc:sldLayoutChg>
        <pc:sldLayoutChg chg="del">
          <pc:chgData name="claire.draudt" userId="S::claire.draudt_gmail.com#ext#@devupconforg2.onmicrosoft.com::7a07701b-a4de-4d5b-8f42-03fd027cc06d" providerId="AD" clId="Web-{417370D1-5183-4456-A58C-40AABA3EBD1C}" dt="2020-05-16T17:13:51.198" v="0"/>
          <pc:sldLayoutMkLst>
            <pc:docMk/>
            <pc:sldMasterMk cId="2460954070" sldId="2147483660"/>
            <pc:sldLayoutMk cId="1718958274" sldId="2147483669"/>
          </pc:sldLayoutMkLst>
        </pc:sldLayoutChg>
        <pc:sldLayoutChg chg="del">
          <pc:chgData name="claire.draudt" userId="S::claire.draudt_gmail.com#ext#@devupconforg2.onmicrosoft.com::7a07701b-a4de-4d5b-8f42-03fd027cc06d" providerId="AD" clId="Web-{417370D1-5183-4456-A58C-40AABA3EBD1C}" dt="2020-05-16T17:13:51.198" v="0"/>
          <pc:sldLayoutMkLst>
            <pc:docMk/>
            <pc:sldMasterMk cId="2460954070" sldId="2147483660"/>
            <pc:sldLayoutMk cId="2202905451" sldId="2147483670"/>
          </pc:sldLayoutMkLst>
        </pc:sldLayoutChg>
        <pc:sldLayoutChg chg="del">
          <pc:chgData name="claire.draudt" userId="S::claire.draudt_gmail.com#ext#@devupconforg2.onmicrosoft.com::7a07701b-a4de-4d5b-8f42-03fd027cc06d" providerId="AD" clId="Web-{417370D1-5183-4456-A58C-40AABA3EBD1C}" dt="2020-05-16T17:13:51.198" v="0"/>
          <pc:sldLayoutMkLst>
            <pc:docMk/>
            <pc:sldMasterMk cId="2460954070" sldId="2147483660"/>
            <pc:sldLayoutMk cId="3479445657" sldId="2147483671"/>
          </pc:sldLayoutMkLst>
        </pc:sldLayoutChg>
      </pc:sldMasterChg>
      <pc:sldMasterChg chg="add del addSldLayout delSldLayout modSldLayout">
        <pc:chgData name="claire.draudt" userId="S::claire.draudt_gmail.com#ext#@devupconforg2.onmicrosoft.com::7a07701b-a4de-4d5b-8f42-03fd027cc06d" providerId="AD" clId="Web-{417370D1-5183-4456-A58C-40AABA3EBD1C}" dt="2020-05-16T17:13:55.713" v="1"/>
        <pc:sldMasterMkLst>
          <pc:docMk/>
          <pc:sldMasterMk cId="2881922648" sldId="2147483672"/>
        </pc:sldMasterMkLst>
        <pc:sldLayoutChg chg="add del mod replId">
          <pc:chgData name="claire.draudt" userId="S::claire.draudt_gmail.com#ext#@devupconforg2.onmicrosoft.com::7a07701b-a4de-4d5b-8f42-03fd027cc06d" providerId="AD" clId="Web-{417370D1-5183-4456-A58C-40AABA3EBD1C}" dt="2020-05-16T17:13:55.713" v="1"/>
          <pc:sldLayoutMkLst>
            <pc:docMk/>
            <pc:sldMasterMk cId="2881922648" sldId="2147483672"/>
            <pc:sldLayoutMk cId="651602321" sldId="2147483673"/>
          </pc:sldLayoutMkLst>
        </pc:sldLayoutChg>
        <pc:sldLayoutChg chg="add del mod replId">
          <pc:chgData name="claire.draudt" userId="S::claire.draudt_gmail.com#ext#@devupconforg2.onmicrosoft.com::7a07701b-a4de-4d5b-8f42-03fd027cc06d" providerId="AD" clId="Web-{417370D1-5183-4456-A58C-40AABA3EBD1C}" dt="2020-05-16T17:13:55.713" v="1"/>
          <pc:sldLayoutMkLst>
            <pc:docMk/>
            <pc:sldMasterMk cId="2881922648" sldId="2147483672"/>
            <pc:sldLayoutMk cId="269037916" sldId="2147483674"/>
          </pc:sldLayoutMkLst>
        </pc:sldLayoutChg>
        <pc:sldLayoutChg chg="add del mod replId">
          <pc:chgData name="claire.draudt" userId="S::claire.draudt_gmail.com#ext#@devupconforg2.onmicrosoft.com::7a07701b-a4de-4d5b-8f42-03fd027cc06d" providerId="AD" clId="Web-{417370D1-5183-4456-A58C-40AABA3EBD1C}" dt="2020-05-16T17:13:55.713" v="1"/>
          <pc:sldLayoutMkLst>
            <pc:docMk/>
            <pc:sldMasterMk cId="2881922648" sldId="2147483672"/>
            <pc:sldLayoutMk cId="2406507684" sldId="2147483675"/>
          </pc:sldLayoutMkLst>
        </pc:sldLayoutChg>
        <pc:sldLayoutChg chg="add del mod replId">
          <pc:chgData name="claire.draudt" userId="S::claire.draudt_gmail.com#ext#@devupconforg2.onmicrosoft.com::7a07701b-a4de-4d5b-8f42-03fd027cc06d" providerId="AD" clId="Web-{417370D1-5183-4456-A58C-40AABA3EBD1C}" dt="2020-05-16T17:13:55.713" v="1"/>
          <pc:sldLayoutMkLst>
            <pc:docMk/>
            <pc:sldMasterMk cId="2881922648" sldId="2147483672"/>
            <pc:sldLayoutMk cId="3826496776" sldId="2147483676"/>
          </pc:sldLayoutMkLst>
        </pc:sldLayoutChg>
        <pc:sldLayoutChg chg="add del mod replId">
          <pc:chgData name="claire.draudt" userId="S::claire.draudt_gmail.com#ext#@devupconforg2.onmicrosoft.com::7a07701b-a4de-4d5b-8f42-03fd027cc06d" providerId="AD" clId="Web-{417370D1-5183-4456-A58C-40AABA3EBD1C}" dt="2020-05-16T17:13:55.713" v="1"/>
          <pc:sldLayoutMkLst>
            <pc:docMk/>
            <pc:sldMasterMk cId="2881922648" sldId="2147483672"/>
            <pc:sldLayoutMk cId="2736923706" sldId="2147483677"/>
          </pc:sldLayoutMkLst>
        </pc:sldLayoutChg>
        <pc:sldLayoutChg chg="add del mod replId">
          <pc:chgData name="claire.draudt" userId="S::claire.draudt_gmail.com#ext#@devupconforg2.onmicrosoft.com::7a07701b-a4de-4d5b-8f42-03fd027cc06d" providerId="AD" clId="Web-{417370D1-5183-4456-A58C-40AABA3EBD1C}" dt="2020-05-16T17:13:55.713" v="1"/>
          <pc:sldLayoutMkLst>
            <pc:docMk/>
            <pc:sldMasterMk cId="2881922648" sldId="2147483672"/>
            <pc:sldLayoutMk cId="712029482" sldId="2147483678"/>
          </pc:sldLayoutMkLst>
        </pc:sldLayoutChg>
        <pc:sldLayoutChg chg="add del mod replId">
          <pc:chgData name="claire.draudt" userId="S::claire.draudt_gmail.com#ext#@devupconforg2.onmicrosoft.com::7a07701b-a4de-4d5b-8f42-03fd027cc06d" providerId="AD" clId="Web-{417370D1-5183-4456-A58C-40AABA3EBD1C}" dt="2020-05-16T17:13:55.713" v="1"/>
          <pc:sldLayoutMkLst>
            <pc:docMk/>
            <pc:sldMasterMk cId="2881922648" sldId="2147483672"/>
            <pc:sldLayoutMk cId="3619562788" sldId="2147483679"/>
          </pc:sldLayoutMkLst>
        </pc:sldLayoutChg>
        <pc:sldLayoutChg chg="add del mod replId">
          <pc:chgData name="claire.draudt" userId="S::claire.draudt_gmail.com#ext#@devupconforg2.onmicrosoft.com::7a07701b-a4de-4d5b-8f42-03fd027cc06d" providerId="AD" clId="Web-{417370D1-5183-4456-A58C-40AABA3EBD1C}" dt="2020-05-16T17:13:55.713" v="1"/>
          <pc:sldLayoutMkLst>
            <pc:docMk/>
            <pc:sldMasterMk cId="2881922648" sldId="2147483672"/>
            <pc:sldLayoutMk cId="297083875" sldId="2147483680"/>
          </pc:sldLayoutMkLst>
        </pc:sldLayoutChg>
        <pc:sldLayoutChg chg="add del mod replId">
          <pc:chgData name="claire.draudt" userId="S::claire.draudt_gmail.com#ext#@devupconforg2.onmicrosoft.com::7a07701b-a4de-4d5b-8f42-03fd027cc06d" providerId="AD" clId="Web-{417370D1-5183-4456-A58C-40AABA3EBD1C}" dt="2020-05-16T17:13:55.713" v="1"/>
          <pc:sldLayoutMkLst>
            <pc:docMk/>
            <pc:sldMasterMk cId="2881922648" sldId="2147483672"/>
            <pc:sldLayoutMk cId="2703591064" sldId="2147483681"/>
          </pc:sldLayoutMkLst>
        </pc:sldLayoutChg>
        <pc:sldLayoutChg chg="add del mod replId">
          <pc:chgData name="claire.draudt" userId="S::claire.draudt_gmail.com#ext#@devupconforg2.onmicrosoft.com::7a07701b-a4de-4d5b-8f42-03fd027cc06d" providerId="AD" clId="Web-{417370D1-5183-4456-A58C-40AABA3EBD1C}" dt="2020-05-16T17:13:55.713" v="1"/>
          <pc:sldLayoutMkLst>
            <pc:docMk/>
            <pc:sldMasterMk cId="2881922648" sldId="2147483672"/>
            <pc:sldLayoutMk cId="4215971384" sldId="2147483682"/>
          </pc:sldLayoutMkLst>
        </pc:sldLayoutChg>
        <pc:sldLayoutChg chg="add del mod replId">
          <pc:chgData name="claire.draudt" userId="S::claire.draudt_gmail.com#ext#@devupconforg2.onmicrosoft.com::7a07701b-a4de-4d5b-8f42-03fd027cc06d" providerId="AD" clId="Web-{417370D1-5183-4456-A58C-40AABA3EBD1C}" dt="2020-05-16T17:13:55.713" v="1"/>
          <pc:sldLayoutMkLst>
            <pc:docMk/>
            <pc:sldMasterMk cId="2881922648" sldId="2147483672"/>
            <pc:sldLayoutMk cId="4058443824" sldId="2147483683"/>
          </pc:sldLayoutMkLst>
        </pc:sldLayoutChg>
      </pc:sldMasterChg>
      <pc:sldMasterChg chg="add del addSldLayout delSldLayout modSldLayout">
        <pc:chgData name="claire.draudt" userId="S::claire.draudt_gmail.com#ext#@devupconforg2.onmicrosoft.com::7a07701b-a4de-4d5b-8f42-03fd027cc06d" providerId="AD" clId="Web-{417370D1-5183-4456-A58C-40AABA3EBD1C}" dt="2020-05-16T17:14:09.479" v="2"/>
        <pc:sldMasterMkLst>
          <pc:docMk/>
          <pc:sldMasterMk cId="4196674807" sldId="2147483684"/>
        </pc:sldMasterMkLst>
        <pc:sldLayoutChg chg="add del mod replId">
          <pc:chgData name="claire.draudt" userId="S::claire.draudt_gmail.com#ext#@devupconforg2.onmicrosoft.com::7a07701b-a4de-4d5b-8f42-03fd027cc06d" providerId="AD" clId="Web-{417370D1-5183-4456-A58C-40AABA3EBD1C}" dt="2020-05-16T17:14:09.479" v="2"/>
          <pc:sldLayoutMkLst>
            <pc:docMk/>
            <pc:sldMasterMk cId="4196674807" sldId="2147483684"/>
            <pc:sldLayoutMk cId="3502428595" sldId="2147483685"/>
          </pc:sldLayoutMkLst>
        </pc:sldLayoutChg>
        <pc:sldLayoutChg chg="add del mod replId">
          <pc:chgData name="claire.draudt" userId="S::claire.draudt_gmail.com#ext#@devupconforg2.onmicrosoft.com::7a07701b-a4de-4d5b-8f42-03fd027cc06d" providerId="AD" clId="Web-{417370D1-5183-4456-A58C-40AABA3EBD1C}" dt="2020-05-16T17:14:09.479" v="2"/>
          <pc:sldLayoutMkLst>
            <pc:docMk/>
            <pc:sldMasterMk cId="4196674807" sldId="2147483684"/>
            <pc:sldLayoutMk cId="680082127" sldId="2147483686"/>
          </pc:sldLayoutMkLst>
        </pc:sldLayoutChg>
        <pc:sldLayoutChg chg="add del mod replId">
          <pc:chgData name="claire.draudt" userId="S::claire.draudt_gmail.com#ext#@devupconforg2.onmicrosoft.com::7a07701b-a4de-4d5b-8f42-03fd027cc06d" providerId="AD" clId="Web-{417370D1-5183-4456-A58C-40AABA3EBD1C}" dt="2020-05-16T17:14:09.479" v="2"/>
          <pc:sldLayoutMkLst>
            <pc:docMk/>
            <pc:sldMasterMk cId="4196674807" sldId="2147483684"/>
            <pc:sldLayoutMk cId="1159478956" sldId="2147483687"/>
          </pc:sldLayoutMkLst>
        </pc:sldLayoutChg>
        <pc:sldLayoutChg chg="add del mod replId">
          <pc:chgData name="claire.draudt" userId="S::claire.draudt_gmail.com#ext#@devupconforg2.onmicrosoft.com::7a07701b-a4de-4d5b-8f42-03fd027cc06d" providerId="AD" clId="Web-{417370D1-5183-4456-A58C-40AABA3EBD1C}" dt="2020-05-16T17:14:09.479" v="2"/>
          <pc:sldLayoutMkLst>
            <pc:docMk/>
            <pc:sldMasterMk cId="4196674807" sldId="2147483684"/>
            <pc:sldLayoutMk cId="2923606228" sldId="2147483688"/>
          </pc:sldLayoutMkLst>
        </pc:sldLayoutChg>
        <pc:sldLayoutChg chg="add del mod replId">
          <pc:chgData name="claire.draudt" userId="S::claire.draudt_gmail.com#ext#@devupconforg2.onmicrosoft.com::7a07701b-a4de-4d5b-8f42-03fd027cc06d" providerId="AD" clId="Web-{417370D1-5183-4456-A58C-40AABA3EBD1C}" dt="2020-05-16T17:14:09.479" v="2"/>
          <pc:sldLayoutMkLst>
            <pc:docMk/>
            <pc:sldMasterMk cId="4196674807" sldId="2147483684"/>
            <pc:sldLayoutMk cId="3632114031" sldId="2147483689"/>
          </pc:sldLayoutMkLst>
        </pc:sldLayoutChg>
        <pc:sldLayoutChg chg="add del mod replId">
          <pc:chgData name="claire.draudt" userId="S::claire.draudt_gmail.com#ext#@devupconforg2.onmicrosoft.com::7a07701b-a4de-4d5b-8f42-03fd027cc06d" providerId="AD" clId="Web-{417370D1-5183-4456-A58C-40AABA3EBD1C}" dt="2020-05-16T17:14:09.479" v="2"/>
          <pc:sldLayoutMkLst>
            <pc:docMk/>
            <pc:sldMasterMk cId="4196674807" sldId="2147483684"/>
            <pc:sldLayoutMk cId="424403863" sldId="2147483690"/>
          </pc:sldLayoutMkLst>
        </pc:sldLayoutChg>
        <pc:sldLayoutChg chg="add del mod replId">
          <pc:chgData name="claire.draudt" userId="S::claire.draudt_gmail.com#ext#@devupconforg2.onmicrosoft.com::7a07701b-a4de-4d5b-8f42-03fd027cc06d" providerId="AD" clId="Web-{417370D1-5183-4456-A58C-40AABA3EBD1C}" dt="2020-05-16T17:14:09.479" v="2"/>
          <pc:sldLayoutMkLst>
            <pc:docMk/>
            <pc:sldMasterMk cId="4196674807" sldId="2147483684"/>
            <pc:sldLayoutMk cId="638692191" sldId="2147483691"/>
          </pc:sldLayoutMkLst>
        </pc:sldLayoutChg>
        <pc:sldLayoutChg chg="add del mod replId">
          <pc:chgData name="claire.draudt" userId="S::claire.draudt_gmail.com#ext#@devupconforg2.onmicrosoft.com::7a07701b-a4de-4d5b-8f42-03fd027cc06d" providerId="AD" clId="Web-{417370D1-5183-4456-A58C-40AABA3EBD1C}" dt="2020-05-16T17:14:09.479" v="2"/>
          <pc:sldLayoutMkLst>
            <pc:docMk/>
            <pc:sldMasterMk cId="4196674807" sldId="2147483684"/>
            <pc:sldLayoutMk cId="1148869659" sldId="2147483692"/>
          </pc:sldLayoutMkLst>
        </pc:sldLayoutChg>
        <pc:sldLayoutChg chg="add del mod replId">
          <pc:chgData name="claire.draudt" userId="S::claire.draudt_gmail.com#ext#@devupconforg2.onmicrosoft.com::7a07701b-a4de-4d5b-8f42-03fd027cc06d" providerId="AD" clId="Web-{417370D1-5183-4456-A58C-40AABA3EBD1C}" dt="2020-05-16T17:14:09.479" v="2"/>
          <pc:sldLayoutMkLst>
            <pc:docMk/>
            <pc:sldMasterMk cId="4196674807" sldId="2147483684"/>
            <pc:sldLayoutMk cId="2781271213" sldId="2147483693"/>
          </pc:sldLayoutMkLst>
        </pc:sldLayoutChg>
        <pc:sldLayoutChg chg="add del mod replId">
          <pc:chgData name="claire.draudt" userId="S::claire.draudt_gmail.com#ext#@devupconforg2.onmicrosoft.com::7a07701b-a4de-4d5b-8f42-03fd027cc06d" providerId="AD" clId="Web-{417370D1-5183-4456-A58C-40AABA3EBD1C}" dt="2020-05-16T17:14:09.479" v="2"/>
          <pc:sldLayoutMkLst>
            <pc:docMk/>
            <pc:sldMasterMk cId="4196674807" sldId="2147483684"/>
            <pc:sldLayoutMk cId="1814458047" sldId="2147483694"/>
          </pc:sldLayoutMkLst>
        </pc:sldLayoutChg>
        <pc:sldLayoutChg chg="add del mod replId">
          <pc:chgData name="claire.draudt" userId="S::claire.draudt_gmail.com#ext#@devupconforg2.onmicrosoft.com::7a07701b-a4de-4d5b-8f42-03fd027cc06d" providerId="AD" clId="Web-{417370D1-5183-4456-A58C-40AABA3EBD1C}" dt="2020-05-16T17:14:09.479" v="2"/>
          <pc:sldLayoutMkLst>
            <pc:docMk/>
            <pc:sldMasterMk cId="4196674807" sldId="2147483684"/>
            <pc:sldLayoutMk cId="1440925593" sldId="2147483695"/>
          </pc:sldLayoutMkLst>
        </pc:sldLayoutChg>
      </pc:sldMasterChg>
      <pc:sldMasterChg chg="add del addSldLayout delSldLayout modSldLayout">
        <pc:chgData name="claire.draudt" userId="S::claire.draudt_gmail.com#ext#@devupconforg2.onmicrosoft.com::7a07701b-a4de-4d5b-8f42-03fd027cc06d" providerId="AD" clId="Web-{417370D1-5183-4456-A58C-40AABA3EBD1C}" dt="2020-05-16T17:14:15.120" v="3"/>
        <pc:sldMasterMkLst>
          <pc:docMk/>
          <pc:sldMasterMk cId="3214590454" sldId="2147483696"/>
        </pc:sldMasterMkLst>
        <pc:sldLayoutChg chg="add del mod replId">
          <pc:chgData name="claire.draudt" userId="S::claire.draudt_gmail.com#ext#@devupconforg2.onmicrosoft.com::7a07701b-a4de-4d5b-8f42-03fd027cc06d" providerId="AD" clId="Web-{417370D1-5183-4456-A58C-40AABA3EBD1C}" dt="2020-05-16T17:14:15.120" v="3"/>
          <pc:sldLayoutMkLst>
            <pc:docMk/>
            <pc:sldMasterMk cId="3214590454" sldId="2147483696"/>
            <pc:sldLayoutMk cId="3151532461" sldId="2147483697"/>
          </pc:sldLayoutMkLst>
        </pc:sldLayoutChg>
        <pc:sldLayoutChg chg="add del mod replId">
          <pc:chgData name="claire.draudt" userId="S::claire.draudt_gmail.com#ext#@devupconforg2.onmicrosoft.com::7a07701b-a4de-4d5b-8f42-03fd027cc06d" providerId="AD" clId="Web-{417370D1-5183-4456-A58C-40AABA3EBD1C}" dt="2020-05-16T17:14:15.120" v="3"/>
          <pc:sldLayoutMkLst>
            <pc:docMk/>
            <pc:sldMasterMk cId="3214590454" sldId="2147483696"/>
            <pc:sldLayoutMk cId="145756994" sldId="2147483698"/>
          </pc:sldLayoutMkLst>
        </pc:sldLayoutChg>
        <pc:sldLayoutChg chg="add del mod replId">
          <pc:chgData name="claire.draudt" userId="S::claire.draudt_gmail.com#ext#@devupconforg2.onmicrosoft.com::7a07701b-a4de-4d5b-8f42-03fd027cc06d" providerId="AD" clId="Web-{417370D1-5183-4456-A58C-40AABA3EBD1C}" dt="2020-05-16T17:14:15.120" v="3"/>
          <pc:sldLayoutMkLst>
            <pc:docMk/>
            <pc:sldMasterMk cId="3214590454" sldId="2147483696"/>
            <pc:sldLayoutMk cId="807882912" sldId="2147483699"/>
          </pc:sldLayoutMkLst>
        </pc:sldLayoutChg>
        <pc:sldLayoutChg chg="add del mod replId">
          <pc:chgData name="claire.draudt" userId="S::claire.draudt_gmail.com#ext#@devupconforg2.onmicrosoft.com::7a07701b-a4de-4d5b-8f42-03fd027cc06d" providerId="AD" clId="Web-{417370D1-5183-4456-A58C-40AABA3EBD1C}" dt="2020-05-16T17:14:15.120" v="3"/>
          <pc:sldLayoutMkLst>
            <pc:docMk/>
            <pc:sldMasterMk cId="3214590454" sldId="2147483696"/>
            <pc:sldLayoutMk cId="414840421" sldId="2147483700"/>
          </pc:sldLayoutMkLst>
        </pc:sldLayoutChg>
        <pc:sldLayoutChg chg="add del mod replId">
          <pc:chgData name="claire.draudt" userId="S::claire.draudt_gmail.com#ext#@devupconforg2.onmicrosoft.com::7a07701b-a4de-4d5b-8f42-03fd027cc06d" providerId="AD" clId="Web-{417370D1-5183-4456-A58C-40AABA3EBD1C}" dt="2020-05-16T17:14:15.120" v="3"/>
          <pc:sldLayoutMkLst>
            <pc:docMk/>
            <pc:sldMasterMk cId="3214590454" sldId="2147483696"/>
            <pc:sldLayoutMk cId="2738238846" sldId="2147483701"/>
          </pc:sldLayoutMkLst>
        </pc:sldLayoutChg>
        <pc:sldLayoutChg chg="add del mod replId">
          <pc:chgData name="claire.draudt" userId="S::claire.draudt_gmail.com#ext#@devupconforg2.onmicrosoft.com::7a07701b-a4de-4d5b-8f42-03fd027cc06d" providerId="AD" clId="Web-{417370D1-5183-4456-A58C-40AABA3EBD1C}" dt="2020-05-16T17:14:15.120" v="3"/>
          <pc:sldLayoutMkLst>
            <pc:docMk/>
            <pc:sldMasterMk cId="3214590454" sldId="2147483696"/>
            <pc:sldLayoutMk cId="979594056" sldId="2147483702"/>
          </pc:sldLayoutMkLst>
        </pc:sldLayoutChg>
        <pc:sldLayoutChg chg="add del mod replId">
          <pc:chgData name="claire.draudt" userId="S::claire.draudt_gmail.com#ext#@devupconforg2.onmicrosoft.com::7a07701b-a4de-4d5b-8f42-03fd027cc06d" providerId="AD" clId="Web-{417370D1-5183-4456-A58C-40AABA3EBD1C}" dt="2020-05-16T17:14:15.120" v="3"/>
          <pc:sldLayoutMkLst>
            <pc:docMk/>
            <pc:sldMasterMk cId="3214590454" sldId="2147483696"/>
            <pc:sldLayoutMk cId="2033051089" sldId="2147483703"/>
          </pc:sldLayoutMkLst>
        </pc:sldLayoutChg>
        <pc:sldLayoutChg chg="add del mod replId">
          <pc:chgData name="claire.draudt" userId="S::claire.draudt_gmail.com#ext#@devupconforg2.onmicrosoft.com::7a07701b-a4de-4d5b-8f42-03fd027cc06d" providerId="AD" clId="Web-{417370D1-5183-4456-A58C-40AABA3EBD1C}" dt="2020-05-16T17:14:15.120" v="3"/>
          <pc:sldLayoutMkLst>
            <pc:docMk/>
            <pc:sldMasterMk cId="3214590454" sldId="2147483696"/>
            <pc:sldLayoutMk cId="1385811589" sldId="2147483704"/>
          </pc:sldLayoutMkLst>
        </pc:sldLayoutChg>
        <pc:sldLayoutChg chg="add del mod replId">
          <pc:chgData name="claire.draudt" userId="S::claire.draudt_gmail.com#ext#@devupconforg2.onmicrosoft.com::7a07701b-a4de-4d5b-8f42-03fd027cc06d" providerId="AD" clId="Web-{417370D1-5183-4456-A58C-40AABA3EBD1C}" dt="2020-05-16T17:14:15.120" v="3"/>
          <pc:sldLayoutMkLst>
            <pc:docMk/>
            <pc:sldMasterMk cId="3214590454" sldId="2147483696"/>
            <pc:sldLayoutMk cId="1081166161" sldId="2147483705"/>
          </pc:sldLayoutMkLst>
        </pc:sldLayoutChg>
        <pc:sldLayoutChg chg="add del mod replId">
          <pc:chgData name="claire.draudt" userId="S::claire.draudt_gmail.com#ext#@devupconforg2.onmicrosoft.com::7a07701b-a4de-4d5b-8f42-03fd027cc06d" providerId="AD" clId="Web-{417370D1-5183-4456-A58C-40AABA3EBD1C}" dt="2020-05-16T17:14:15.120" v="3"/>
          <pc:sldLayoutMkLst>
            <pc:docMk/>
            <pc:sldMasterMk cId="3214590454" sldId="2147483696"/>
            <pc:sldLayoutMk cId="4211737655" sldId="2147483706"/>
          </pc:sldLayoutMkLst>
        </pc:sldLayoutChg>
        <pc:sldLayoutChg chg="add del mod replId">
          <pc:chgData name="claire.draudt" userId="S::claire.draudt_gmail.com#ext#@devupconforg2.onmicrosoft.com::7a07701b-a4de-4d5b-8f42-03fd027cc06d" providerId="AD" clId="Web-{417370D1-5183-4456-A58C-40AABA3EBD1C}" dt="2020-05-16T17:14:15.120" v="3"/>
          <pc:sldLayoutMkLst>
            <pc:docMk/>
            <pc:sldMasterMk cId="3214590454" sldId="2147483696"/>
            <pc:sldLayoutMk cId="2589516703" sldId="2147483707"/>
          </pc:sldLayoutMkLst>
        </pc:sldLayoutChg>
      </pc:sldMasterChg>
      <pc:sldMasterChg chg="add addSldLayout modSldLayout">
        <pc:chgData name="claire.draudt" userId="S::claire.draudt_gmail.com#ext#@devupconforg2.onmicrosoft.com::7a07701b-a4de-4d5b-8f42-03fd027cc06d" providerId="AD" clId="Web-{417370D1-5183-4456-A58C-40AABA3EBD1C}" dt="2020-05-16T17:14:15.120" v="3"/>
        <pc:sldMasterMkLst>
          <pc:docMk/>
          <pc:sldMasterMk cId="134417235" sldId="2147483708"/>
        </pc:sldMasterMkLst>
        <pc:sldLayoutChg chg="add mod replId">
          <pc:chgData name="claire.draudt" userId="S::claire.draudt_gmail.com#ext#@devupconforg2.onmicrosoft.com::7a07701b-a4de-4d5b-8f42-03fd027cc06d" providerId="AD" clId="Web-{417370D1-5183-4456-A58C-40AABA3EBD1C}" dt="2020-05-16T17:14:15.120" v="3"/>
          <pc:sldLayoutMkLst>
            <pc:docMk/>
            <pc:sldMasterMk cId="134417235" sldId="2147483708"/>
            <pc:sldLayoutMk cId="2302295545" sldId="2147483709"/>
          </pc:sldLayoutMkLst>
        </pc:sldLayoutChg>
        <pc:sldLayoutChg chg="add mod replId">
          <pc:chgData name="claire.draudt" userId="S::claire.draudt_gmail.com#ext#@devupconforg2.onmicrosoft.com::7a07701b-a4de-4d5b-8f42-03fd027cc06d" providerId="AD" clId="Web-{417370D1-5183-4456-A58C-40AABA3EBD1C}" dt="2020-05-16T17:14:15.120" v="3"/>
          <pc:sldLayoutMkLst>
            <pc:docMk/>
            <pc:sldMasterMk cId="134417235" sldId="2147483708"/>
            <pc:sldLayoutMk cId="4247997910" sldId="2147483710"/>
          </pc:sldLayoutMkLst>
        </pc:sldLayoutChg>
        <pc:sldLayoutChg chg="add mod replId">
          <pc:chgData name="claire.draudt" userId="S::claire.draudt_gmail.com#ext#@devupconforg2.onmicrosoft.com::7a07701b-a4de-4d5b-8f42-03fd027cc06d" providerId="AD" clId="Web-{417370D1-5183-4456-A58C-40AABA3EBD1C}" dt="2020-05-16T17:14:15.120" v="3"/>
          <pc:sldLayoutMkLst>
            <pc:docMk/>
            <pc:sldMasterMk cId="134417235" sldId="2147483708"/>
            <pc:sldLayoutMk cId="1375418952" sldId="2147483711"/>
          </pc:sldLayoutMkLst>
        </pc:sldLayoutChg>
        <pc:sldLayoutChg chg="add mod replId">
          <pc:chgData name="claire.draudt" userId="S::claire.draudt_gmail.com#ext#@devupconforg2.onmicrosoft.com::7a07701b-a4de-4d5b-8f42-03fd027cc06d" providerId="AD" clId="Web-{417370D1-5183-4456-A58C-40AABA3EBD1C}" dt="2020-05-16T17:14:15.120" v="3"/>
          <pc:sldLayoutMkLst>
            <pc:docMk/>
            <pc:sldMasterMk cId="134417235" sldId="2147483708"/>
            <pc:sldLayoutMk cId="4239466885" sldId="2147483712"/>
          </pc:sldLayoutMkLst>
        </pc:sldLayoutChg>
        <pc:sldLayoutChg chg="add mod replId">
          <pc:chgData name="claire.draudt" userId="S::claire.draudt_gmail.com#ext#@devupconforg2.onmicrosoft.com::7a07701b-a4de-4d5b-8f42-03fd027cc06d" providerId="AD" clId="Web-{417370D1-5183-4456-A58C-40AABA3EBD1C}" dt="2020-05-16T17:14:15.120" v="3"/>
          <pc:sldLayoutMkLst>
            <pc:docMk/>
            <pc:sldMasterMk cId="134417235" sldId="2147483708"/>
            <pc:sldLayoutMk cId="3449993306" sldId="2147483713"/>
          </pc:sldLayoutMkLst>
        </pc:sldLayoutChg>
        <pc:sldLayoutChg chg="add mod replId">
          <pc:chgData name="claire.draudt" userId="S::claire.draudt_gmail.com#ext#@devupconforg2.onmicrosoft.com::7a07701b-a4de-4d5b-8f42-03fd027cc06d" providerId="AD" clId="Web-{417370D1-5183-4456-A58C-40AABA3EBD1C}" dt="2020-05-16T17:14:15.120" v="3"/>
          <pc:sldLayoutMkLst>
            <pc:docMk/>
            <pc:sldMasterMk cId="134417235" sldId="2147483708"/>
            <pc:sldLayoutMk cId="2138486107" sldId="2147483714"/>
          </pc:sldLayoutMkLst>
        </pc:sldLayoutChg>
        <pc:sldLayoutChg chg="add mod replId">
          <pc:chgData name="claire.draudt" userId="S::claire.draudt_gmail.com#ext#@devupconforg2.onmicrosoft.com::7a07701b-a4de-4d5b-8f42-03fd027cc06d" providerId="AD" clId="Web-{417370D1-5183-4456-A58C-40AABA3EBD1C}" dt="2020-05-16T17:14:15.120" v="3"/>
          <pc:sldLayoutMkLst>
            <pc:docMk/>
            <pc:sldMasterMk cId="134417235" sldId="2147483708"/>
            <pc:sldLayoutMk cId="2233453159" sldId="2147483715"/>
          </pc:sldLayoutMkLst>
        </pc:sldLayoutChg>
        <pc:sldLayoutChg chg="add mod replId">
          <pc:chgData name="claire.draudt" userId="S::claire.draudt_gmail.com#ext#@devupconforg2.onmicrosoft.com::7a07701b-a4de-4d5b-8f42-03fd027cc06d" providerId="AD" clId="Web-{417370D1-5183-4456-A58C-40AABA3EBD1C}" dt="2020-05-16T17:14:15.120" v="3"/>
          <pc:sldLayoutMkLst>
            <pc:docMk/>
            <pc:sldMasterMk cId="134417235" sldId="2147483708"/>
            <pc:sldLayoutMk cId="831106120" sldId="2147483716"/>
          </pc:sldLayoutMkLst>
        </pc:sldLayoutChg>
        <pc:sldLayoutChg chg="add mod replId">
          <pc:chgData name="claire.draudt" userId="S::claire.draudt_gmail.com#ext#@devupconforg2.onmicrosoft.com::7a07701b-a4de-4d5b-8f42-03fd027cc06d" providerId="AD" clId="Web-{417370D1-5183-4456-A58C-40AABA3EBD1C}" dt="2020-05-16T17:14:15.120" v="3"/>
          <pc:sldLayoutMkLst>
            <pc:docMk/>
            <pc:sldMasterMk cId="134417235" sldId="2147483708"/>
            <pc:sldLayoutMk cId="1926733237" sldId="2147483717"/>
          </pc:sldLayoutMkLst>
        </pc:sldLayoutChg>
        <pc:sldLayoutChg chg="add mod replId">
          <pc:chgData name="claire.draudt" userId="S::claire.draudt_gmail.com#ext#@devupconforg2.onmicrosoft.com::7a07701b-a4de-4d5b-8f42-03fd027cc06d" providerId="AD" clId="Web-{417370D1-5183-4456-A58C-40AABA3EBD1C}" dt="2020-05-16T17:14:15.120" v="3"/>
          <pc:sldLayoutMkLst>
            <pc:docMk/>
            <pc:sldMasterMk cId="134417235" sldId="2147483708"/>
            <pc:sldLayoutMk cId="2343306656" sldId="2147483718"/>
          </pc:sldLayoutMkLst>
        </pc:sldLayoutChg>
        <pc:sldLayoutChg chg="add mod replId">
          <pc:chgData name="claire.draudt" userId="S::claire.draudt_gmail.com#ext#@devupconforg2.onmicrosoft.com::7a07701b-a4de-4d5b-8f42-03fd027cc06d" providerId="AD" clId="Web-{417370D1-5183-4456-A58C-40AABA3EBD1C}" dt="2020-05-16T17:14:15.120" v="3"/>
          <pc:sldLayoutMkLst>
            <pc:docMk/>
            <pc:sldMasterMk cId="134417235" sldId="2147483708"/>
            <pc:sldLayoutMk cId="2332583213" sldId="2147483719"/>
          </pc:sldLayoutMkLst>
        </pc:sldLayoutChg>
      </pc:sldMasterChg>
    </pc:docChg>
  </pc:docChgLst>
  <pc:docChgLst>
    <pc:chgData name="nurseharn" userId="S::nurseharn_gmail.com#ext#@devupconforg2.onmicrosoft.com::2a8473b4-5f32-4f0e-b327-aec5dd77c431" providerId="AD" clId="Web-{12331B6F-33AF-47CC-8F31-A0E465416CF9}"/>
    <pc:docChg chg="delSld modSld sldOrd">
      <pc:chgData name="nurseharn" userId="S::nurseharn_gmail.com#ext#@devupconforg2.onmicrosoft.com::2a8473b4-5f32-4f0e-b327-aec5dd77c431" providerId="AD" clId="Web-{12331B6F-33AF-47CC-8F31-A0E465416CF9}" dt="2020-05-16T20:23:23.069" v="574"/>
      <pc:docMkLst>
        <pc:docMk/>
      </pc:docMkLst>
      <pc:sldChg chg="addSp modSp del">
        <pc:chgData name="nurseharn" userId="S::nurseharn_gmail.com#ext#@devupconforg2.onmicrosoft.com::2a8473b4-5f32-4f0e-b327-aec5dd77c431" providerId="AD" clId="Web-{12331B6F-33AF-47CC-8F31-A0E465416CF9}" dt="2020-05-16T20:10:52.551" v="254"/>
        <pc:sldMkLst>
          <pc:docMk/>
          <pc:sldMk cId="390004433" sldId="259"/>
        </pc:sldMkLst>
        <pc:graphicFrameChg chg="add mod modGraphic">
          <ac:chgData name="nurseharn" userId="S::nurseharn_gmail.com#ext#@devupconforg2.onmicrosoft.com::2a8473b4-5f32-4f0e-b327-aec5dd77c431" providerId="AD" clId="Web-{12331B6F-33AF-47CC-8F31-A0E465416CF9}" dt="2020-05-16T20:09:01.989" v="124"/>
          <ac:graphicFrameMkLst>
            <pc:docMk/>
            <pc:sldMk cId="390004433" sldId="259"/>
            <ac:graphicFrameMk id="4" creationId="{F9425560-40F9-412F-9553-06D8CB24AAA6}"/>
          </ac:graphicFrameMkLst>
        </pc:graphicFrameChg>
      </pc:sldChg>
      <pc:sldChg chg="addCm">
        <pc:chgData name="nurseharn" userId="S::nurseharn_gmail.com#ext#@devupconforg2.onmicrosoft.com::2a8473b4-5f32-4f0e-b327-aec5dd77c431" providerId="AD" clId="Web-{12331B6F-33AF-47CC-8F31-A0E465416CF9}" dt="2020-05-16T20:23:23.069" v="574"/>
        <pc:sldMkLst>
          <pc:docMk/>
          <pc:sldMk cId="1223885443" sldId="266"/>
        </pc:sldMkLst>
      </pc:sldChg>
      <pc:sldChg chg="addSp delSp modSp">
        <pc:chgData name="nurseharn" userId="S::nurseharn_gmail.com#ext#@devupconforg2.onmicrosoft.com::2a8473b4-5f32-4f0e-b327-aec5dd77c431" providerId="AD" clId="Web-{12331B6F-33AF-47CC-8F31-A0E465416CF9}" dt="2020-05-16T20:21:59.944" v="571" actId="1076"/>
        <pc:sldMkLst>
          <pc:docMk/>
          <pc:sldMk cId="1449747744" sldId="269"/>
        </pc:sldMkLst>
        <pc:spChg chg="mod">
          <ac:chgData name="nurseharn" userId="S::nurseharn_gmail.com#ext#@devupconforg2.onmicrosoft.com::2a8473b4-5f32-4f0e-b327-aec5dd77c431" providerId="AD" clId="Web-{12331B6F-33AF-47CC-8F31-A0E465416CF9}" dt="2020-05-16T20:21:59.944" v="571" actId="1076"/>
          <ac:spMkLst>
            <pc:docMk/>
            <pc:sldMk cId="1449747744" sldId="269"/>
            <ac:spMk id="3" creationId="{9A6C6CB5-1C30-4A14-B2D4-98FD883CE1CE}"/>
          </ac:spMkLst>
        </pc:spChg>
        <pc:spChg chg="add mod">
          <ac:chgData name="nurseharn" userId="S::nurseharn_gmail.com#ext#@devupconforg2.onmicrosoft.com::2a8473b4-5f32-4f0e-b327-aec5dd77c431" providerId="AD" clId="Web-{12331B6F-33AF-47CC-8F31-A0E465416CF9}" dt="2020-05-16T20:21:44.006" v="566" actId="1076"/>
          <ac:spMkLst>
            <pc:docMk/>
            <pc:sldMk cId="1449747744" sldId="269"/>
            <ac:spMk id="36" creationId="{ADCAC7AE-CEBE-44BF-BCED-311908475DAE}"/>
          </ac:spMkLst>
        </pc:spChg>
        <pc:spChg chg="add mod">
          <ac:chgData name="nurseharn" userId="S::nurseharn_gmail.com#ext#@devupconforg2.onmicrosoft.com::2a8473b4-5f32-4f0e-b327-aec5dd77c431" providerId="AD" clId="Web-{12331B6F-33AF-47CC-8F31-A0E465416CF9}" dt="2020-05-16T20:21:36.522" v="564" actId="1076"/>
          <ac:spMkLst>
            <pc:docMk/>
            <pc:sldMk cId="1449747744" sldId="269"/>
            <ac:spMk id="57" creationId="{4C79C282-72E0-4B5C-AE4F-D7269A1AB7CA}"/>
          </ac:spMkLst>
        </pc:spChg>
        <pc:spChg chg="add del mod">
          <ac:chgData name="nurseharn" userId="S::nurseharn_gmail.com#ext#@devupconforg2.onmicrosoft.com::2a8473b4-5f32-4f0e-b327-aec5dd77c431" providerId="AD" clId="Web-{12331B6F-33AF-47CC-8F31-A0E465416CF9}" dt="2020-05-16T20:20:10.271" v="546"/>
          <ac:spMkLst>
            <pc:docMk/>
            <pc:sldMk cId="1449747744" sldId="269"/>
            <ac:spMk id="59" creationId="{B82D96F2-4E42-40B7-9D01-F80810733781}"/>
          </ac:spMkLst>
        </pc:spChg>
        <pc:spChg chg="add mod">
          <ac:chgData name="nurseharn" userId="S::nurseharn_gmail.com#ext#@devupconforg2.onmicrosoft.com::2a8473b4-5f32-4f0e-b327-aec5dd77c431" providerId="AD" clId="Web-{12331B6F-33AF-47CC-8F31-A0E465416CF9}" dt="2020-05-16T20:21:27.537" v="562" actId="1076"/>
          <ac:spMkLst>
            <pc:docMk/>
            <pc:sldMk cId="1449747744" sldId="269"/>
            <ac:spMk id="60" creationId="{BEE24021-5675-443E-A4EA-ECA2BF86C054}"/>
          </ac:spMkLst>
        </pc:spChg>
        <pc:spChg chg="add mod">
          <ac:chgData name="nurseharn" userId="S::nurseharn_gmail.com#ext#@devupconforg2.onmicrosoft.com::2a8473b4-5f32-4f0e-b327-aec5dd77c431" providerId="AD" clId="Web-{12331B6F-33AF-47CC-8F31-A0E465416CF9}" dt="2020-05-16T20:21:20.850" v="560" actId="1076"/>
          <ac:spMkLst>
            <pc:docMk/>
            <pc:sldMk cId="1449747744" sldId="269"/>
            <ac:spMk id="61" creationId="{DC6541B6-4673-4462-9A19-CE7A2B8A88B3}"/>
          </ac:spMkLst>
        </pc:spChg>
        <pc:picChg chg="add del mod">
          <ac:chgData name="nurseharn" userId="S::nurseharn_gmail.com#ext#@devupconforg2.onmicrosoft.com::2a8473b4-5f32-4f0e-b327-aec5dd77c431" providerId="AD" clId="Web-{12331B6F-33AF-47CC-8F31-A0E465416CF9}" dt="2020-05-16T20:16:16.896" v="500"/>
          <ac:picMkLst>
            <pc:docMk/>
            <pc:sldMk cId="1449747744" sldId="269"/>
            <ac:picMk id="4" creationId="{F971AF11-7CBF-4229-AACF-304F5E4AFA09}"/>
          </ac:picMkLst>
        </pc:picChg>
        <pc:picChg chg="add mod">
          <ac:chgData name="nurseharn" userId="S::nurseharn_gmail.com#ext#@devupconforg2.onmicrosoft.com::2a8473b4-5f32-4f0e-b327-aec5dd77c431" providerId="AD" clId="Web-{12331B6F-33AF-47CC-8F31-A0E465416CF9}" dt="2020-05-16T20:21:18.287" v="557" actId="1076"/>
          <ac:picMkLst>
            <pc:docMk/>
            <pc:sldMk cId="1449747744" sldId="269"/>
            <ac:picMk id="5" creationId="{04BB294D-5AE3-48E1-BF6C-041185C59803}"/>
          </ac:picMkLst>
        </pc:picChg>
        <pc:picChg chg="add mod">
          <ac:chgData name="nurseharn" userId="S::nurseharn_gmail.com#ext#@devupconforg2.onmicrosoft.com::2a8473b4-5f32-4f0e-b327-aec5dd77c431" providerId="AD" clId="Web-{12331B6F-33AF-47CC-8F31-A0E465416CF9}" dt="2020-05-16T20:21:18.287" v="558" actId="1076"/>
          <ac:picMkLst>
            <pc:docMk/>
            <pc:sldMk cId="1449747744" sldId="269"/>
            <ac:picMk id="6" creationId="{4C8EF629-7CD4-4153-957D-30EC19672EBA}"/>
          </ac:picMkLst>
        </pc:picChg>
        <pc:picChg chg="add mod">
          <ac:chgData name="nurseharn" userId="S::nurseharn_gmail.com#ext#@devupconforg2.onmicrosoft.com::2a8473b4-5f32-4f0e-b327-aec5dd77c431" providerId="AD" clId="Web-{12331B6F-33AF-47CC-8F31-A0E465416CF9}" dt="2020-05-16T20:21:18.303" v="559" actId="1076"/>
          <ac:picMkLst>
            <pc:docMk/>
            <pc:sldMk cId="1449747744" sldId="269"/>
            <ac:picMk id="7" creationId="{70BCA20A-A117-4242-9FA5-887C34FD722C}"/>
          </ac:picMkLst>
        </pc:picChg>
        <pc:picChg chg="add mod">
          <ac:chgData name="nurseharn" userId="S::nurseharn_gmail.com#ext#@devupconforg2.onmicrosoft.com::2a8473b4-5f32-4f0e-b327-aec5dd77c431" providerId="AD" clId="Web-{12331B6F-33AF-47CC-8F31-A0E465416CF9}" dt="2020-05-16T20:21:25.553" v="561" actId="1076"/>
          <ac:picMkLst>
            <pc:docMk/>
            <pc:sldMk cId="1449747744" sldId="269"/>
            <ac:picMk id="8" creationId="{05AFC5C2-36A7-48BD-AE10-B31A10C7465F}"/>
          </ac:picMkLst>
        </pc:picChg>
        <pc:picChg chg="add mod">
          <ac:chgData name="nurseharn" userId="S::nurseharn_gmail.com#ext#@devupconforg2.onmicrosoft.com::2a8473b4-5f32-4f0e-b327-aec5dd77c431" providerId="AD" clId="Web-{12331B6F-33AF-47CC-8F31-A0E465416CF9}" dt="2020-05-16T20:21:46.537" v="567" actId="1076"/>
          <ac:picMkLst>
            <pc:docMk/>
            <pc:sldMk cId="1449747744" sldId="269"/>
            <ac:picMk id="29" creationId="{FE8008B3-E762-4282-8A2F-13A45D70698E}"/>
          </ac:picMkLst>
        </pc:picChg>
        <pc:picChg chg="add mod">
          <ac:chgData name="nurseharn" userId="S::nurseharn_gmail.com#ext#@devupconforg2.onmicrosoft.com::2a8473b4-5f32-4f0e-b327-aec5dd77c431" providerId="AD" clId="Web-{12331B6F-33AF-47CC-8F31-A0E465416CF9}" dt="2020-05-16T20:21:39.787" v="565" actId="1076"/>
          <ac:picMkLst>
            <pc:docMk/>
            <pc:sldMk cId="1449747744" sldId="269"/>
            <ac:picMk id="34" creationId="{E15CFDAF-B446-4477-B0D2-77822E153C96}"/>
          </ac:picMkLst>
        </pc:picChg>
      </pc:sldChg>
      <pc:sldChg chg="addSp delSp modSp mod ord setBg addCm">
        <pc:chgData name="nurseharn" userId="S::nurseharn_gmail.com#ext#@devupconforg2.onmicrosoft.com::2a8473b4-5f32-4f0e-b327-aec5dd77c431" providerId="AD" clId="Web-{12331B6F-33AF-47CC-8F31-A0E465416CF9}" dt="2020-05-16T20:22:43.740" v="573"/>
        <pc:sldMkLst>
          <pc:docMk/>
          <pc:sldMk cId="4233976290" sldId="270"/>
        </pc:sldMkLst>
        <pc:spChg chg="add del">
          <ac:chgData name="nurseharn" userId="S::nurseharn_gmail.com#ext#@devupconforg2.onmicrosoft.com::2a8473b4-5f32-4f0e-b327-aec5dd77c431" providerId="AD" clId="Web-{12331B6F-33AF-47CC-8F31-A0E465416CF9}" dt="2020-05-16T20:09:10.629" v="127"/>
          <ac:spMkLst>
            <pc:docMk/>
            <pc:sldMk cId="4233976290" sldId="270"/>
            <ac:spMk id="2" creationId="{350988E0-FB7F-4C4B-A8FF-D17602E496D0}"/>
          </ac:spMkLst>
        </pc:spChg>
        <pc:spChg chg="mod">
          <ac:chgData name="nurseharn" userId="S::nurseharn_gmail.com#ext#@devupconforg2.onmicrosoft.com::2a8473b4-5f32-4f0e-b327-aec5dd77c431" providerId="AD" clId="Web-{12331B6F-33AF-47CC-8F31-A0E465416CF9}" dt="2020-05-16T20:22:43.740" v="573"/>
          <ac:spMkLst>
            <pc:docMk/>
            <pc:sldMk cId="4233976290" sldId="270"/>
            <ac:spMk id="3" creationId="{D19AEA00-E852-493D-8397-711A1F02EEF3}"/>
          </ac:spMkLst>
        </pc:spChg>
        <pc:spChg chg="add del">
          <ac:chgData name="nurseharn" userId="S::nurseharn_gmail.com#ext#@devupconforg2.onmicrosoft.com::2a8473b4-5f32-4f0e-b327-aec5dd77c431" providerId="AD" clId="Web-{12331B6F-33AF-47CC-8F31-A0E465416CF9}" dt="2020-05-16T20:22:43.740" v="573"/>
          <ac:spMkLst>
            <pc:docMk/>
            <pc:sldMk cId="4233976290" sldId="270"/>
            <ac:spMk id="35" creationId="{3904BE49-D42F-4F46-B6D8-2F3171216820}"/>
          </ac:spMkLst>
        </pc:spChg>
        <pc:spChg chg="add del">
          <ac:chgData name="nurseharn" userId="S::nurseharn_gmail.com#ext#@devupconforg2.onmicrosoft.com::2a8473b4-5f32-4f0e-b327-aec5dd77c431" providerId="AD" clId="Web-{12331B6F-33AF-47CC-8F31-A0E465416CF9}" dt="2020-05-16T20:22:43.740" v="573"/>
          <ac:spMkLst>
            <pc:docMk/>
            <pc:sldMk cId="4233976290" sldId="270"/>
            <ac:spMk id="58" creationId="{CE0642A0-80D3-4F37-8249-A07E6F382831}"/>
          </ac:spMkLst>
        </pc:spChg>
        <pc:grpChg chg="add del">
          <ac:chgData name="nurseharn" userId="S::nurseharn_gmail.com#ext#@devupconforg2.onmicrosoft.com::2a8473b4-5f32-4f0e-b327-aec5dd77c431" providerId="AD" clId="Web-{12331B6F-33AF-47CC-8F31-A0E465416CF9}" dt="2020-05-16T20:22:43.740" v="573"/>
          <ac:grpSpMkLst>
            <pc:docMk/>
            <pc:sldMk cId="4233976290" sldId="270"/>
            <ac:grpSpMk id="9" creationId="{17C4610E-9C18-467B-BF10-BE6A974CC364}"/>
          </ac:grpSpMkLst>
        </pc:grpChg>
        <pc:grpChg chg="add del">
          <ac:chgData name="nurseharn" userId="S::nurseharn_gmail.com#ext#@devupconforg2.onmicrosoft.com::2a8473b4-5f32-4f0e-b327-aec5dd77c431" providerId="AD" clId="Web-{12331B6F-33AF-47CC-8F31-A0E465416CF9}" dt="2020-05-16T20:22:43.740" v="573"/>
          <ac:grpSpMkLst>
            <pc:docMk/>
            <pc:sldMk cId="4233976290" sldId="270"/>
            <ac:grpSpMk id="30" creationId="{A899734C-500F-4274-9854-8BFA14A1D7EE}"/>
          </ac:grpSpMkLst>
        </pc:grpChg>
        <pc:grpChg chg="add del">
          <ac:chgData name="nurseharn" userId="S::nurseharn_gmail.com#ext#@devupconforg2.onmicrosoft.com::2a8473b4-5f32-4f0e-b327-aec5dd77c431" providerId="AD" clId="Web-{12331B6F-33AF-47CC-8F31-A0E465416CF9}" dt="2020-05-16T20:22:43.740" v="573"/>
          <ac:grpSpMkLst>
            <pc:docMk/>
            <pc:sldMk cId="4233976290" sldId="270"/>
            <ac:grpSpMk id="37" creationId="{D57C06C8-18BE-4336-B9E0-3E15ACC93BA7}"/>
          </ac:grpSpMkLst>
        </pc:grpChg>
        <pc:grpChg chg="add del">
          <ac:chgData name="nurseharn" userId="S::nurseharn_gmail.com#ext#@devupconforg2.onmicrosoft.com::2a8473b4-5f32-4f0e-b327-aec5dd77c431" providerId="AD" clId="Web-{12331B6F-33AF-47CC-8F31-A0E465416CF9}" dt="2020-05-16T20:22:43.740" v="573"/>
          <ac:grpSpMkLst>
            <pc:docMk/>
            <pc:sldMk cId="4233976290" sldId="270"/>
            <ac:grpSpMk id="60" creationId="{FA760135-24A9-40C9-B45F-2EB5B6420E41}"/>
          </ac:grpSpMkLst>
        </pc:grpChg>
        <pc:graphicFrameChg chg="add mod ord modGraphic">
          <ac:chgData name="nurseharn" userId="S::nurseharn_gmail.com#ext#@devupconforg2.onmicrosoft.com::2a8473b4-5f32-4f0e-b327-aec5dd77c431" providerId="AD" clId="Web-{12331B6F-33AF-47CC-8F31-A0E465416CF9}" dt="2020-05-16T20:22:43.740" v="573"/>
          <ac:graphicFrameMkLst>
            <pc:docMk/>
            <pc:sldMk cId="4233976290" sldId="270"/>
            <ac:graphicFrameMk id="4" creationId="{88A8EC57-C742-4D82-A154-6924E30FA49D}"/>
          </ac:graphicFrameMkLst>
        </pc:graphicFrameChg>
      </pc:sldChg>
    </pc:docChg>
  </pc:docChgLst>
  <pc:docChgLst>
    <pc:chgData name="nurseharn" userId="S::nurseharn_gmail.com#ext#@devupconforg2.onmicrosoft.com::2a8473b4-5f32-4f0e-b327-aec5dd77c431" providerId="AD" clId="Web-{3E3411B2-C3C0-463E-B2D2-53DF61A631C5}"/>
    <pc:docChg chg="modSld">
      <pc:chgData name="nurseharn" userId="S::nurseharn_gmail.com#ext#@devupconforg2.onmicrosoft.com::2a8473b4-5f32-4f0e-b327-aec5dd77c431" providerId="AD" clId="Web-{3E3411B2-C3C0-463E-B2D2-53DF61A631C5}" dt="2020-05-17T14:47:57.706" v="3" actId="14100"/>
      <pc:docMkLst>
        <pc:docMk/>
      </pc:docMkLst>
      <pc:sldChg chg="modSp">
        <pc:chgData name="nurseharn" userId="S::nurseharn_gmail.com#ext#@devupconforg2.onmicrosoft.com::2a8473b4-5f32-4f0e-b327-aec5dd77c431" providerId="AD" clId="Web-{3E3411B2-C3C0-463E-B2D2-53DF61A631C5}" dt="2020-05-17T14:47:57.706" v="3" actId="14100"/>
        <pc:sldMkLst>
          <pc:docMk/>
          <pc:sldMk cId="3290163867" sldId="284"/>
        </pc:sldMkLst>
        <pc:spChg chg="mod">
          <ac:chgData name="nurseharn" userId="S::nurseharn_gmail.com#ext#@devupconforg2.onmicrosoft.com::2a8473b4-5f32-4f0e-b327-aec5dd77c431" providerId="AD" clId="Web-{3E3411B2-C3C0-463E-B2D2-53DF61A631C5}" dt="2020-05-17T14:47:57.706" v="3" actId="14100"/>
          <ac:spMkLst>
            <pc:docMk/>
            <pc:sldMk cId="3290163867" sldId="284"/>
            <ac:spMk id="2" creationId="{5864A91C-B52F-4248-9783-B1B88257358C}"/>
          </ac:spMkLst>
        </pc:spChg>
        <pc:spChg chg="mod">
          <ac:chgData name="nurseharn" userId="S::nurseharn_gmail.com#ext#@devupconforg2.onmicrosoft.com::2a8473b4-5f32-4f0e-b327-aec5dd77c431" providerId="AD" clId="Web-{3E3411B2-C3C0-463E-B2D2-53DF61A631C5}" dt="2020-05-17T14:47:52.690" v="1" actId="1076"/>
          <ac:spMkLst>
            <pc:docMk/>
            <pc:sldMk cId="3290163867" sldId="284"/>
            <ac:spMk id="3" creationId="{068464E2-B1C8-4FCB-B7D6-18FB3F5008DC}"/>
          </ac:spMkLst>
        </pc:spChg>
      </pc:sldChg>
    </pc:docChg>
  </pc:docChgLst>
  <pc:docChgLst>
    <pc:chgData name="claire.draudt" userId="S::claire.draudt_gmail.com#ext#@devupconforg2.onmicrosoft.com::7a07701b-a4de-4d5b-8f42-03fd027cc06d" providerId="AD" clId="Web-{5CC31E5C-FF00-4687-A3E4-740DCBA5A9FD}"/>
    <pc:docChg chg="modSld">
      <pc:chgData name="claire.draudt" userId="S::claire.draudt_gmail.com#ext#@devupconforg2.onmicrosoft.com::7a07701b-a4de-4d5b-8f42-03fd027cc06d" providerId="AD" clId="Web-{5CC31E5C-FF00-4687-A3E4-740DCBA5A9FD}" dt="2020-05-16T18:20:23.199" v="17" actId="1076"/>
      <pc:docMkLst>
        <pc:docMk/>
      </pc:docMkLst>
      <pc:sldChg chg="modSp">
        <pc:chgData name="claire.draudt" userId="S::claire.draudt_gmail.com#ext#@devupconforg2.onmicrosoft.com::7a07701b-a4de-4d5b-8f42-03fd027cc06d" providerId="AD" clId="Web-{5CC31E5C-FF00-4687-A3E4-740DCBA5A9FD}" dt="2020-05-16T18:20:23.199" v="17" actId="1076"/>
        <pc:sldMkLst>
          <pc:docMk/>
          <pc:sldMk cId="109857222" sldId="256"/>
        </pc:sldMkLst>
        <pc:spChg chg="mod">
          <ac:chgData name="claire.draudt" userId="S::claire.draudt_gmail.com#ext#@devupconforg2.onmicrosoft.com::7a07701b-a4de-4d5b-8f42-03fd027cc06d" providerId="AD" clId="Web-{5CC31E5C-FF00-4687-A3E4-740DCBA5A9FD}" dt="2020-05-16T18:20:12.261" v="13" actId="20577"/>
          <ac:spMkLst>
            <pc:docMk/>
            <pc:sldMk cId="109857222" sldId="256"/>
            <ac:spMk id="2" creationId="{00000000-0000-0000-0000-000000000000}"/>
          </ac:spMkLst>
        </pc:spChg>
        <pc:spChg chg="mod">
          <ac:chgData name="claire.draudt" userId="S::claire.draudt_gmail.com#ext#@devupconforg2.onmicrosoft.com::7a07701b-a4de-4d5b-8f42-03fd027cc06d" providerId="AD" clId="Web-{5CC31E5C-FF00-4687-A3E4-740DCBA5A9FD}" dt="2020-05-16T18:20:23.199" v="17" actId="1076"/>
          <ac:spMkLst>
            <pc:docMk/>
            <pc:sldMk cId="109857222" sldId="256"/>
            <ac:spMk id="3" creationId="{00000000-0000-0000-0000-000000000000}"/>
          </ac:spMkLst>
        </pc:spChg>
      </pc:sldChg>
    </pc:docChg>
  </pc:docChgLst>
  <pc:docChgLst>
    <pc:chgData name="claire.draudt" userId="S::claire.draudt_gmail.com#ext#@devupconforg2.onmicrosoft.com::7a07701b-a4de-4d5b-8f42-03fd027cc06d" providerId="AD" clId="Web-{07F0A631-B65C-4C5D-AEC6-81F63158D65A}"/>
    <pc:docChg chg="modSld">
      <pc:chgData name="claire.draudt" userId="S::claire.draudt_gmail.com#ext#@devupconforg2.onmicrosoft.com::7a07701b-a4de-4d5b-8f42-03fd027cc06d" providerId="AD" clId="Web-{07F0A631-B65C-4C5D-AEC6-81F63158D65A}" dt="2020-05-16T19:52:31.586" v="25" actId="20577"/>
      <pc:docMkLst>
        <pc:docMk/>
      </pc:docMkLst>
      <pc:sldChg chg="modSp">
        <pc:chgData name="claire.draudt" userId="S::claire.draudt_gmail.com#ext#@devupconforg2.onmicrosoft.com::7a07701b-a4de-4d5b-8f42-03fd027cc06d" providerId="AD" clId="Web-{07F0A631-B65C-4C5D-AEC6-81F63158D65A}" dt="2020-05-16T19:52:31.586" v="24" actId="20577"/>
        <pc:sldMkLst>
          <pc:docMk/>
          <pc:sldMk cId="1223885443" sldId="266"/>
        </pc:sldMkLst>
        <pc:spChg chg="mod">
          <ac:chgData name="claire.draudt" userId="S::claire.draudt_gmail.com#ext#@devupconforg2.onmicrosoft.com::7a07701b-a4de-4d5b-8f42-03fd027cc06d" providerId="AD" clId="Web-{07F0A631-B65C-4C5D-AEC6-81F63158D65A}" dt="2020-05-16T19:52:31.586" v="24" actId="20577"/>
          <ac:spMkLst>
            <pc:docMk/>
            <pc:sldMk cId="1223885443" sldId="266"/>
            <ac:spMk id="2" creationId="{5864A91C-B52F-4248-9783-B1B88257358C}"/>
          </ac:spMkLst>
        </pc:spChg>
      </pc:sldChg>
    </pc:docChg>
  </pc:docChgLst>
  <pc:docChgLst>
    <pc:chgData name="nurseharn" userId="S::nurseharn_gmail.com#ext#@devupconforg2.onmicrosoft.com::2a8473b4-5f32-4f0e-b327-aec5dd77c431" providerId="AD" clId="Web-{6D1917E0-A443-460D-BD2A-3E069A9EEB46}"/>
    <pc:docChg chg="delSld modSld">
      <pc:chgData name="nurseharn" userId="S::nurseharn_gmail.com#ext#@devupconforg2.onmicrosoft.com::2a8473b4-5f32-4f0e-b327-aec5dd77c431" providerId="AD" clId="Web-{6D1917E0-A443-460D-BD2A-3E069A9EEB46}" dt="2020-05-17T04:17:02.347" v="43"/>
      <pc:docMkLst>
        <pc:docMk/>
      </pc:docMkLst>
      <pc:sldChg chg="modSp">
        <pc:chgData name="nurseharn" userId="S::nurseharn_gmail.com#ext#@devupconforg2.onmicrosoft.com::2a8473b4-5f32-4f0e-b327-aec5dd77c431" providerId="AD" clId="Web-{6D1917E0-A443-460D-BD2A-3E069A9EEB46}" dt="2020-05-17T04:16:57.157" v="41" actId="20577"/>
        <pc:sldMkLst>
          <pc:docMk/>
          <pc:sldMk cId="920955389" sldId="276"/>
        </pc:sldMkLst>
        <pc:spChg chg="mod">
          <ac:chgData name="nurseharn" userId="S::nurseharn_gmail.com#ext#@devupconforg2.onmicrosoft.com::2a8473b4-5f32-4f0e-b327-aec5dd77c431" providerId="AD" clId="Web-{6D1917E0-A443-460D-BD2A-3E069A9EEB46}" dt="2020-05-17T04:16:57.157" v="41" actId="20577"/>
          <ac:spMkLst>
            <pc:docMk/>
            <pc:sldMk cId="920955389" sldId="276"/>
            <ac:spMk id="17" creationId="{107C1088-86C0-42A3-A2F3-BD2B81F94EAE}"/>
          </ac:spMkLst>
        </pc:spChg>
      </pc:sldChg>
      <pc:sldChg chg="modSp del">
        <pc:chgData name="nurseharn" userId="S::nurseharn_gmail.com#ext#@devupconforg2.onmicrosoft.com::2a8473b4-5f32-4f0e-b327-aec5dd77c431" providerId="AD" clId="Web-{6D1917E0-A443-460D-BD2A-3E069A9EEB46}" dt="2020-05-17T04:17:02.347" v="43"/>
        <pc:sldMkLst>
          <pc:docMk/>
          <pc:sldMk cId="3788932710" sldId="277"/>
        </pc:sldMkLst>
        <pc:spChg chg="mod">
          <ac:chgData name="nurseharn" userId="S::nurseharn_gmail.com#ext#@devupconforg2.onmicrosoft.com::2a8473b4-5f32-4f0e-b327-aec5dd77c431" providerId="AD" clId="Web-{6D1917E0-A443-460D-BD2A-3E069A9EEB46}" dt="2020-05-17T04:16:28.905" v="36" actId="20577"/>
          <ac:spMkLst>
            <pc:docMk/>
            <pc:sldMk cId="3788932710" sldId="277"/>
            <ac:spMk id="5" creationId="{937490EF-09AE-40FE-8F94-18EC5C6680A5}"/>
          </ac:spMkLst>
        </pc:spChg>
      </pc:sldChg>
      <pc:sldChg chg="modSp modNotes">
        <pc:chgData name="nurseharn" userId="S::nurseharn_gmail.com#ext#@devupconforg2.onmicrosoft.com::2a8473b4-5f32-4f0e-b327-aec5dd77c431" providerId="AD" clId="Web-{6D1917E0-A443-460D-BD2A-3E069A9EEB46}" dt="2020-05-17T04:16:44.366" v="39"/>
        <pc:sldMkLst>
          <pc:docMk/>
          <pc:sldMk cId="2018316853" sldId="281"/>
        </pc:sldMkLst>
        <pc:spChg chg="mod">
          <ac:chgData name="nurseharn" userId="S::nurseharn_gmail.com#ext#@devupconforg2.onmicrosoft.com::2a8473b4-5f32-4f0e-b327-aec5dd77c431" providerId="AD" clId="Web-{6D1917E0-A443-460D-BD2A-3E069A9EEB46}" dt="2020-05-17T04:16:20.034" v="34" actId="1076"/>
          <ac:spMkLst>
            <pc:docMk/>
            <pc:sldMk cId="2018316853" sldId="281"/>
            <ac:spMk id="5" creationId="{937490EF-09AE-40FE-8F94-18EC5C6680A5}"/>
          </ac:spMkLst>
        </pc:spChg>
      </pc:sldChg>
    </pc:docChg>
  </pc:docChgLst>
  <pc:docChgLst>
    <pc:chgData name="claire.draudt" userId="S::claire.draudt_gmail.com#ext#@devupconforg2.onmicrosoft.com::7a07701b-a4de-4d5b-8f42-03fd027cc06d" providerId="AD" clId="Web-{A33AD73E-EFA3-4836-AC91-14DD1283B94D}"/>
    <pc:docChg chg="modSld">
      <pc:chgData name="claire.draudt" userId="S::claire.draudt_gmail.com#ext#@devupconforg2.onmicrosoft.com::7a07701b-a4de-4d5b-8f42-03fd027cc06d" providerId="AD" clId="Web-{A33AD73E-EFA3-4836-AC91-14DD1283B94D}" dt="2020-05-16T18:27:47.139" v="154" actId="1076"/>
      <pc:docMkLst>
        <pc:docMk/>
      </pc:docMkLst>
      <pc:sldChg chg="addSp modSp">
        <pc:chgData name="claire.draudt" userId="S::claire.draudt_gmail.com#ext#@devupconforg2.onmicrosoft.com::7a07701b-a4de-4d5b-8f42-03fd027cc06d" providerId="AD" clId="Web-{A33AD73E-EFA3-4836-AC91-14DD1283B94D}" dt="2020-05-16T18:27:47.139" v="154" actId="1076"/>
        <pc:sldMkLst>
          <pc:docMk/>
          <pc:sldMk cId="1207457189" sldId="264"/>
        </pc:sldMkLst>
        <pc:spChg chg="mod">
          <ac:chgData name="claire.draudt" userId="S::claire.draudt_gmail.com#ext#@devupconforg2.onmicrosoft.com::7a07701b-a4de-4d5b-8f42-03fd027cc06d" providerId="AD" clId="Web-{A33AD73E-EFA3-4836-AC91-14DD1283B94D}" dt="2020-05-16T18:26:53.292" v="150" actId="20577"/>
          <ac:spMkLst>
            <pc:docMk/>
            <pc:sldMk cId="1207457189" sldId="264"/>
            <ac:spMk id="6" creationId="{BAFF1BDB-3D34-4EBF-8A3D-5A216043437D}"/>
          </ac:spMkLst>
        </pc:spChg>
        <pc:graphicFrameChg chg="add mod modGraphic">
          <ac:chgData name="claire.draudt" userId="S::claire.draudt_gmail.com#ext#@devupconforg2.onmicrosoft.com::7a07701b-a4de-4d5b-8f42-03fd027cc06d" providerId="AD" clId="Web-{A33AD73E-EFA3-4836-AC91-14DD1283B94D}" dt="2020-05-16T18:26:56.870" v="152" actId="1076"/>
          <ac:graphicFrameMkLst>
            <pc:docMk/>
            <pc:sldMk cId="1207457189" sldId="264"/>
            <ac:graphicFrameMk id="7" creationId="{07618EE0-5E1A-4910-ACED-EB2496FFFF9B}"/>
          </ac:graphicFrameMkLst>
        </pc:graphicFrameChg>
        <pc:graphicFrameChg chg="add mod modGraphic">
          <ac:chgData name="claire.draudt" userId="S::claire.draudt_gmail.com#ext#@devupconforg2.onmicrosoft.com::7a07701b-a4de-4d5b-8f42-03fd027cc06d" providerId="AD" clId="Web-{A33AD73E-EFA3-4836-AC91-14DD1283B94D}" dt="2020-05-16T18:27:47.139" v="154" actId="1076"/>
          <ac:graphicFrameMkLst>
            <pc:docMk/>
            <pc:sldMk cId="1207457189" sldId="264"/>
            <ac:graphicFrameMk id="710" creationId="{ED00D249-CD19-4902-83AF-6D227F38C817}"/>
          </ac:graphicFrameMkLst>
        </pc:graphicFrameChg>
      </pc:sldChg>
    </pc:docChg>
  </pc:docChgLst>
  <pc:docChgLst>
    <pc:chgData name="claire.draudt" userId="S::claire.draudt_gmail.com#ext#@devupconforg2.onmicrosoft.com::7a07701b-a4de-4d5b-8f42-03fd027cc06d" providerId="AD" clId="Web-{DA21BE00-DEB3-4CF8-833D-295E018CB682}"/>
    <pc:docChg chg="modSld">
      <pc:chgData name="claire.draudt" userId="S::claire.draudt_gmail.com#ext#@devupconforg2.onmicrosoft.com::7a07701b-a4de-4d5b-8f42-03fd027cc06d" providerId="AD" clId="Web-{DA21BE00-DEB3-4CF8-833D-295E018CB682}" dt="2020-05-17T14:45:46.334" v="12" actId="14100"/>
      <pc:docMkLst>
        <pc:docMk/>
      </pc:docMkLst>
      <pc:sldChg chg="modSp">
        <pc:chgData name="claire.draudt" userId="S::claire.draudt_gmail.com#ext#@devupconforg2.onmicrosoft.com::7a07701b-a4de-4d5b-8f42-03fd027cc06d" providerId="AD" clId="Web-{DA21BE00-DEB3-4CF8-833D-295E018CB682}" dt="2020-05-17T14:45:46.334" v="12" actId="14100"/>
        <pc:sldMkLst>
          <pc:docMk/>
          <pc:sldMk cId="3290163867" sldId="284"/>
        </pc:sldMkLst>
        <pc:spChg chg="mod">
          <ac:chgData name="claire.draudt" userId="S::claire.draudt_gmail.com#ext#@devupconforg2.onmicrosoft.com::7a07701b-a4de-4d5b-8f42-03fd027cc06d" providerId="AD" clId="Web-{DA21BE00-DEB3-4CF8-833D-295E018CB682}" dt="2020-05-17T14:45:46.334" v="12" actId="14100"/>
          <ac:spMkLst>
            <pc:docMk/>
            <pc:sldMk cId="3290163867" sldId="284"/>
            <ac:spMk id="2" creationId="{5864A91C-B52F-4248-9783-B1B88257358C}"/>
          </ac:spMkLst>
        </pc:spChg>
      </pc:sldChg>
    </pc:docChg>
  </pc:docChgLst>
  <pc:docChgLst>
    <pc:chgData name="claire.draudt" userId="S::claire.draudt_gmail.com#ext#@devupconforg2.onmicrosoft.com::7a07701b-a4de-4d5b-8f42-03fd027cc06d" providerId="AD" clId="Web-{0CFAF6D7-73C1-41F2-8F41-82108DD92AC9}"/>
    <pc:docChg chg="modSld">
      <pc:chgData name="claire.draudt" userId="S::claire.draudt_gmail.com#ext#@devupconforg2.onmicrosoft.com::7a07701b-a4de-4d5b-8f42-03fd027cc06d" providerId="AD" clId="Web-{0CFAF6D7-73C1-41F2-8F41-82108DD92AC9}" dt="2020-05-17T02:07:43.170" v="35" actId="20577"/>
      <pc:docMkLst>
        <pc:docMk/>
      </pc:docMkLst>
      <pc:sldChg chg="modSp">
        <pc:chgData name="claire.draudt" userId="S::claire.draudt_gmail.com#ext#@devupconforg2.onmicrosoft.com::7a07701b-a4de-4d5b-8f42-03fd027cc06d" providerId="AD" clId="Web-{0CFAF6D7-73C1-41F2-8F41-82108DD92AC9}" dt="2020-05-17T02:06:46.981" v="8" actId="20577"/>
        <pc:sldMkLst>
          <pc:docMk/>
          <pc:sldMk cId="4250796419" sldId="267"/>
        </pc:sldMkLst>
        <pc:spChg chg="mod">
          <ac:chgData name="claire.draudt" userId="S::claire.draudt_gmail.com#ext#@devupconforg2.onmicrosoft.com::7a07701b-a4de-4d5b-8f42-03fd027cc06d" providerId="AD" clId="Web-{0CFAF6D7-73C1-41F2-8F41-82108DD92AC9}" dt="2020-05-17T02:06:46.981" v="8" actId="20577"/>
          <ac:spMkLst>
            <pc:docMk/>
            <pc:sldMk cId="4250796419" sldId="267"/>
            <ac:spMk id="2" creationId="{DD202078-7540-4C6F-A630-33436A818A73}"/>
          </ac:spMkLst>
        </pc:spChg>
      </pc:sldChg>
      <pc:sldChg chg="modSp">
        <pc:chgData name="claire.draudt" userId="S::claire.draudt_gmail.com#ext#@devupconforg2.onmicrosoft.com::7a07701b-a4de-4d5b-8f42-03fd027cc06d" providerId="AD" clId="Web-{0CFAF6D7-73C1-41F2-8F41-82108DD92AC9}" dt="2020-05-17T02:07:31.107" v="30" actId="20577"/>
        <pc:sldMkLst>
          <pc:docMk/>
          <pc:sldMk cId="1449747744" sldId="269"/>
        </pc:sldMkLst>
        <pc:spChg chg="mod">
          <ac:chgData name="claire.draudt" userId="S::claire.draudt_gmail.com#ext#@devupconforg2.onmicrosoft.com::7a07701b-a4de-4d5b-8f42-03fd027cc06d" providerId="AD" clId="Web-{0CFAF6D7-73C1-41F2-8F41-82108DD92AC9}" dt="2020-05-17T02:07:31.107" v="30" actId="20577"/>
          <ac:spMkLst>
            <pc:docMk/>
            <pc:sldMk cId="1449747744" sldId="269"/>
            <ac:spMk id="3" creationId="{9A6C6CB5-1C30-4A14-B2D4-98FD883CE1CE}"/>
          </ac:spMkLst>
        </pc:spChg>
      </pc:sldChg>
      <pc:sldChg chg="modSp">
        <pc:chgData name="claire.draudt" userId="S::claire.draudt_gmail.com#ext#@devupconforg2.onmicrosoft.com::7a07701b-a4de-4d5b-8f42-03fd027cc06d" providerId="AD" clId="Web-{0CFAF6D7-73C1-41F2-8F41-82108DD92AC9}" dt="2020-05-17T02:07:42.217" v="33" actId="20577"/>
        <pc:sldMkLst>
          <pc:docMk/>
          <pc:sldMk cId="1650062987" sldId="271"/>
        </pc:sldMkLst>
        <pc:spChg chg="mod">
          <ac:chgData name="claire.draudt" userId="S::claire.draudt_gmail.com#ext#@devupconforg2.onmicrosoft.com::7a07701b-a4de-4d5b-8f42-03fd027cc06d" providerId="AD" clId="Web-{0CFAF6D7-73C1-41F2-8F41-82108DD92AC9}" dt="2020-05-17T02:07:42.217" v="33" actId="20577"/>
          <ac:spMkLst>
            <pc:docMk/>
            <pc:sldMk cId="1650062987" sldId="271"/>
            <ac:spMk id="5" creationId="{02462CB7-E232-4DF0-B5BF-92939F048DCA}"/>
          </ac:spMkLst>
        </pc:spChg>
      </pc:sldChg>
    </pc:docChg>
  </pc:docChgLst>
  <pc:docChgLst>
    <pc:chgData name="claire.draudt" userId="S::claire.draudt_gmail.com#ext#@devupconforg2.onmicrosoft.com::7a07701b-a4de-4d5b-8f42-03fd027cc06d" providerId="AD" clId="Web-{BF948E40-689A-4F5E-A2B8-E6E685C85241}"/>
    <pc:docChg chg="modSld">
      <pc:chgData name="claire.draudt" userId="S::claire.draudt_gmail.com#ext#@devupconforg2.onmicrosoft.com::7a07701b-a4de-4d5b-8f42-03fd027cc06d" providerId="AD" clId="Web-{BF948E40-689A-4F5E-A2B8-E6E685C85241}" dt="2020-05-16T20:24:00.383" v="58"/>
      <pc:docMkLst>
        <pc:docMk/>
      </pc:docMkLst>
      <pc:sldChg chg="modSp addCm">
        <pc:chgData name="claire.draudt" userId="S::claire.draudt_gmail.com#ext#@devupconforg2.onmicrosoft.com::7a07701b-a4de-4d5b-8f42-03fd027cc06d" providerId="AD" clId="Web-{BF948E40-689A-4F5E-A2B8-E6E685C85241}" dt="2020-05-16T20:24:00.383" v="58"/>
        <pc:sldMkLst>
          <pc:docMk/>
          <pc:sldMk cId="1223885443" sldId="266"/>
        </pc:sldMkLst>
        <pc:spChg chg="mod">
          <ac:chgData name="claire.draudt" userId="S::claire.draudt_gmail.com#ext#@devupconforg2.onmicrosoft.com::7a07701b-a4de-4d5b-8f42-03fd027cc06d" providerId="AD" clId="Web-{BF948E40-689A-4F5E-A2B8-E6E685C85241}" dt="2020-05-16T20:23:40.461" v="56" actId="20577"/>
          <ac:spMkLst>
            <pc:docMk/>
            <pc:sldMk cId="1223885443" sldId="266"/>
            <ac:spMk id="2" creationId="{5864A91C-B52F-4248-9783-B1B88257358C}"/>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3" dt="2020-05-16T18:02:28.378" idx="1">
    <p:pos x="6158" y="2553"/>
    <p:text>Perhaps keep consistent with capitalization throughout sentence. Very striking looking! Great look!
</p:text>
    <p:extLst>
      <p:ext uri="{C676402C-5697-4E1C-873F-D02D1690AC5C}">
        <p15:threadingInfo xmlns:p15="http://schemas.microsoft.com/office/powerpoint/2012/main" timeZoneBias="420"/>
      </p:ext>
    </p:extLst>
  </p:cm>
  <p:cm authorId="4" dt="2020-05-17T05:15:59.938" idx="1">
    <p:pos x="10" y="10"/>
    <p:text> Good Morning! Great work, if you need some help during the day today please reach out. I wanted to share some feedback on the idea that might help build it out (not sure if you've already considered these points) -- how can you develop this so that it is easily translatable to other practices (potentially using this to virtually consult with other experts). How will you keep costs down? (the image implies a complex device is needed to complete the diagnostics. Potentially, you can pitch an integrated app that works with already available devices, citing that majority of hospitals are very familiar with connected infrastructures https://www.healthcareitnews.com/news/52-us-hospitals-use-3-or-more-connected-health-technologies-himss-study-finds 
</p:text>
    <p:extLst>
      <p:ext uri="{C676402C-5697-4E1C-873F-D02D1690AC5C}">
        <p15:threadingInfo xmlns:p15="http://schemas.microsoft.com/office/powerpoint/2012/main" timeZoneBias="420"/>
      </p:ext>
    </p:extLst>
  </p:cm>
  <p:cm authorId="1" dt="2020-05-17T05:54:37.309" idx="7">
    <p:pos x="10" y="106"/>
    <p:text>Yes! We envision it being used not only for nursing schools but for any health care learning experience, and similar systems are being used in virtual consulting ie in nursing homes. Cost should be super low- we're just integrating simple hardware that already exists. Will work on making this more clear. Thank you @Joshua Rhys!!
</p:text>
    <p:extLst>
      <p:ext uri="{C676402C-5697-4E1C-873F-D02D1690AC5C}">
        <p15:threadingInfo xmlns:p15="http://schemas.microsoft.com/office/powerpoint/2012/main" timeZoneBias="420">
          <p15:parentCm authorId="4"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FBCB9-94BC-43D5-B99A-628A6B10420D}" type="datetimeFigureOut">
              <a:rPr lang="en-US"/>
              <a:t>5/17/2020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F1DE6E-1E11-44AD-AACE-F8AB3C5081BE}" type="slidenum">
              <a:rPr lang="en-US"/>
              <a:t>‹#›</a:t>
            </a:fld>
            <a:endParaRPr lang="en-US"/>
          </a:p>
        </p:txBody>
      </p:sp>
    </p:spTree>
    <p:extLst>
      <p:ext uri="{BB962C8B-B14F-4D97-AF65-F5344CB8AC3E}">
        <p14:creationId xmlns:p14="http://schemas.microsoft.com/office/powerpoint/2010/main" val="1270764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Today we're going to talk about an integrated remote learning platform for health care students</a:t>
            </a:r>
          </a:p>
        </p:txBody>
      </p:sp>
      <p:sp>
        <p:nvSpPr>
          <p:cNvPr id="4" name="Slide Number Placeholder 3"/>
          <p:cNvSpPr>
            <a:spLocks noGrp="1"/>
          </p:cNvSpPr>
          <p:nvPr>
            <p:ph type="sldNum" sz="quarter" idx="5"/>
          </p:nvPr>
        </p:nvSpPr>
        <p:spPr/>
        <p:txBody>
          <a:bodyPr/>
          <a:lstStyle/>
          <a:p>
            <a:fld id="{16F1DE6E-1E11-44AD-AACE-F8AB3C5081BE}" type="slidenum">
              <a:rPr lang="en-US"/>
              <a:t>1</a:t>
            </a:fld>
            <a:endParaRPr lang="en-US"/>
          </a:p>
        </p:txBody>
      </p:sp>
    </p:spTree>
    <p:extLst>
      <p:ext uri="{BB962C8B-B14F-4D97-AF65-F5344CB8AC3E}">
        <p14:creationId xmlns:p14="http://schemas.microsoft.com/office/powerpoint/2010/main" val="3586884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 this is Anna. She's a senior in nursing school, Her mom's a nurse, her aunts are nurses, and she's been waiting her whole life to be a nurse. This pandemic- she was born for this. All she wants to do is take care of patients</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6F1DE6E-1E11-44AD-AACE-F8AB3C5081BE}" type="slidenum">
              <a:rPr lang="en-US"/>
              <a:t>2</a:t>
            </a:fld>
            <a:endParaRPr lang="en-US"/>
          </a:p>
        </p:txBody>
      </p:sp>
    </p:spTree>
    <p:extLst>
      <p:ext uri="{BB962C8B-B14F-4D97-AF65-F5344CB8AC3E}">
        <p14:creationId xmlns:p14="http://schemas.microsoft.com/office/powerpoint/2010/main" val="1850837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HOWEVER, she has 120 more clinical hours to do before she can graduate, and her hospital—all hospitals—have cancelled rotations. There's not enough PPE to go around and they don't want to put an unlicensed, untrained person at risk. Anna can not graduate without these hours.</a:t>
            </a:r>
            <a:endParaRPr lang="en-US">
              <a:cs typeface="Calibri" panose="020F0502020204030204"/>
            </a:endParaRPr>
          </a:p>
          <a:p>
            <a:endParaRPr lang="en-US"/>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6F1DE6E-1E11-44AD-AACE-F8AB3C5081BE}" type="slidenum">
              <a:rPr lang="en-US"/>
              <a:t>3</a:t>
            </a:fld>
            <a:endParaRPr lang="en-US"/>
          </a:p>
        </p:txBody>
      </p:sp>
    </p:spTree>
    <p:extLst>
      <p:ext uri="{BB962C8B-B14F-4D97-AF65-F5344CB8AC3E}">
        <p14:creationId xmlns:p14="http://schemas.microsoft.com/office/powerpoint/2010/main" val="3471092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a:cs typeface="Calibri"/>
              </a:rPr>
              <a:t>How can we get her the clinical experience she needs?  We need Anna on the front line, not stuck in senior year of nursing school</a:t>
            </a:r>
          </a:p>
        </p:txBody>
      </p:sp>
      <p:sp>
        <p:nvSpPr>
          <p:cNvPr id="4" name="Slide Number Placeholder 3"/>
          <p:cNvSpPr>
            <a:spLocks noGrp="1"/>
          </p:cNvSpPr>
          <p:nvPr>
            <p:ph type="sldNum" sz="quarter" idx="5"/>
          </p:nvPr>
        </p:nvSpPr>
        <p:spPr/>
        <p:txBody>
          <a:bodyPr/>
          <a:lstStyle/>
          <a:p>
            <a:fld id="{16F1DE6E-1E11-44AD-AACE-F8AB3C5081BE}" type="slidenum">
              <a:rPr lang="en-US"/>
              <a:t>4</a:t>
            </a:fld>
            <a:endParaRPr lang="en-US"/>
          </a:p>
        </p:txBody>
      </p:sp>
    </p:spTree>
    <p:extLst>
      <p:ext uri="{BB962C8B-B14F-4D97-AF65-F5344CB8AC3E}">
        <p14:creationId xmlns:p14="http://schemas.microsoft.com/office/powerpoint/2010/main" val="2421213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ct val="20000"/>
              </a:spcBef>
              <a:spcAft>
                <a:spcPts val="600"/>
              </a:spcAft>
            </a:pPr>
            <a:r>
              <a:rPr lang="en-US">
                <a:cs typeface="Calibri"/>
              </a:rPr>
              <a:t>And she's not unique, right? </a:t>
            </a:r>
            <a:endParaRPr lang="en-US"/>
          </a:p>
          <a:p>
            <a:pPr>
              <a:lnSpc>
                <a:spcPct val="90000"/>
              </a:lnSpc>
              <a:spcBef>
                <a:spcPct val="20000"/>
              </a:spcBef>
              <a:spcAft>
                <a:spcPts val="600"/>
              </a:spcAft>
            </a:pPr>
            <a:r>
              <a:rPr lang="en-US">
                <a:cs typeface="Calibri"/>
              </a:rPr>
              <a:t>There's </a:t>
            </a:r>
            <a:endParaRPr lang="en-US"/>
          </a:p>
          <a:p>
            <a:pPr>
              <a:lnSpc>
                <a:spcPct val="90000"/>
              </a:lnSpc>
              <a:spcBef>
                <a:spcPct val="20000"/>
              </a:spcBef>
              <a:spcAft>
                <a:spcPts val="600"/>
              </a:spcAft>
            </a:pPr>
            <a:r>
              <a:rPr lang="en-US" cap="all"/>
              <a:t>&gt;44,000 NURSING STUDENTS </a:t>
            </a:r>
            <a:r>
              <a:rPr lang="en-US" cap="all" err="1"/>
              <a:t>EXPECTed</a:t>
            </a:r>
            <a:r>
              <a:rPr lang="en-US" cap="all"/>
              <a:t> TO GRADUATE IN 2020</a:t>
            </a:r>
            <a:br>
              <a:rPr lang="en-US" cap="all">
                <a:cs typeface="+mn-lt"/>
              </a:rPr>
            </a:br>
            <a:r>
              <a:rPr lang="en-US" cap="all"/>
              <a:t>&gt;that's 85 MILILON CLINICAL HOURS NEEDED, NATIONALLY, and they're required for board certification. </a:t>
            </a:r>
            <a:endParaRPr lang="en-US"/>
          </a:p>
          <a:p>
            <a:pPr>
              <a:lnSpc>
                <a:spcPct val="90000"/>
              </a:lnSpc>
              <a:spcBef>
                <a:spcPct val="20000"/>
              </a:spcBef>
              <a:spcAft>
                <a:spcPts val="600"/>
              </a:spcAft>
            </a:pPr>
            <a:endParaRPr lang="en-US" cap="all">
              <a:cs typeface="+mn-lt"/>
            </a:endParaRPr>
          </a:p>
          <a:p>
            <a:pPr>
              <a:lnSpc>
                <a:spcPct val="90000"/>
              </a:lnSpc>
              <a:spcBef>
                <a:spcPct val="20000"/>
              </a:spcBef>
              <a:spcAft>
                <a:spcPts val="600"/>
              </a:spcAft>
            </a:pPr>
            <a:r>
              <a:rPr lang="en-US" cap="all">
                <a:cs typeface="+mn-lt"/>
              </a:rPr>
              <a:t>If nursing schools can't put these 44,000 nurses into the workforce, then they're essentially useless</a:t>
            </a:r>
            <a:br>
              <a:rPr lang="en-US" cap="all">
                <a:cs typeface="+mn-lt"/>
              </a:rPr>
            </a:br>
            <a:endParaRPr lang="en-US">
              <a:cs typeface="Calibri"/>
            </a:endParaRPr>
          </a:p>
          <a:p>
            <a:pPr marL="285750" indent="-285750">
              <a:lnSpc>
                <a:spcPct val="90000"/>
              </a:lnSpc>
              <a:spcBef>
                <a:spcPct val="20000"/>
              </a:spcBef>
              <a:spcAft>
                <a:spcPts val="600"/>
              </a:spcAft>
              <a:buFont typeface="Arial"/>
              <a:buChar char="•"/>
            </a:pPr>
            <a:endParaRPr lang="en-US"/>
          </a:p>
          <a:p>
            <a:endParaRPr lang="en-US">
              <a:cs typeface="Calibri"/>
            </a:endParaRPr>
          </a:p>
        </p:txBody>
      </p:sp>
      <p:sp>
        <p:nvSpPr>
          <p:cNvPr id="4" name="Slide Number Placeholder 3"/>
          <p:cNvSpPr>
            <a:spLocks noGrp="1"/>
          </p:cNvSpPr>
          <p:nvPr>
            <p:ph type="sldNum" sz="quarter" idx="5"/>
          </p:nvPr>
        </p:nvSpPr>
        <p:spPr/>
        <p:txBody>
          <a:bodyPr/>
          <a:lstStyle/>
          <a:p>
            <a:fld id="{16F1DE6E-1E11-44AD-AACE-F8AB3C5081BE}" type="slidenum">
              <a:rPr lang="en-US"/>
              <a:t>5</a:t>
            </a:fld>
            <a:endParaRPr lang="en-US"/>
          </a:p>
        </p:txBody>
      </p:sp>
    </p:spTree>
    <p:extLst>
      <p:ext uri="{BB962C8B-B14F-4D97-AF65-F5344CB8AC3E}">
        <p14:creationId xmlns:p14="http://schemas.microsoft.com/office/powerpoint/2010/main" val="1138995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Our solution for this is EMERGE, an integrated remote teaching platform. It's almost like facetiming into the room, except the learner's home laptop is hooked up to the mic in the stethoscope and glasses cam their teacher is wearing, and Anna also has remote access to the EMR so she can practice charting AND she can practice looking up someone's history and correlating that to the live patient she sees in front of her. </a:t>
            </a:r>
          </a:p>
          <a:p>
            <a:endParaRPr lang="en-US">
              <a:cs typeface="Calibri"/>
            </a:endParaRPr>
          </a:p>
          <a:p>
            <a:r>
              <a:rPr lang="en-US">
                <a:cs typeface="Calibri"/>
              </a:rPr>
              <a:t>This platform allows a learner to be "in" the room with their preceptor, even if they can't physically be there AND it utilizes EXISTING TECHNOLOGY INTEGRATED WITH WHAT THE HOSPITAL and the students are already using </a:t>
            </a:r>
          </a:p>
        </p:txBody>
      </p:sp>
      <p:sp>
        <p:nvSpPr>
          <p:cNvPr id="4" name="Slide Number Placeholder 3"/>
          <p:cNvSpPr>
            <a:spLocks noGrp="1"/>
          </p:cNvSpPr>
          <p:nvPr>
            <p:ph type="sldNum" sz="quarter" idx="5"/>
          </p:nvPr>
        </p:nvSpPr>
        <p:spPr/>
        <p:txBody>
          <a:bodyPr/>
          <a:lstStyle/>
          <a:p>
            <a:fld id="{16F1DE6E-1E11-44AD-AACE-F8AB3C5081BE}" type="slidenum">
              <a:rPr lang="en-US"/>
              <a:t>6</a:t>
            </a:fld>
            <a:endParaRPr lang="en-US"/>
          </a:p>
        </p:txBody>
      </p:sp>
    </p:spTree>
    <p:extLst>
      <p:ext uri="{BB962C8B-B14F-4D97-AF65-F5344CB8AC3E}">
        <p14:creationId xmlns:p14="http://schemas.microsoft.com/office/powerpoint/2010/main" val="1913746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Why it's great:  for the preceptor it's minimally disruptive and easy to learn. There's</a:t>
            </a:r>
            <a:r>
              <a:rPr lang="en-US"/>
              <a:t> nothing extra to hold and this person teaches and works almost as they normally naturally would. Additionally if the patient consents to be recorded, that content's reusable and help many other students. </a:t>
            </a:r>
            <a:endParaRPr lang="en-US">
              <a:cs typeface="Calibri"/>
            </a:endParaRPr>
          </a:p>
          <a:p>
            <a:endParaRPr lang="en-US">
              <a:cs typeface="Calibri"/>
            </a:endParaRPr>
          </a:p>
          <a:p>
            <a:r>
              <a:rPr lang="en-US">
                <a:cs typeface="Calibri"/>
              </a:rPr>
              <a:t>For the student, they get an immersive first person point of view as well as live interaction with the patient and preceptor.</a:t>
            </a:r>
            <a:r>
              <a:rPr lang="en-US"/>
              <a:t> They get to experience and participate in real time clinical decision making, improvisation, and work pressures. </a:t>
            </a:r>
            <a:endParaRPr lang="en-US">
              <a:cs typeface="Calibri"/>
            </a:endParaRPr>
          </a:p>
          <a:p>
            <a:endParaRPr lang="en-US">
              <a:cs typeface="Calibri"/>
            </a:endParaRPr>
          </a:p>
          <a:p>
            <a:r>
              <a:rPr lang="en-US">
                <a:cs typeface="Calibri"/>
              </a:rPr>
              <a:t>For the school this is easy to implement and train on, low cost, and honestly the only option of its kind. </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6F1DE6E-1E11-44AD-AACE-F8AB3C5081BE}" type="slidenum">
              <a:rPr lang="en-US"/>
              <a:t>7</a:t>
            </a:fld>
            <a:endParaRPr lang="en-US"/>
          </a:p>
        </p:txBody>
      </p:sp>
    </p:spTree>
    <p:extLst>
      <p:ext uri="{BB962C8B-B14F-4D97-AF65-F5344CB8AC3E}">
        <p14:creationId xmlns:p14="http://schemas.microsoft.com/office/powerpoint/2010/main" val="2741784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What they're using right now is virtual simulations, which is a CGI or prerecorded patient who takes the learner through  a scripted scenario </a:t>
            </a:r>
            <a:endParaRPr lang="en-US"/>
          </a:p>
          <a:p>
            <a:endParaRPr lang="en-US">
              <a:cs typeface="Calibri"/>
            </a:endParaRPr>
          </a:p>
          <a:p>
            <a:r>
              <a:rPr lang="en-US">
                <a:cs typeface="Calibri"/>
              </a:rPr>
              <a:t>and it's good to practice problem solving- BUT we don't get to develop interpersonal skills and real time decision making. You don't get the pressure of being in a cluttered environment where you can't find your blood pressure cuff and you're struggling with your PPE and the medication dispenser is empty. </a:t>
            </a:r>
            <a:endParaRPr lang="en-US"/>
          </a:p>
          <a:p>
            <a:endParaRPr lang="en-US">
              <a:cs typeface="Calibri"/>
            </a:endParaRPr>
          </a:p>
          <a:p>
            <a:r>
              <a:rPr lang="en-US">
                <a:cs typeface="Calibri"/>
              </a:rPr>
              <a:t>With our platform students might not get to place the IV, but they can watch through their preceptors eyes as this expert does it in real time. Learners are getting a personal, interactive, immersive masterclass.</a:t>
            </a:r>
          </a:p>
        </p:txBody>
      </p:sp>
      <p:sp>
        <p:nvSpPr>
          <p:cNvPr id="4" name="Slide Number Placeholder 3"/>
          <p:cNvSpPr>
            <a:spLocks noGrp="1"/>
          </p:cNvSpPr>
          <p:nvPr>
            <p:ph type="sldNum" sz="quarter" idx="5"/>
          </p:nvPr>
        </p:nvSpPr>
        <p:spPr/>
        <p:txBody>
          <a:bodyPr/>
          <a:lstStyle/>
          <a:p>
            <a:fld id="{16F1DE6E-1E11-44AD-AACE-F8AB3C5081BE}" type="slidenum">
              <a:rPr lang="en-US"/>
              <a:t>8</a:t>
            </a:fld>
            <a:endParaRPr lang="en-US"/>
          </a:p>
        </p:txBody>
      </p:sp>
    </p:spTree>
    <p:extLst>
      <p:ext uri="{BB962C8B-B14F-4D97-AF65-F5344CB8AC3E}">
        <p14:creationId xmlns:p14="http://schemas.microsoft.com/office/powerpoint/2010/main" val="2915966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 why buy? </a:t>
            </a:r>
            <a:endParaRPr lang="en-US"/>
          </a:p>
          <a:p>
            <a:r>
              <a:rPr lang="en-US">
                <a:cs typeface="Calibri"/>
              </a:rPr>
              <a:t>Pandemics will happen again</a:t>
            </a:r>
            <a:endParaRPr lang="en-US"/>
          </a:p>
          <a:p>
            <a:r>
              <a:rPr lang="en-US">
                <a:cs typeface="Calibri"/>
              </a:rPr>
              <a:t>Technology is the future</a:t>
            </a:r>
          </a:p>
          <a:p>
            <a:r>
              <a:rPr lang="en-US">
                <a:cs typeface="Calibri"/>
              </a:rPr>
              <a:t>Remote learning has become inevitable </a:t>
            </a:r>
          </a:p>
          <a:p>
            <a:r>
              <a:rPr lang="en-US">
                <a:cs typeface="Calibri"/>
              </a:rPr>
              <a:t>There is currently no other option that gets learners as close as we can to the real thing. Nursing schools have to adapt and adopt or become obsolete</a:t>
            </a:r>
          </a:p>
          <a:p>
            <a:endParaRPr lang="en-US">
              <a:cs typeface="Calibri"/>
            </a:endParaRPr>
          </a:p>
          <a:p>
            <a:r>
              <a:rPr lang="en-US">
                <a:cs typeface="Calibri"/>
              </a:rPr>
              <a:t>This platform helps learners gain meaningful experience and improve their clinical skills in real life, real time scenarios</a:t>
            </a:r>
          </a:p>
          <a:p>
            <a:r>
              <a:rPr lang="en-US">
                <a:cs typeface="Calibri"/>
              </a:rPr>
              <a:t>It potentially builds a library of invaluable clinical experiences for future learning***</a:t>
            </a:r>
          </a:p>
          <a:p>
            <a:r>
              <a:rPr lang="en-US">
                <a:cs typeface="Calibri"/>
              </a:rPr>
              <a:t>Most importantly, it GRADUATEs our future health care providers and get them into the work force!</a:t>
            </a:r>
          </a:p>
          <a:p>
            <a:endParaRPr lang="en-US">
              <a:cs typeface="Calibri"/>
            </a:endParaRPr>
          </a:p>
          <a:p>
            <a:r>
              <a:rPr lang="en-US">
                <a:cs typeface="Calibri"/>
              </a:rPr>
              <a:t>Other uses: far clinical sites, other opportunities, psych </a:t>
            </a:r>
          </a:p>
          <a:p>
            <a:endParaRPr lang="en-US">
              <a:cs typeface="Calibri"/>
            </a:endParaRPr>
          </a:p>
        </p:txBody>
      </p:sp>
      <p:sp>
        <p:nvSpPr>
          <p:cNvPr id="4" name="Slide Number Placeholder 3"/>
          <p:cNvSpPr>
            <a:spLocks noGrp="1"/>
          </p:cNvSpPr>
          <p:nvPr>
            <p:ph type="sldNum" sz="quarter" idx="5"/>
          </p:nvPr>
        </p:nvSpPr>
        <p:spPr/>
        <p:txBody>
          <a:bodyPr/>
          <a:lstStyle/>
          <a:p>
            <a:fld id="{16F1DE6E-1E11-44AD-AACE-F8AB3C5081BE}" type="slidenum">
              <a:rPr lang="en-US"/>
              <a:t>9</a:t>
            </a:fld>
            <a:endParaRPr lang="en-US"/>
          </a:p>
        </p:txBody>
      </p:sp>
    </p:spTree>
    <p:extLst>
      <p:ext uri="{BB962C8B-B14F-4D97-AF65-F5344CB8AC3E}">
        <p14:creationId xmlns:p14="http://schemas.microsoft.com/office/powerpoint/2010/main" val="178630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70404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00350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09534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37615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83009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26220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57204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72126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14473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6447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62504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25259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53851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7693316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275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1140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5/17/2020</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40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5/17/2020</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907432404"/>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07380" y="925295"/>
            <a:ext cx="8247189" cy="3115075"/>
          </a:xfrm>
        </p:spPr>
        <p:txBody>
          <a:bodyPr>
            <a:normAutofit/>
          </a:bodyPr>
          <a:lstStyle/>
          <a:p>
            <a:pPr algn="l"/>
            <a:r>
              <a:rPr lang="en-US" sz="9200" b="1">
                <a:solidFill>
                  <a:schemeClr val="accent1"/>
                </a:solidFill>
                <a:cs typeface="Calibri Light"/>
              </a:rPr>
              <a:t>EMERGE</a:t>
            </a:r>
            <a:endParaRPr lang="en-US" sz="9200" b="1">
              <a:solidFill>
                <a:schemeClr val="accent1"/>
              </a:solidFill>
            </a:endParaRPr>
          </a:p>
        </p:txBody>
      </p:sp>
      <p:sp>
        <p:nvSpPr>
          <p:cNvPr id="3" name="Subtitle 2"/>
          <p:cNvSpPr>
            <a:spLocks noGrp="1"/>
          </p:cNvSpPr>
          <p:nvPr>
            <p:ph type="subTitle" idx="1"/>
          </p:nvPr>
        </p:nvSpPr>
        <p:spPr>
          <a:xfrm>
            <a:off x="1790844" y="4056167"/>
            <a:ext cx="7986438" cy="1228171"/>
          </a:xfrm>
        </p:spPr>
        <p:txBody>
          <a:bodyPr vert="horz" lIns="91440" tIns="0" rIns="91440" bIns="45720" rtlCol="0" anchor="t">
            <a:normAutofit/>
          </a:bodyPr>
          <a:lstStyle/>
          <a:p>
            <a:pPr algn="l"/>
            <a:r>
              <a:rPr lang="en-US" sz="2400"/>
              <a:t>Providing real-life clinical experiences for remote learners </a:t>
            </a:r>
            <a:endParaRPr lang="en-US" sz="24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lgn="l"/>
            <a:endParaRPr lang="en-US" sz="2400">
              <a:solidFill>
                <a:schemeClr val="tx1"/>
              </a:solidFill>
            </a:endParaRPr>
          </a:p>
          <a:p>
            <a:pPr algn="l"/>
            <a:endParaRPr lang="en-US" sz="2400">
              <a:solidFill>
                <a:schemeClr val="tx1"/>
              </a:solidFill>
            </a:endParaRPr>
          </a:p>
        </p:txBody>
      </p:sp>
      <p:sp>
        <p:nvSpPr>
          <p:cNvPr id="4" name="Subtitle 2">
            <a:extLst>
              <a:ext uri="{FF2B5EF4-FFF2-40B4-BE49-F238E27FC236}">
                <a16:creationId xmlns:a16="http://schemas.microsoft.com/office/drawing/2014/main" id="{22B6417A-51B6-4EEC-9397-2DAAA0A2AD51}"/>
              </a:ext>
            </a:extLst>
          </p:cNvPr>
          <p:cNvSpPr txBox="1">
            <a:spLocks/>
          </p:cNvSpPr>
          <p:nvPr/>
        </p:nvSpPr>
        <p:spPr>
          <a:xfrm>
            <a:off x="4019037" y="5969051"/>
            <a:ext cx="7986438" cy="820895"/>
          </a:xfrm>
          <a:prstGeom prst="rect">
            <a:avLst/>
          </a:prstGeom>
        </p:spPr>
        <p:txBody>
          <a:bodyPr vert="horz" lIns="91440" tIns="0" rIns="91440" bIns="45720" rtlCol="0" anchor="t">
            <a:normAutofit/>
          </a:bodyPr>
          <a:lstStyle>
            <a:lvl1pPr marL="0" indent="0" algn="ctr" defTabSz="914400" rtl="0" eaLnBrk="1" latinLnBrk="0" hangingPunct="1">
              <a:lnSpc>
                <a:spcPct val="100000"/>
              </a:lnSpc>
              <a:spcBef>
                <a:spcPts val="1000"/>
              </a:spcBef>
              <a:buClr>
                <a:schemeClr val="accent1"/>
              </a:buClr>
              <a:buSzPct val="110000"/>
              <a:buFont typeface="Wingdings" panose="05000000000000000000" pitchFamily="2" charset="2"/>
              <a:buNone/>
              <a:defRPr sz="1800" b="0" kern="1200">
                <a:solidFill>
                  <a:srgbClr val="FFFEFF"/>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10000"/>
              <a:buFont typeface="Wingdings" panose="05000000000000000000" pitchFamily="2" charset="2"/>
              <a:buNone/>
              <a:defRPr sz="1600" kern="120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10000"/>
              <a:buFont typeface="Wingdings" panose="05000000000000000000" pitchFamily="2" charset="2"/>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10000"/>
              <a:buFont typeface="Wingdings" panose="05000000000000000000" pitchFamily="2" charset="2"/>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10000"/>
              <a:buFont typeface="Wingdings" panose="05000000000000000000" pitchFamily="2" charset="2"/>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10000"/>
              <a:buFont typeface="Wingdings" panose="05000000000000000000" pitchFamily="2" charset="2"/>
              <a:buNone/>
              <a:defRPr sz="1600" kern="120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10000"/>
              <a:buFont typeface="Wingdings" panose="05000000000000000000" pitchFamily="2" charset="2"/>
              <a:buNone/>
              <a:defRPr sz="1600" kern="1200">
                <a:solidFill>
                  <a:schemeClr val="tx1"/>
                </a:solidFill>
                <a:effectLst/>
                <a:latin typeface="+mn-lt"/>
                <a:ea typeface="+mn-ea"/>
                <a:cs typeface="+mn-cs"/>
              </a:defRPr>
            </a:lvl9pPr>
          </a:lstStyle>
          <a:p>
            <a:pPr algn="r"/>
            <a:r>
              <a:rPr lang="en-US">
                <a:solidFill>
                  <a:schemeClr val="tx1"/>
                </a:solidFill>
              </a:rPr>
              <a:t>Claire Draudt, BSN, RN, MSN-FNP student</a:t>
            </a:r>
            <a:endParaRPr lang="en-US"/>
          </a:p>
          <a:p>
            <a:pPr algn="r"/>
            <a:r>
              <a:rPr lang="en-US">
                <a:solidFill>
                  <a:schemeClr val="tx1"/>
                </a:solidFill>
              </a:rPr>
              <a:t>Harn Chiu, BSN, RN</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A91C-B52F-4248-9783-B1B88257358C}"/>
              </a:ext>
            </a:extLst>
          </p:cNvPr>
          <p:cNvSpPr>
            <a:spLocks noGrp="1"/>
          </p:cNvSpPr>
          <p:nvPr>
            <p:ph type="title"/>
          </p:nvPr>
        </p:nvSpPr>
        <p:spPr>
          <a:xfrm>
            <a:off x="4786184" y="1081022"/>
            <a:ext cx="6450227" cy="4965664"/>
          </a:xfrm>
        </p:spPr>
        <p:txBody>
          <a:bodyPr vert="horz" lIns="228600" tIns="228600" rIns="228600" bIns="0" rtlCol="0" anchor="ctr">
            <a:normAutofit/>
          </a:bodyPr>
          <a:lstStyle/>
          <a:p>
            <a:pPr>
              <a:lnSpc>
                <a:spcPct val="80000"/>
              </a:lnSpc>
            </a:pPr>
            <a:br>
              <a:rPr lang="en-US" sz="3200">
                <a:cs typeface="Calibri Light"/>
              </a:rPr>
            </a:br>
            <a:br>
              <a:rPr lang="en-US" sz="3200">
                <a:cs typeface="Calibri Light"/>
              </a:rPr>
            </a:br>
            <a:br>
              <a:rPr lang="en-US" sz="3200"/>
            </a:br>
            <a:br>
              <a:rPr lang="en-US" sz="1500"/>
            </a:br>
            <a:r>
              <a:rPr lang="en-US" sz="1500">
                <a:solidFill>
                  <a:schemeClr val="tx1"/>
                </a:solidFill>
              </a:rPr>
              <a:t> </a:t>
            </a:r>
            <a:br>
              <a:rPr lang="en-US" sz="1500"/>
            </a:br>
            <a:br>
              <a:rPr lang="en-US" sz="1500"/>
            </a:br>
            <a:endParaRPr lang="en-US" sz="1500">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endParaRPr>
          </a:p>
        </p:txBody>
      </p:sp>
      <p:pic>
        <p:nvPicPr>
          <p:cNvPr id="4" name="Picture 4">
            <a:extLst>
              <a:ext uri="{FF2B5EF4-FFF2-40B4-BE49-F238E27FC236}">
                <a16:creationId xmlns:a16="http://schemas.microsoft.com/office/drawing/2014/main" id="{00BD13D9-9821-4DFF-B642-AD039D4FBCFE}"/>
              </a:ext>
            </a:extLst>
          </p:cNvPr>
          <p:cNvPicPr>
            <a:picLocks noChangeAspect="1"/>
          </p:cNvPicPr>
          <p:nvPr/>
        </p:nvPicPr>
        <p:blipFill>
          <a:blip r:embed="rId3"/>
          <a:stretch>
            <a:fillRect/>
          </a:stretch>
        </p:blipFill>
        <p:spPr>
          <a:xfrm>
            <a:off x="3125043" y="1391035"/>
            <a:ext cx="5199993" cy="3482492"/>
          </a:xfrm>
          <a:prstGeom prst="rect">
            <a:avLst/>
          </a:prstGeom>
        </p:spPr>
      </p:pic>
    </p:spTree>
    <p:extLst>
      <p:ext uri="{BB962C8B-B14F-4D97-AF65-F5344CB8AC3E}">
        <p14:creationId xmlns:p14="http://schemas.microsoft.com/office/powerpoint/2010/main" val="3458519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A91C-B52F-4248-9783-B1B88257358C}"/>
              </a:ext>
            </a:extLst>
          </p:cNvPr>
          <p:cNvSpPr>
            <a:spLocks noGrp="1"/>
          </p:cNvSpPr>
          <p:nvPr>
            <p:ph type="title"/>
          </p:nvPr>
        </p:nvSpPr>
        <p:spPr>
          <a:xfrm>
            <a:off x="4786184" y="1081022"/>
            <a:ext cx="6450227" cy="4965664"/>
          </a:xfrm>
        </p:spPr>
        <p:txBody>
          <a:bodyPr vert="horz" lIns="228600" tIns="228600" rIns="228600" bIns="0" rtlCol="0" anchor="ctr">
            <a:normAutofit/>
          </a:bodyPr>
          <a:lstStyle/>
          <a:p>
            <a:pPr>
              <a:lnSpc>
                <a:spcPct val="80000"/>
              </a:lnSpc>
            </a:pPr>
            <a:br>
              <a:rPr lang="en-US" sz="3200">
                <a:cs typeface="Calibri Light"/>
              </a:rPr>
            </a:br>
            <a:br>
              <a:rPr lang="en-US" sz="3200">
                <a:cs typeface="Calibri Light"/>
              </a:rPr>
            </a:br>
            <a:br>
              <a:rPr lang="en-US" sz="3200"/>
            </a:br>
            <a:br>
              <a:rPr lang="en-US" sz="1500"/>
            </a:br>
            <a:r>
              <a:rPr lang="en-US" sz="1500">
                <a:solidFill>
                  <a:schemeClr val="tx1"/>
                </a:solidFill>
              </a:rPr>
              <a:t> </a:t>
            </a:r>
            <a:br>
              <a:rPr lang="en-US" sz="1500"/>
            </a:br>
            <a:br>
              <a:rPr lang="en-US" sz="1500"/>
            </a:br>
            <a:endParaRPr lang="en-US" sz="1500">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endParaRPr>
          </a:p>
        </p:txBody>
      </p:sp>
      <p:pic>
        <p:nvPicPr>
          <p:cNvPr id="4" name="Picture 4">
            <a:extLst>
              <a:ext uri="{FF2B5EF4-FFF2-40B4-BE49-F238E27FC236}">
                <a16:creationId xmlns:a16="http://schemas.microsoft.com/office/drawing/2014/main" id="{00BD13D9-9821-4DFF-B642-AD039D4FBCFE}"/>
              </a:ext>
            </a:extLst>
          </p:cNvPr>
          <p:cNvPicPr>
            <a:picLocks noChangeAspect="1"/>
          </p:cNvPicPr>
          <p:nvPr/>
        </p:nvPicPr>
        <p:blipFill>
          <a:blip r:embed="rId3"/>
          <a:stretch>
            <a:fillRect/>
          </a:stretch>
        </p:blipFill>
        <p:spPr>
          <a:xfrm>
            <a:off x="3125043" y="1391035"/>
            <a:ext cx="5199993" cy="3482492"/>
          </a:xfrm>
          <a:prstGeom prst="rect">
            <a:avLst/>
          </a:prstGeom>
        </p:spPr>
      </p:pic>
      <p:sp>
        <p:nvSpPr>
          <p:cNvPr id="3" name="Title 1">
            <a:extLst>
              <a:ext uri="{FF2B5EF4-FFF2-40B4-BE49-F238E27FC236}">
                <a16:creationId xmlns:a16="http://schemas.microsoft.com/office/drawing/2014/main" id="{C1F5CE1B-473F-4497-A971-273688F829EA}"/>
              </a:ext>
            </a:extLst>
          </p:cNvPr>
          <p:cNvSpPr txBox="1">
            <a:spLocks/>
          </p:cNvSpPr>
          <p:nvPr/>
        </p:nvSpPr>
        <p:spPr>
          <a:xfrm>
            <a:off x="192507" y="1385978"/>
            <a:ext cx="11631281" cy="6074433"/>
          </a:xfrm>
          <a:prstGeom prst="rect">
            <a:avLst/>
          </a:prstGeom>
        </p:spPr>
        <p:txBody>
          <a:bodyPr vert="horz" lIns="91440" tIns="45720" rIns="91440" bIns="45720" rtlCol="0" anchor="b">
            <a:normAutofit/>
          </a:bodyPr>
          <a:lstStyle>
            <a:lvl1pPr algn="r" defTabSz="457200" rtl="0" eaLnBrk="1" latinLnBrk="0" hangingPunct="1">
              <a:spcBef>
                <a:spcPct val="0"/>
              </a:spcBef>
              <a:buNone/>
              <a:defRPr sz="4000" b="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err="1">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cs typeface="Calibri Light"/>
              </a:rPr>
              <a:t>NEeds</a:t>
            </a:r>
            <a:r>
              <a:rPr lang="en-US" sz="3200">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cs typeface="Calibri Light"/>
              </a:rPr>
              <a:t> clinical experience to graduate</a:t>
            </a:r>
          </a:p>
          <a:p>
            <a:pPr algn="l"/>
            <a:endParaRPr lang="en-US" sz="3200">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cs typeface="Calibri Light"/>
            </a:endParaRPr>
          </a:p>
          <a:p>
            <a:pPr algn="l"/>
            <a:endParaRPr lang="en-US" sz="3200">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cs typeface="Calibri Light"/>
            </a:endParaRPr>
          </a:p>
          <a:p>
            <a:pPr algn="l"/>
            <a:endParaRPr lang="en-US" sz="3200">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cs typeface="Calibri Light"/>
            </a:endParaRPr>
          </a:p>
          <a:p>
            <a:pPr algn="l"/>
            <a:endParaRPr lang="en-US" sz="3200">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cs typeface="Calibri Light"/>
            </a:endParaRPr>
          </a:p>
          <a:p>
            <a:pPr algn="l"/>
            <a:endParaRPr lang="en-US" sz="3200">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cs typeface="Calibri Light"/>
            </a:endParaRPr>
          </a:p>
          <a:p>
            <a:pPr algn="l"/>
            <a:endParaRPr lang="en-US" sz="3200">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cs typeface="Calibri Light"/>
            </a:endParaRPr>
          </a:p>
          <a:p>
            <a:pPr algn="l"/>
            <a:endParaRPr lang="en-US" sz="3200">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cs typeface="Calibri Light"/>
            </a:endParaRPr>
          </a:p>
          <a:p>
            <a:pPr algn="l"/>
            <a:endParaRPr lang="en-US" sz="3200">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cs typeface="Calibri Light"/>
            </a:endParaRPr>
          </a:p>
          <a:p>
            <a:pPr algn="l"/>
            <a:endParaRPr lang="en-US" sz="3200">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ea typeface="+mj-lt"/>
              <a:cs typeface="Calibri Light"/>
            </a:endParaRPr>
          </a:p>
          <a:p>
            <a:pPr algn="l"/>
            <a:endParaRPr lang="en-US" sz="3200">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ea typeface="+mj-lt"/>
              <a:cs typeface="Calibri Light"/>
            </a:endParaRPr>
          </a:p>
          <a:p>
            <a:pPr algn="l"/>
            <a:r>
              <a:rPr lang="en-US" sz="3200">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ea typeface="+mj-lt"/>
                <a:cs typeface="Calibri Light"/>
              </a:rPr>
              <a:t>                                    ...But rotations are cancelled</a:t>
            </a:r>
            <a:endParaRPr lang="en-US">
              <a:solidFill>
                <a:schemeClr val="tx1"/>
              </a:solidFill>
            </a:endParaRPr>
          </a:p>
          <a:p>
            <a:endParaRPr lang="en-US" sz="3200">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endParaRPr>
          </a:p>
          <a:p>
            <a:endParaRPr lang="en-US" sz="3200">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cs typeface="Calibri Light"/>
            </a:endParaRPr>
          </a:p>
        </p:txBody>
      </p:sp>
    </p:spTree>
    <p:extLst>
      <p:ext uri="{BB962C8B-B14F-4D97-AF65-F5344CB8AC3E}">
        <p14:creationId xmlns:p14="http://schemas.microsoft.com/office/powerpoint/2010/main" val="1055418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A91C-B52F-4248-9783-B1B88257358C}"/>
              </a:ext>
            </a:extLst>
          </p:cNvPr>
          <p:cNvSpPr>
            <a:spLocks noGrp="1"/>
          </p:cNvSpPr>
          <p:nvPr>
            <p:ph type="title"/>
          </p:nvPr>
        </p:nvSpPr>
        <p:spPr>
          <a:xfrm>
            <a:off x="314826" y="3712078"/>
            <a:ext cx="11324151" cy="896873"/>
          </a:xfrm>
        </p:spPr>
        <p:txBody>
          <a:bodyPr vert="horz" lIns="228600" tIns="228600" rIns="228600" bIns="0" rtlCol="0" anchor="ctr">
            <a:normAutofit fontScale="90000"/>
          </a:bodyPr>
          <a:lstStyle/>
          <a:p>
            <a:pPr algn="ctr">
              <a:lnSpc>
                <a:spcPct val="80000"/>
              </a:lnSpc>
            </a:pPr>
            <a:br>
              <a:rPr lang="en-US" b="1">
                <a:latin typeface="Century Gothic"/>
              </a:rPr>
            </a:br>
            <a:br>
              <a:rPr lang="en-US" b="1">
                <a:latin typeface="Century Gothic"/>
              </a:rPr>
            </a:br>
            <a:br>
              <a:rPr lang="en-US" b="1">
                <a:latin typeface="Century Gothic"/>
              </a:rPr>
            </a:br>
            <a:br>
              <a:rPr lang="en-US" b="1">
                <a:latin typeface="Century Gothic"/>
              </a:rPr>
            </a:br>
            <a:br>
              <a:rPr lang="en-US" b="1">
                <a:latin typeface="Century Gothic"/>
              </a:rPr>
            </a:br>
            <a:r>
              <a:rPr lang="en-US" b="1" cap="all">
                <a:solidFill>
                  <a:srgbClr val="F4B54B"/>
                </a:solidFill>
                <a:latin typeface="Century Gothic"/>
              </a:rPr>
              <a:t>How do we get her to the front lines?</a:t>
            </a:r>
            <a:endParaRPr lang="en-US" sz="1500">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endParaRPr>
          </a:p>
        </p:txBody>
      </p:sp>
      <p:pic>
        <p:nvPicPr>
          <p:cNvPr id="4" name="Picture 4">
            <a:extLst>
              <a:ext uri="{FF2B5EF4-FFF2-40B4-BE49-F238E27FC236}">
                <a16:creationId xmlns:a16="http://schemas.microsoft.com/office/drawing/2014/main" id="{00BD13D9-9821-4DFF-B642-AD039D4FBCFE}"/>
              </a:ext>
            </a:extLst>
          </p:cNvPr>
          <p:cNvPicPr>
            <a:picLocks noChangeAspect="1"/>
          </p:cNvPicPr>
          <p:nvPr/>
        </p:nvPicPr>
        <p:blipFill>
          <a:blip r:embed="rId3"/>
          <a:stretch>
            <a:fillRect/>
          </a:stretch>
        </p:blipFill>
        <p:spPr>
          <a:xfrm>
            <a:off x="3125043" y="1391035"/>
            <a:ext cx="5199993" cy="3482492"/>
          </a:xfrm>
          <a:prstGeom prst="rect">
            <a:avLst/>
          </a:prstGeom>
        </p:spPr>
      </p:pic>
      <p:sp>
        <p:nvSpPr>
          <p:cNvPr id="3" name="Title 1">
            <a:extLst>
              <a:ext uri="{FF2B5EF4-FFF2-40B4-BE49-F238E27FC236}">
                <a16:creationId xmlns:a16="http://schemas.microsoft.com/office/drawing/2014/main" id="{068464E2-B1C8-4FCB-B7D6-18FB3F5008DC}"/>
              </a:ext>
            </a:extLst>
          </p:cNvPr>
          <p:cNvSpPr txBox="1">
            <a:spLocks/>
          </p:cNvSpPr>
          <p:nvPr/>
        </p:nvSpPr>
        <p:spPr>
          <a:xfrm>
            <a:off x="-828285" y="2953110"/>
            <a:ext cx="12738337" cy="1905000"/>
          </a:xfrm>
          <a:prstGeom prst="rect">
            <a:avLst/>
          </a:prstGeom>
        </p:spPr>
        <p:txBody>
          <a:bodyPr vert="horz" lIns="91440" tIns="45720" rIns="91440" bIns="45720" rtlCol="0" anchor="b">
            <a:normAutofit/>
          </a:bodyPr>
          <a:lstStyle>
            <a:lvl1pPr algn="r" defTabSz="457200" rtl="0" eaLnBrk="1" latinLnBrk="0" hangingPunct="1">
              <a:spcBef>
                <a:spcPct val="0"/>
              </a:spcBef>
              <a:buNone/>
              <a:defRPr sz="4000" b="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b="1">
              <a:effectLst>
                <a:glow rad="38100">
                  <a:prstClr val="black">
                    <a:lumMod val="65000"/>
                    <a:lumOff val="35000"/>
                    <a:alpha val="40000"/>
                  </a:prstClr>
                </a:glow>
                <a:outerShdw blurRad="28575" dist="38100" dir="14040000" algn="tl" rotWithShape="0">
                  <a:srgbClr val="000000">
                    <a:alpha val="25000"/>
                  </a:srgbClr>
                </a:outerShdw>
              </a:effectLst>
              <a:cs typeface="Calibri Light"/>
            </a:endParaRPr>
          </a:p>
        </p:txBody>
      </p:sp>
    </p:spTree>
    <p:extLst>
      <p:ext uri="{BB962C8B-B14F-4D97-AF65-F5344CB8AC3E}">
        <p14:creationId xmlns:p14="http://schemas.microsoft.com/office/powerpoint/2010/main" val="3290163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 name="Picture 4" descr="A group of people standing in a room&#10;&#10;Description generated with very high confidence">
            <a:extLst>
              <a:ext uri="{FF2B5EF4-FFF2-40B4-BE49-F238E27FC236}">
                <a16:creationId xmlns:a16="http://schemas.microsoft.com/office/drawing/2014/main" id="{CD387173-CB00-4CF6-846C-5A17C90ACE64}"/>
              </a:ext>
            </a:extLst>
          </p:cNvPr>
          <p:cNvPicPr>
            <a:picLocks noChangeAspect="1"/>
          </p:cNvPicPr>
          <p:nvPr/>
        </p:nvPicPr>
        <p:blipFill rotWithShape="1">
          <a:blip r:embed="rId4">
            <a:alphaModFix amt="15000"/>
          </a:blip>
          <a:srcRect b="15414"/>
          <a:stretch/>
        </p:blipFill>
        <p:spPr>
          <a:xfrm>
            <a:off x="-70536" y="10"/>
            <a:ext cx="12191980" cy="6857990"/>
          </a:xfrm>
          <a:prstGeom prst="rect">
            <a:avLst/>
          </a:prstGeom>
        </p:spPr>
      </p:pic>
      <p:sp>
        <p:nvSpPr>
          <p:cNvPr id="2" name="Title 1">
            <a:extLst>
              <a:ext uri="{FF2B5EF4-FFF2-40B4-BE49-F238E27FC236}">
                <a16:creationId xmlns:a16="http://schemas.microsoft.com/office/drawing/2014/main" id="{3EF428DA-9F22-476A-819E-7361FAF60D3A}"/>
              </a:ext>
            </a:extLst>
          </p:cNvPr>
          <p:cNvSpPr>
            <a:spLocks noGrp="1"/>
          </p:cNvSpPr>
          <p:nvPr>
            <p:ph type="title"/>
          </p:nvPr>
        </p:nvSpPr>
        <p:spPr>
          <a:xfrm>
            <a:off x="1141413" y="609600"/>
            <a:ext cx="9905998" cy="1905000"/>
          </a:xfrm>
        </p:spPr>
        <p:txBody>
          <a:bodyPr>
            <a:normAutofit/>
          </a:bodyPr>
          <a:lstStyle/>
          <a:p>
            <a:r>
              <a:rPr lang="en-US" sz="4400" b="1">
                <a:effectLst>
                  <a:glow rad="38100">
                    <a:prstClr val="black">
                      <a:lumMod val="65000"/>
                      <a:lumOff val="35000"/>
                      <a:alpha val="40000"/>
                    </a:prstClr>
                  </a:glow>
                  <a:outerShdw blurRad="28575" dist="38100" dir="14040000" algn="tl" rotWithShape="0">
                    <a:srgbClr val="000000">
                      <a:alpha val="25000"/>
                    </a:srgbClr>
                  </a:outerShdw>
                </a:effectLst>
                <a:latin typeface="Century Gothic"/>
                <a:cs typeface="Calibri Light"/>
              </a:rPr>
              <a:t>Problem:</a:t>
            </a:r>
          </a:p>
        </p:txBody>
      </p:sp>
      <p:sp>
        <p:nvSpPr>
          <p:cNvPr id="3" name="Content Placeholder 2">
            <a:extLst>
              <a:ext uri="{FF2B5EF4-FFF2-40B4-BE49-F238E27FC236}">
                <a16:creationId xmlns:a16="http://schemas.microsoft.com/office/drawing/2014/main" id="{F86B8EAE-7F11-4912-92DB-5943FBF595C9}"/>
              </a:ext>
            </a:extLst>
          </p:cNvPr>
          <p:cNvSpPr>
            <a:spLocks noGrp="1"/>
          </p:cNvSpPr>
          <p:nvPr>
            <p:ph idx="1"/>
          </p:nvPr>
        </p:nvSpPr>
        <p:spPr>
          <a:xfrm>
            <a:off x="1141413" y="2666999"/>
            <a:ext cx="9905998" cy="3124201"/>
          </a:xfrm>
        </p:spPr>
        <p:txBody>
          <a:bodyPr vert="horz" lIns="91440" tIns="45720" rIns="91440" bIns="45720" rtlCol="0" anchor="ctr">
            <a:noAutofit/>
          </a:bodyPr>
          <a:lstStyle/>
          <a:p>
            <a:pPr marL="0" indent="0">
              <a:lnSpc>
                <a:spcPct val="90000"/>
              </a:lnSpc>
              <a:buNone/>
            </a:pPr>
            <a:endParaRPr lang="en-US" sz="3200" cap="all">
              <a:effectLst>
                <a:glow rad="38100">
                  <a:prstClr val="black">
                    <a:lumMod val="50000"/>
                    <a:lumOff val="50000"/>
                    <a:alpha val="20000"/>
                  </a:prstClr>
                </a:glow>
                <a:outerShdw blurRad="44450" dist="12700" dir="13860000" algn="tl" rotWithShape="0">
                  <a:srgbClr val="000000">
                    <a:alpha val="20000"/>
                  </a:srgbClr>
                </a:outerShdw>
              </a:effectLst>
              <a:latin typeface="Calibri Light"/>
              <a:cs typeface="Calibri Light"/>
            </a:endParaRPr>
          </a:p>
          <a:p>
            <a:pPr marL="0" indent="0">
              <a:lnSpc>
                <a:spcPct val="90000"/>
              </a:lnSpc>
              <a:buNone/>
            </a:pPr>
            <a:endParaRPr lang="en-US" sz="3200" cap="all">
              <a:effectLst>
                <a:glow rad="38100">
                  <a:prstClr val="black">
                    <a:lumMod val="50000"/>
                    <a:lumOff val="50000"/>
                    <a:alpha val="20000"/>
                  </a:prstClr>
                </a:glow>
                <a:outerShdw blurRad="44450" dist="12700" dir="13860000" algn="tl" rotWithShape="0">
                  <a:srgbClr val="000000">
                    <a:alpha val="20000"/>
                  </a:srgbClr>
                </a:outerShdw>
              </a:effectLst>
              <a:latin typeface="Calibri Light"/>
              <a:cs typeface="Calibri Light"/>
            </a:endParaRPr>
          </a:p>
          <a:p>
            <a:pPr marL="0" indent="0">
              <a:lnSpc>
                <a:spcPct val="90000"/>
              </a:lnSpc>
              <a:buNone/>
            </a:pPr>
            <a:endParaRPr lang="en-US" sz="3200" cap="all">
              <a:effectLst>
                <a:glow rad="38100">
                  <a:prstClr val="black">
                    <a:lumMod val="50000"/>
                    <a:lumOff val="50000"/>
                    <a:alpha val="20000"/>
                  </a:prstClr>
                </a:glow>
                <a:outerShdw blurRad="44450" dist="12700" dir="13860000" algn="tl" rotWithShape="0">
                  <a:srgbClr val="000000">
                    <a:alpha val="20000"/>
                  </a:srgbClr>
                </a:outerShdw>
              </a:effectLst>
              <a:latin typeface="Calibri Light"/>
              <a:cs typeface="Calibri Light"/>
            </a:endParaRPr>
          </a:p>
          <a:p>
            <a:pPr marL="0" indent="0">
              <a:lnSpc>
                <a:spcPct val="90000"/>
              </a:lnSpc>
              <a:buNone/>
            </a:pPr>
            <a:r>
              <a:rPr lang="en-US" sz="3200" cap="all">
                <a:effectLst>
                  <a:glow rad="38100">
                    <a:prstClr val="black">
                      <a:lumMod val="50000"/>
                      <a:lumOff val="50000"/>
                      <a:alpha val="20000"/>
                    </a:prstClr>
                  </a:glow>
                  <a:outerShdw blurRad="44450" dist="12700" dir="13860000" algn="tl" rotWithShape="0">
                    <a:srgbClr val="000000">
                      <a:alpha val="20000"/>
                    </a:srgbClr>
                  </a:outerShdw>
                </a:effectLst>
                <a:latin typeface="Calibri Light"/>
                <a:cs typeface="Calibri Light"/>
              </a:rPr>
              <a:t>&gt; 44,000 NURSING STUDENTS </a:t>
            </a:r>
            <a:br>
              <a:rPr lang="en-US" sz="3200" cap="all">
                <a:effectLst>
                  <a:glow rad="38100">
                    <a:prstClr val="black">
                      <a:lumMod val="50000"/>
                      <a:lumOff val="50000"/>
                      <a:alpha val="20000"/>
                    </a:prstClr>
                  </a:glow>
                  <a:outerShdw blurRad="44450" dist="12700" dir="13860000" algn="tl" rotWithShape="0">
                    <a:srgbClr val="000000">
                      <a:alpha val="20000"/>
                    </a:srgbClr>
                  </a:outerShdw>
                </a:effectLst>
                <a:latin typeface="Calibri Light"/>
                <a:cs typeface="Calibri Light"/>
              </a:rPr>
            </a:br>
            <a:endParaRPr lang="en-US" sz="3200" cap="all">
              <a:effectLst>
                <a:glow rad="38100">
                  <a:prstClr val="black">
                    <a:lumMod val="50000"/>
                    <a:lumOff val="50000"/>
                    <a:alpha val="20000"/>
                  </a:prstClr>
                </a:glow>
                <a:outerShdw blurRad="44450" dist="12700" dir="13860000" algn="tl" rotWithShape="0">
                  <a:srgbClr val="000000">
                    <a:alpha val="20000"/>
                  </a:srgbClr>
                </a:outerShdw>
              </a:effectLst>
              <a:latin typeface="Calibri Light"/>
              <a:cs typeface="Calibri Light"/>
            </a:endParaRPr>
          </a:p>
          <a:p>
            <a:pPr marL="0" indent="0">
              <a:lnSpc>
                <a:spcPct val="90000"/>
              </a:lnSpc>
              <a:buNone/>
            </a:pPr>
            <a:r>
              <a:rPr lang="en-US" sz="3200" cap="all">
                <a:effectLst>
                  <a:glow rad="38100">
                    <a:prstClr val="black">
                      <a:lumMod val="50000"/>
                      <a:lumOff val="50000"/>
                      <a:alpha val="20000"/>
                    </a:prstClr>
                  </a:glow>
                  <a:outerShdw blurRad="44450" dist="12700" dir="13860000" algn="tl" rotWithShape="0">
                    <a:srgbClr val="000000">
                      <a:alpha val="20000"/>
                    </a:srgbClr>
                  </a:outerShdw>
                </a:effectLst>
                <a:latin typeface="Calibri Light"/>
                <a:cs typeface="Calibri Light"/>
              </a:rPr>
              <a:t>&gt; 85 MILLION CLINICAL HOURS </a:t>
            </a:r>
          </a:p>
          <a:p>
            <a:pPr marL="0" indent="0">
              <a:lnSpc>
                <a:spcPct val="90000"/>
              </a:lnSpc>
              <a:buNone/>
            </a:pPr>
            <a:endParaRPr lang="en-US" sz="3200" cap="all">
              <a:effectLst>
                <a:glow rad="38100">
                  <a:prstClr val="black">
                    <a:lumMod val="50000"/>
                    <a:lumOff val="50000"/>
                    <a:alpha val="20000"/>
                  </a:prstClr>
                </a:glow>
                <a:outerShdw blurRad="44450" dist="12700" dir="13860000" algn="tl" rotWithShape="0">
                  <a:srgbClr val="000000">
                    <a:alpha val="20000"/>
                  </a:srgbClr>
                </a:outerShdw>
              </a:effectLst>
              <a:latin typeface="Calibri Light"/>
              <a:cs typeface="Calibri Light"/>
            </a:endParaRPr>
          </a:p>
          <a:p>
            <a:pPr marL="0" indent="0">
              <a:lnSpc>
                <a:spcPct val="90000"/>
              </a:lnSpc>
              <a:buNone/>
            </a:pPr>
            <a:r>
              <a:rPr lang="en-US" sz="3200" cap="all">
                <a:effectLst>
                  <a:glow rad="38100">
                    <a:prstClr val="black">
                      <a:lumMod val="50000"/>
                      <a:lumOff val="50000"/>
                      <a:alpha val="20000"/>
                    </a:prstClr>
                  </a:glow>
                  <a:outerShdw blurRad="44450" dist="12700" dir="13860000" algn="tl" rotWithShape="0">
                    <a:srgbClr val="000000">
                      <a:alpha val="20000"/>
                    </a:srgbClr>
                  </a:outerShdw>
                </a:effectLst>
                <a:latin typeface="Calibri Light"/>
                <a:cs typeface="Calibri Light"/>
              </a:rPr>
              <a:t>&gt; required for board certification</a:t>
            </a:r>
            <a:br>
              <a:rPr lang="en-US" sz="3200" cap="all">
                <a:effectLst>
                  <a:glow rad="38100">
                    <a:prstClr val="black">
                      <a:lumMod val="50000"/>
                      <a:lumOff val="50000"/>
                      <a:alpha val="20000"/>
                    </a:prstClr>
                  </a:glow>
                  <a:outerShdw blurRad="44450" dist="12700" dir="13860000" algn="tl" rotWithShape="0">
                    <a:srgbClr val="000000">
                      <a:alpha val="20000"/>
                    </a:srgbClr>
                  </a:outerShdw>
                </a:effectLst>
                <a:latin typeface="Calibri Light"/>
                <a:cs typeface="Calibri Light"/>
              </a:rPr>
            </a:br>
            <a:r>
              <a:rPr lang="en-US" sz="3200" cap="all">
                <a:effectLst>
                  <a:glow rad="38100">
                    <a:prstClr val="black">
                      <a:lumMod val="50000"/>
                      <a:lumOff val="50000"/>
                      <a:alpha val="20000"/>
                    </a:prstClr>
                  </a:glow>
                  <a:outerShdw blurRad="44450" dist="12700" dir="13860000" algn="tl" rotWithShape="0">
                    <a:srgbClr val="000000">
                      <a:alpha val="20000"/>
                    </a:srgbClr>
                  </a:outerShdw>
                </a:effectLst>
                <a:latin typeface="Calibri Light"/>
                <a:cs typeface="Calibri Light"/>
              </a:rPr>
              <a:t> </a:t>
            </a:r>
            <a:br>
              <a:rPr lang="en-US" sz="3200" cap="all">
                <a:effectLst>
                  <a:glow rad="38100">
                    <a:prstClr val="black">
                      <a:lumMod val="50000"/>
                      <a:lumOff val="50000"/>
                      <a:alpha val="20000"/>
                    </a:prstClr>
                  </a:glow>
                  <a:outerShdw blurRad="44450" dist="12700" dir="13860000" algn="tl" rotWithShape="0">
                    <a:srgbClr val="000000">
                      <a:alpha val="20000"/>
                    </a:srgbClr>
                  </a:outerShdw>
                </a:effectLst>
                <a:latin typeface="Calibri Light"/>
                <a:cs typeface="Calibri Light"/>
              </a:rPr>
            </a:br>
            <a:br>
              <a:rPr lang="en-US" sz="3200" cap="all">
                <a:effectLst>
                  <a:glow rad="38100">
                    <a:prstClr val="black">
                      <a:lumMod val="50000"/>
                      <a:lumOff val="50000"/>
                      <a:alpha val="20000"/>
                    </a:prstClr>
                  </a:glow>
                  <a:outerShdw blurRad="44450" dist="12700" dir="13860000" algn="tl" rotWithShape="0">
                    <a:srgbClr val="000000">
                      <a:alpha val="20000"/>
                    </a:srgbClr>
                  </a:outerShdw>
                </a:effectLst>
                <a:latin typeface="Calibri Light"/>
                <a:cs typeface="Calibri Light"/>
              </a:rPr>
            </a:br>
            <a:endParaRPr lang="en-US" sz="32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lnSpc>
                <a:spcPct val="90000"/>
              </a:lnSpc>
            </a:pPr>
            <a:endParaRPr lang="en-US" sz="320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207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BE40D7-A594-4C7D-ABC2-98B39C5CE8B4}"/>
              </a:ext>
            </a:extLst>
          </p:cNvPr>
          <p:cNvSpPr txBox="1"/>
          <p:nvPr/>
        </p:nvSpPr>
        <p:spPr>
          <a:xfrm>
            <a:off x="388883" y="546539"/>
            <a:ext cx="1117775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a:solidFill>
                  <a:srgbClr val="F4B54B"/>
                </a:solidFill>
              </a:rPr>
              <a:t>EMERGE</a:t>
            </a:r>
            <a:r>
              <a:rPr lang="en-US" sz="3600" b="1">
                <a:solidFill>
                  <a:srgbClr val="F4B54B"/>
                </a:solidFill>
              </a:rPr>
              <a:t>:</a:t>
            </a:r>
            <a:r>
              <a:rPr lang="en-US" sz="2800" b="1">
                <a:solidFill>
                  <a:srgbClr val="F4B54B"/>
                </a:solidFill>
              </a:rPr>
              <a:t> </a:t>
            </a:r>
            <a:r>
              <a:rPr lang="en-US" sz="2800">
                <a:solidFill>
                  <a:srgbClr val="F4B54B"/>
                </a:solidFill>
              </a:rPr>
              <a:t> AN INTEGRATED REMOTE TEACHING PLATFORM</a:t>
            </a:r>
            <a:endParaRPr lang="en-US" sz="2800"/>
          </a:p>
        </p:txBody>
      </p:sp>
      <p:pic>
        <p:nvPicPr>
          <p:cNvPr id="2" name="Picture 3" descr="A person sitting on a bed&#10;&#10;Description generated with very high confidence">
            <a:extLst>
              <a:ext uri="{FF2B5EF4-FFF2-40B4-BE49-F238E27FC236}">
                <a16:creationId xmlns:a16="http://schemas.microsoft.com/office/drawing/2014/main" id="{CAA76621-81D6-4E15-90B7-8380B31C4A1A}"/>
              </a:ext>
            </a:extLst>
          </p:cNvPr>
          <p:cNvPicPr>
            <a:picLocks noChangeAspect="1"/>
          </p:cNvPicPr>
          <p:nvPr/>
        </p:nvPicPr>
        <p:blipFill>
          <a:blip r:embed="rId3"/>
          <a:stretch>
            <a:fillRect/>
          </a:stretch>
        </p:blipFill>
        <p:spPr>
          <a:xfrm>
            <a:off x="914399" y="1659956"/>
            <a:ext cx="7722475" cy="4365779"/>
          </a:xfrm>
          <a:prstGeom prst="rect">
            <a:avLst/>
          </a:prstGeom>
        </p:spPr>
      </p:pic>
      <p:sp>
        <p:nvSpPr>
          <p:cNvPr id="9" name="Oval 8">
            <a:extLst>
              <a:ext uri="{FF2B5EF4-FFF2-40B4-BE49-F238E27FC236}">
                <a16:creationId xmlns:a16="http://schemas.microsoft.com/office/drawing/2014/main" id="{DCC94010-9FB6-4E31-A7EA-35A075E33FCB}"/>
              </a:ext>
            </a:extLst>
          </p:cNvPr>
          <p:cNvSpPr/>
          <p:nvPr/>
        </p:nvSpPr>
        <p:spPr>
          <a:xfrm>
            <a:off x="5481144" y="2406869"/>
            <a:ext cx="564932" cy="564932"/>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48363B2-7A8C-4554-9616-F1E272D46F55}"/>
              </a:ext>
            </a:extLst>
          </p:cNvPr>
          <p:cNvSpPr/>
          <p:nvPr/>
        </p:nvSpPr>
        <p:spPr>
          <a:xfrm>
            <a:off x="6689833" y="3681248"/>
            <a:ext cx="656897" cy="656897"/>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796333A-667C-45DB-AD05-F0A4E1281E4F}"/>
              </a:ext>
            </a:extLst>
          </p:cNvPr>
          <p:cNvSpPr/>
          <p:nvPr/>
        </p:nvSpPr>
        <p:spPr>
          <a:xfrm>
            <a:off x="1658005" y="2774730"/>
            <a:ext cx="1234965" cy="1234965"/>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2043B07-F9A9-4BE7-81CF-6EFEDDD89430}"/>
              </a:ext>
            </a:extLst>
          </p:cNvPr>
          <p:cNvSpPr txBox="1"/>
          <p:nvPr/>
        </p:nvSpPr>
        <p:spPr>
          <a:xfrm>
            <a:off x="9068128" y="2780017"/>
            <a:ext cx="227023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POV VIDEO LIVESTREAMING </a:t>
            </a:r>
          </a:p>
        </p:txBody>
      </p:sp>
      <p:sp>
        <p:nvSpPr>
          <p:cNvPr id="17" name="TextBox 16">
            <a:extLst>
              <a:ext uri="{FF2B5EF4-FFF2-40B4-BE49-F238E27FC236}">
                <a16:creationId xmlns:a16="http://schemas.microsoft.com/office/drawing/2014/main" id="{107C1088-86C0-42A3-A2F3-BD2B81F94EAE}"/>
              </a:ext>
            </a:extLst>
          </p:cNvPr>
          <p:cNvSpPr txBox="1"/>
          <p:nvPr/>
        </p:nvSpPr>
        <p:spPr>
          <a:xfrm>
            <a:off x="9064410" y="3926735"/>
            <a:ext cx="27563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MIC IN STETHOSCOPE</a:t>
            </a:r>
          </a:p>
        </p:txBody>
      </p:sp>
      <p:sp>
        <p:nvSpPr>
          <p:cNvPr id="18" name="TextBox 17">
            <a:extLst>
              <a:ext uri="{FF2B5EF4-FFF2-40B4-BE49-F238E27FC236}">
                <a16:creationId xmlns:a16="http://schemas.microsoft.com/office/drawing/2014/main" id="{75526C9A-1B55-4032-B0C9-79C9D9C02ADF}"/>
              </a:ext>
            </a:extLst>
          </p:cNvPr>
          <p:cNvSpPr txBox="1"/>
          <p:nvPr/>
        </p:nvSpPr>
        <p:spPr>
          <a:xfrm>
            <a:off x="9068127" y="4729637"/>
            <a:ext cx="227023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REAL-TIME STUDENT PARTICIPATION </a:t>
            </a:r>
          </a:p>
        </p:txBody>
      </p:sp>
      <p:sp>
        <p:nvSpPr>
          <p:cNvPr id="19" name="TextBox 18">
            <a:extLst>
              <a:ext uri="{FF2B5EF4-FFF2-40B4-BE49-F238E27FC236}">
                <a16:creationId xmlns:a16="http://schemas.microsoft.com/office/drawing/2014/main" id="{BDB2A2E5-056E-42AA-8449-C76817EF1AA4}"/>
              </a:ext>
            </a:extLst>
          </p:cNvPr>
          <p:cNvSpPr txBox="1"/>
          <p:nvPr/>
        </p:nvSpPr>
        <p:spPr>
          <a:xfrm>
            <a:off x="9068127" y="5771997"/>
            <a:ext cx="22702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EMR INTEGRATION </a:t>
            </a:r>
          </a:p>
        </p:txBody>
      </p:sp>
      <p:sp>
        <p:nvSpPr>
          <p:cNvPr id="21" name="Oval 20">
            <a:extLst>
              <a:ext uri="{FF2B5EF4-FFF2-40B4-BE49-F238E27FC236}">
                <a16:creationId xmlns:a16="http://schemas.microsoft.com/office/drawing/2014/main" id="{F5676233-AFAA-4DBF-827E-73430CD999D3}"/>
              </a:ext>
            </a:extLst>
          </p:cNvPr>
          <p:cNvSpPr/>
          <p:nvPr/>
        </p:nvSpPr>
        <p:spPr>
          <a:xfrm>
            <a:off x="3379073" y="4364420"/>
            <a:ext cx="893379" cy="880242"/>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3C8CB9C-952E-488F-90C3-34BC09FA6FE1}"/>
              </a:ext>
            </a:extLst>
          </p:cNvPr>
          <p:cNvSpPr txBox="1"/>
          <p:nvPr/>
        </p:nvSpPr>
        <p:spPr>
          <a:xfrm>
            <a:off x="9068127" y="1818223"/>
            <a:ext cx="22702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EXISTING TECH</a:t>
            </a:r>
          </a:p>
        </p:txBody>
      </p:sp>
    </p:spTree>
    <p:extLst>
      <p:ext uri="{BB962C8B-B14F-4D97-AF65-F5344CB8AC3E}">
        <p14:creationId xmlns:p14="http://schemas.microsoft.com/office/powerpoint/2010/main" val="920955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7490EF-09AE-40FE-8F94-18EC5C6680A5}"/>
              </a:ext>
            </a:extLst>
          </p:cNvPr>
          <p:cNvSpPr txBox="1"/>
          <p:nvPr/>
        </p:nvSpPr>
        <p:spPr>
          <a:xfrm>
            <a:off x="6241311" y="2113101"/>
            <a:ext cx="4681665"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a:p>
          <a:p>
            <a:r>
              <a:rPr lang="en-US" sz="2400" b="1">
                <a:ea typeface="+mn-lt"/>
                <a:cs typeface="+mn-lt"/>
              </a:rPr>
              <a:t>PRECEPTOR</a:t>
            </a:r>
            <a:br>
              <a:rPr lang="en-US" sz="2400" b="1">
                <a:ea typeface="+mn-lt"/>
                <a:cs typeface="+mn-lt"/>
              </a:rPr>
            </a:br>
            <a:r>
              <a:rPr lang="en-US" sz="2000">
                <a:ea typeface="+mn-lt"/>
                <a:cs typeface="+mn-lt"/>
              </a:rPr>
              <a:t>WORKFLOW PRESERVED</a:t>
            </a:r>
          </a:p>
          <a:p>
            <a:endParaRPr lang="en-US" sz="3200">
              <a:ea typeface="+mn-lt"/>
              <a:cs typeface="+mn-lt"/>
            </a:endParaRPr>
          </a:p>
          <a:p>
            <a:r>
              <a:rPr lang="en-US" sz="2400" b="1">
                <a:ea typeface="+mn-lt"/>
                <a:cs typeface="+mn-lt"/>
              </a:rPr>
              <a:t>STUDENT</a:t>
            </a:r>
            <a:endParaRPr lang="en-US" sz="2400" b="1"/>
          </a:p>
          <a:p>
            <a:r>
              <a:rPr lang="en-US" sz="2000">
                <a:ea typeface="+mn-lt"/>
                <a:cs typeface="+mn-lt"/>
              </a:rPr>
              <a:t>REALISTIC, MEANINGFUL LEARNING</a:t>
            </a:r>
          </a:p>
          <a:p>
            <a:endParaRPr lang="en-US" sz="3200">
              <a:ea typeface="+mn-lt"/>
              <a:cs typeface="+mn-lt"/>
            </a:endParaRPr>
          </a:p>
          <a:p>
            <a:r>
              <a:rPr lang="en-US" sz="2400" b="1">
                <a:ea typeface="+mn-lt"/>
                <a:cs typeface="+mn-lt"/>
              </a:rPr>
              <a:t>SCHOOLS</a:t>
            </a:r>
          </a:p>
          <a:p>
            <a:r>
              <a:rPr lang="en-US" sz="2000">
                <a:ea typeface="+mn-lt"/>
                <a:cs typeface="+mn-lt"/>
              </a:rPr>
              <a:t>EASY, FAST, AFFORDABLE</a:t>
            </a:r>
            <a:endParaRPr lang="en-US" sz="2000"/>
          </a:p>
          <a:p>
            <a:endParaRPr lang="en-US" sz="2000"/>
          </a:p>
        </p:txBody>
      </p:sp>
      <p:sp>
        <p:nvSpPr>
          <p:cNvPr id="27" name="Arrow: Right 26">
            <a:extLst>
              <a:ext uri="{FF2B5EF4-FFF2-40B4-BE49-F238E27FC236}">
                <a16:creationId xmlns:a16="http://schemas.microsoft.com/office/drawing/2014/main" id="{1A52E434-1CE3-46B9-B033-E7337AB257BF}"/>
              </a:ext>
            </a:extLst>
          </p:cNvPr>
          <p:cNvSpPr/>
          <p:nvPr/>
        </p:nvSpPr>
        <p:spPr>
          <a:xfrm rot="18660000">
            <a:off x="3904318" y="4802402"/>
            <a:ext cx="977660" cy="488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Up-Down 28">
            <a:extLst>
              <a:ext uri="{FF2B5EF4-FFF2-40B4-BE49-F238E27FC236}">
                <a16:creationId xmlns:a16="http://schemas.microsoft.com/office/drawing/2014/main" id="{2B9781E9-2468-4553-B328-4A19B0CB839D}"/>
              </a:ext>
            </a:extLst>
          </p:cNvPr>
          <p:cNvSpPr/>
          <p:nvPr/>
        </p:nvSpPr>
        <p:spPr>
          <a:xfrm rot="19380000">
            <a:off x="1936194" y="4450118"/>
            <a:ext cx="488830" cy="122207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Up-Down 30">
            <a:extLst>
              <a:ext uri="{FF2B5EF4-FFF2-40B4-BE49-F238E27FC236}">
                <a16:creationId xmlns:a16="http://schemas.microsoft.com/office/drawing/2014/main" id="{2724CCA2-5C42-43AC-821D-4E6B3163C349}"/>
              </a:ext>
            </a:extLst>
          </p:cNvPr>
          <p:cNvSpPr/>
          <p:nvPr/>
        </p:nvSpPr>
        <p:spPr>
          <a:xfrm rot="19380000">
            <a:off x="4035287" y="2250382"/>
            <a:ext cx="488830" cy="122207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Up-Down 32">
            <a:extLst>
              <a:ext uri="{FF2B5EF4-FFF2-40B4-BE49-F238E27FC236}">
                <a16:creationId xmlns:a16="http://schemas.microsoft.com/office/drawing/2014/main" id="{83C6604B-2AC8-4FCD-8BEE-27C02ED375DA}"/>
              </a:ext>
            </a:extLst>
          </p:cNvPr>
          <p:cNvSpPr/>
          <p:nvPr/>
        </p:nvSpPr>
        <p:spPr>
          <a:xfrm rot="2520000">
            <a:off x="1964949" y="2236005"/>
            <a:ext cx="488830" cy="122207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CEC971C-7B35-44AB-8E42-2C762C4EC102}"/>
              </a:ext>
            </a:extLst>
          </p:cNvPr>
          <p:cNvSpPr txBox="1"/>
          <p:nvPr/>
        </p:nvSpPr>
        <p:spPr>
          <a:xfrm>
            <a:off x="388883" y="546539"/>
            <a:ext cx="1117775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a:solidFill>
                  <a:srgbClr val="F4B54B"/>
                </a:solidFill>
              </a:rPr>
              <a:t>EMERGE</a:t>
            </a:r>
            <a:r>
              <a:rPr lang="en-US" sz="3600" b="1">
                <a:solidFill>
                  <a:srgbClr val="F4B54B"/>
                </a:solidFill>
              </a:rPr>
              <a:t>:</a:t>
            </a:r>
            <a:r>
              <a:rPr lang="en-US" sz="2800" b="1">
                <a:solidFill>
                  <a:srgbClr val="F4B54B"/>
                </a:solidFill>
              </a:rPr>
              <a:t> </a:t>
            </a:r>
            <a:r>
              <a:rPr lang="en-US" sz="2800">
                <a:solidFill>
                  <a:srgbClr val="F4B54B"/>
                </a:solidFill>
              </a:rPr>
              <a:t> AN INTEGRATED VIRTUAL TEACHING PLATFORM</a:t>
            </a:r>
            <a:endParaRPr lang="en-US" sz="2800"/>
          </a:p>
        </p:txBody>
      </p:sp>
      <p:pic>
        <p:nvPicPr>
          <p:cNvPr id="4" name="Picture 8" descr="A picture containing drawing, shirt&#10;&#10;Description generated with very high confidence">
            <a:extLst>
              <a:ext uri="{FF2B5EF4-FFF2-40B4-BE49-F238E27FC236}">
                <a16:creationId xmlns:a16="http://schemas.microsoft.com/office/drawing/2014/main" id="{649CE498-217A-4BFD-9C3B-752506116468}"/>
              </a:ext>
            </a:extLst>
          </p:cNvPr>
          <p:cNvPicPr>
            <a:picLocks noChangeAspect="1"/>
          </p:cNvPicPr>
          <p:nvPr/>
        </p:nvPicPr>
        <p:blipFill>
          <a:blip r:embed="rId3"/>
          <a:stretch>
            <a:fillRect/>
          </a:stretch>
        </p:blipFill>
        <p:spPr>
          <a:xfrm>
            <a:off x="505178" y="1572645"/>
            <a:ext cx="5212646" cy="4629931"/>
          </a:xfrm>
          <a:prstGeom prst="rect">
            <a:avLst/>
          </a:prstGeom>
        </p:spPr>
      </p:pic>
    </p:spTree>
    <p:extLst>
      <p:ext uri="{BB962C8B-B14F-4D97-AF65-F5344CB8AC3E}">
        <p14:creationId xmlns:p14="http://schemas.microsoft.com/office/powerpoint/2010/main" val="16526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9AEA00-E852-493D-8397-711A1F02EEF3}"/>
              </a:ext>
            </a:extLst>
          </p:cNvPr>
          <p:cNvSpPr txBox="1"/>
          <p:nvPr/>
        </p:nvSpPr>
        <p:spPr>
          <a:xfrm>
            <a:off x="1555182" y="5252188"/>
            <a:ext cx="8676222" cy="106680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defTabSz="457200">
              <a:spcBef>
                <a:spcPct val="0"/>
              </a:spcBef>
              <a:spcAft>
                <a:spcPts val="600"/>
              </a:spcAft>
            </a:pPr>
            <a:r>
              <a:rPr lang="en-US" sz="4400" b="1" cap="all">
                <a:ln w="3175" cmpd="sng">
                  <a:noFill/>
                </a:ln>
                <a:solidFill>
                  <a:schemeClr val="accent1"/>
                </a:soli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Clinical Experience Gap</a:t>
            </a:r>
          </a:p>
        </p:txBody>
      </p:sp>
      <p:graphicFrame>
        <p:nvGraphicFramePr>
          <p:cNvPr id="4" name="Table 4">
            <a:extLst>
              <a:ext uri="{FF2B5EF4-FFF2-40B4-BE49-F238E27FC236}">
                <a16:creationId xmlns:a16="http://schemas.microsoft.com/office/drawing/2014/main" id="{88A8EC57-C742-4D82-A154-6924E30FA49D}"/>
              </a:ext>
            </a:extLst>
          </p:cNvPr>
          <p:cNvGraphicFramePr>
            <a:graphicFrameLocks noGrp="1"/>
          </p:cNvGraphicFramePr>
          <p:nvPr>
            <p:extLst>
              <p:ext uri="{D42A27DB-BD31-4B8C-83A1-F6EECF244321}">
                <p14:modId xmlns:p14="http://schemas.microsoft.com/office/powerpoint/2010/main" val="1537153340"/>
              </p:ext>
            </p:extLst>
          </p:nvPr>
        </p:nvGraphicFramePr>
        <p:xfrm>
          <a:off x="635457" y="763840"/>
          <a:ext cx="10916465" cy="4239839"/>
        </p:xfrm>
        <a:graphic>
          <a:graphicData uri="http://schemas.openxmlformats.org/drawingml/2006/table">
            <a:tbl>
              <a:tblPr firstRow="1" bandRow="1">
                <a:noFill/>
                <a:tableStyleId>{5C22544A-7EE6-4342-B048-85BDC9FD1C3A}</a:tableStyleId>
              </a:tblPr>
              <a:tblGrid>
                <a:gridCol w="3740485">
                  <a:extLst>
                    <a:ext uri="{9D8B030D-6E8A-4147-A177-3AD203B41FA5}">
                      <a16:colId xmlns:a16="http://schemas.microsoft.com/office/drawing/2014/main" val="2561481718"/>
                    </a:ext>
                  </a:extLst>
                </a:gridCol>
                <a:gridCol w="1772833">
                  <a:extLst>
                    <a:ext uri="{9D8B030D-6E8A-4147-A177-3AD203B41FA5}">
                      <a16:colId xmlns:a16="http://schemas.microsoft.com/office/drawing/2014/main" val="1224073493"/>
                    </a:ext>
                  </a:extLst>
                </a:gridCol>
                <a:gridCol w="1733866">
                  <a:extLst>
                    <a:ext uri="{9D8B030D-6E8A-4147-A177-3AD203B41FA5}">
                      <a16:colId xmlns:a16="http://schemas.microsoft.com/office/drawing/2014/main" val="4241382755"/>
                    </a:ext>
                  </a:extLst>
                </a:gridCol>
                <a:gridCol w="1792316">
                  <a:extLst>
                    <a:ext uri="{9D8B030D-6E8A-4147-A177-3AD203B41FA5}">
                      <a16:colId xmlns:a16="http://schemas.microsoft.com/office/drawing/2014/main" val="4059300947"/>
                    </a:ext>
                  </a:extLst>
                </a:gridCol>
                <a:gridCol w="1876965">
                  <a:extLst>
                    <a:ext uri="{9D8B030D-6E8A-4147-A177-3AD203B41FA5}">
                      <a16:colId xmlns:a16="http://schemas.microsoft.com/office/drawing/2014/main" val="1500195159"/>
                    </a:ext>
                  </a:extLst>
                </a:gridCol>
              </a:tblGrid>
              <a:tr h="857771">
                <a:tc>
                  <a:txBody>
                    <a:bodyPr/>
                    <a:lstStyle/>
                    <a:p>
                      <a:endParaRPr lang="en-US" sz="1800" b="1">
                        <a:solidFill>
                          <a:schemeClr val="tx1">
                            <a:lumMod val="75000"/>
                            <a:lumOff val="25000"/>
                          </a:schemeClr>
                        </a:solidFill>
                        <a:latin typeface="Century Gothic"/>
                      </a:endParaRPr>
                    </a:p>
                  </a:txBody>
                  <a:tcPr marL="182349" marR="91174" marT="91174" marB="91174">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US" sz="1800" b="1">
                          <a:solidFill>
                            <a:schemeClr val="tx1">
                              <a:lumMod val="75000"/>
                              <a:lumOff val="25000"/>
                            </a:schemeClr>
                          </a:solidFill>
                          <a:latin typeface="Century Gothic"/>
                        </a:rPr>
                        <a:t>Classroom</a:t>
                      </a:r>
                    </a:p>
                  </a:txBody>
                  <a:tcPr marL="182349" marR="91174" marT="91174" marB="91174">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US" sz="1800" b="1">
                          <a:solidFill>
                            <a:schemeClr val="tx1">
                              <a:lumMod val="75000"/>
                              <a:lumOff val="25000"/>
                            </a:schemeClr>
                          </a:solidFill>
                          <a:latin typeface="Century Gothic"/>
                        </a:rPr>
                        <a:t>Virtual Sim</a:t>
                      </a:r>
                    </a:p>
                  </a:txBody>
                  <a:tcPr marL="182349" marR="91174" marT="91174" marB="91174">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US" sz="1800" b="1">
                          <a:solidFill>
                            <a:schemeClr val="tx1">
                              <a:lumMod val="75000"/>
                              <a:lumOff val="25000"/>
                            </a:schemeClr>
                          </a:solidFill>
                          <a:latin typeface="Century Gothic"/>
                        </a:rPr>
                        <a:t>EMERGE</a:t>
                      </a:r>
                    </a:p>
                  </a:txBody>
                  <a:tcPr marL="182349" marR="91174" marT="91174" marB="91174">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US" sz="1800" b="1">
                          <a:solidFill>
                            <a:schemeClr val="tx1">
                              <a:lumMod val="75000"/>
                              <a:lumOff val="25000"/>
                            </a:schemeClr>
                          </a:solidFill>
                          <a:latin typeface="Century Gothic"/>
                        </a:rPr>
                        <a:t>In-Person Clinicals</a:t>
                      </a:r>
                    </a:p>
                  </a:txBody>
                  <a:tcPr marL="182349" marR="91174" marT="91174" marB="91174">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3271838829"/>
                  </a:ext>
                </a:extLst>
              </a:tr>
              <a:tr h="563678">
                <a:tc>
                  <a:txBody>
                    <a:bodyPr/>
                    <a:lstStyle/>
                    <a:p>
                      <a:pPr lvl="0">
                        <a:buNone/>
                      </a:pPr>
                      <a:r>
                        <a:rPr lang="en-US" sz="1800" b="0" i="0" u="none" strike="noStrike" noProof="0">
                          <a:solidFill>
                            <a:schemeClr val="tx1">
                              <a:lumMod val="75000"/>
                              <a:lumOff val="25000"/>
                            </a:schemeClr>
                          </a:solidFill>
                          <a:latin typeface="Century Gothic"/>
                        </a:rPr>
                        <a:t>Theoretical knowledge</a:t>
                      </a:r>
                      <a:endParaRPr lang="en-US" sz="1800">
                        <a:solidFill>
                          <a:schemeClr val="tx1">
                            <a:lumMod val="75000"/>
                            <a:lumOff val="25000"/>
                          </a:schemeClr>
                        </a:solidFill>
                        <a:latin typeface="Century Gothic"/>
                      </a:endParaRPr>
                    </a:p>
                  </a:txBody>
                  <a:tcPr marL="182349" marR="91174" marT="91174" marB="91174">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lvl="0">
                        <a:buNone/>
                      </a:pPr>
                      <a:r>
                        <a:rPr lang="en-US" sz="1800">
                          <a:solidFill>
                            <a:schemeClr val="tx1">
                              <a:lumMod val="75000"/>
                              <a:lumOff val="25000"/>
                            </a:schemeClr>
                          </a:solidFill>
                          <a:latin typeface="Century Gothic"/>
                        </a:rPr>
                        <a:t>X</a:t>
                      </a:r>
                    </a:p>
                  </a:txBody>
                  <a:tcPr marL="182349" marR="91174" marT="91174" marB="91174">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lvl="0">
                        <a:buNone/>
                      </a:pPr>
                      <a:r>
                        <a:rPr lang="en-US" sz="1800">
                          <a:solidFill>
                            <a:schemeClr val="tx1">
                              <a:lumMod val="75000"/>
                              <a:lumOff val="25000"/>
                            </a:schemeClr>
                          </a:solidFill>
                          <a:latin typeface="Century Gothic"/>
                        </a:rPr>
                        <a:t>X</a:t>
                      </a:r>
                    </a:p>
                  </a:txBody>
                  <a:tcPr marL="182349" marR="91174" marT="91174" marB="91174">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lvl="0">
                        <a:buNone/>
                      </a:pPr>
                      <a:r>
                        <a:rPr lang="en-US" sz="1800" b="1">
                          <a:solidFill>
                            <a:schemeClr val="tx1">
                              <a:lumMod val="75000"/>
                              <a:lumOff val="25000"/>
                            </a:schemeClr>
                          </a:solidFill>
                          <a:latin typeface="Century Gothic"/>
                        </a:rPr>
                        <a:t>X</a:t>
                      </a:r>
                    </a:p>
                  </a:txBody>
                  <a:tcPr marL="182349" marR="91174" marT="91174" marB="91174">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lvl="0">
                        <a:buNone/>
                      </a:pPr>
                      <a:r>
                        <a:rPr lang="en-US" sz="1800">
                          <a:solidFill>
                            <a:schemeClr val="tx1">
                              <a:lumMod val="75000"/>
                              <a:lumOff val="25000"/>
                            </a:schemeClr>
                          </a:solidFill>
                          <a:latin typeface="Century Gothic"/>
                        </a:rPr>
                        <a:t>X</a:t>
                      </a:r>
                    </a:p>
                  </a:txBody>
                  <a:tcPr marL="182349" marR="91174" marT="91174" marB="91174">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4232202332"/>
                  </a:ext>
                </a:extLst>
              </a:tr>
              <a:tr h="563678">
                <a:tc>
                  <a:txBody>
                    <a:bodyPr/>
                    <a:lstStyle/>
                    <a:p>
                      <a:r>
                        <a:rPr lang="en-US" sz="1800">
                          <a:solidFill>
                            <a:schemeClr val="tx1">
                              <a:lumMod val="75000"/>
                              <a:lumOff val="25000"/>
                            </a:schemeClr>
                          </a:solidFill>
                          <a:latin typeface="Century Gothic"/>
                        </a:rPr>
                        <a:t>Situational critical thinking</a:t>
                      </a:r>
                    </a:p>
                  </a:txBody>
                  <a:tcPr marL="182349" marR="91174" marT="91174" marB="91174">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endParaRPr lang="en-US" sz="1800">
                        <a:solidFill>
                          <a:schemeClr val="tx1">
                            <a:lumMod val="75000"/>
                            <a:lumOff val="25000"/>
                          </a:schemeClr>
                        </a:solidFill>
                        <a:latin typeface="Century Gothic"/>
                      </a:endParaRPr>
                    </a:p>
                  </a:txBody>
                  <a:tcPr marL="182349" marR="91174" marT="91174" marB="91174">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1800">
                          <a:solidFill>
                            <a:schemeClr val="tx1">
                              <a:lumMod val="75000"/>
                              <a:lumOff val="25000"/>
                            </a:schemeClr>
                          </a:solidFill>
                          <a:latin typeface="Century Gothic"/>
                        </a:rPr>
                        <a:t>X</a:t>
                      </a:r>
                    </a:p>
                  </a:txBody>
                  <a:tcPr marL="182349" marR="91174" marT="91174" marB="91174">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1800" b="1">
                          <a:solidFill>
                            <a:schemeClr val="tx1">
                              <a:lumMod val="75000"/>
                              <a:lumOff val="25000"/>
                            </a:schemeClr>
                          </a:solidFill>
                          <a:latin typeface="Century Gothic"/>
                        </a:rPr>
                        <a:t>X</a:t>
                      </a:r>
                    </a:p>
                  </a:txBody>
                  <a:tcPr marL="182349" marR="91174" marT="91174" marB="91174">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1800">
                          <a:solidFill>
                            <a:schemeClr val="tx1">
                              <a:lumMod val="75000"/>
                              <a:lumOff val="25000"/>
                            </a:schemeClr>
                          </a:solidFill>
                          <a:latin typeface="Century Gothic"/>
                        </a:rPr>
                        <a:t>X</a:t>
                      </a:r>
                    </a:p>
                  </a:txBody>
                  <a:tcPr marL="182349" marR="91174" marT="91174" marB="91174">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251535261"/>
                  </a:ext>
                </a:extLst>
              </a:tr>
              <a:tr h="563678">
                <a:tc>
                  <a:txBody>
                    <a:bodyPr/>
                    <a:lstStyle/>
                    <a:p>
                      <a:r>
                        <a:rPr lang="en-US" sz="1800">
                          <a:solidFill>
                            <a:schemeClr val="tx1">
                              <a:lumMod val="75000"/>
                              <a:lumOff val="25000"/>
                            </a:schemeClr>
                          </a:solidFill>
                          <a:latin typeface="Century Gothic"/>
                        </a:rPr>
                        <a:t>Interpersonal skills</a:t>
                      </a:r>
                    </a:p>
                  </a:txBody>
                  <a:tcPr marL="182349" marR="91174" marT="91174" marB="91174">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endParaRPr lang="en-US" sz="1800">
                        <a:solidFill>
                          <a:schemeClr val="tx1">
                            <a:lumMod val="75000"/>
                            <a:lumOff val="25000"/>
                          </a:schemeClr>
                        </a:solidFill>
                        <a:latin typeface="Century Gothic"/>
                      </a:endParaRPr>
                    </a:p>
                  </a:txBody>
                  <a:tcPr marL="182349" marR="91174" marT="91174" marB="91174">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endParaRPr lang="en-US" sz="1800">
                        <a:solidFill>
                          <a:schemeClr val="tx1">
                            <a:lumMod val="75000"/>
                            <a:lumOff val="25000"/>
                          </a:schemeClr>
                        </a:solidFill>
                        <a:latin typeface="Century Gothic"/>
                      </a:endParaRPr>
                    </a:p>
                  </a:txBody>
                  <a:tcPr marL="182349" marR="91174" marT="91174" marB="91174">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800" b="1">
                          <a:solidFill>
                            <a:schemeClr val="tx1">
                              <a:lumMod val="75000"/>
                              <a:lumOff val="25000"/>
                            </a:schemeClr>
                          </a:solidFill>
                          <a:latin typeface="Century Gothic"/>
                        </a:rPr>
                        <a:t>X</a:t>
                      </a:r>
                    </a:p>
                  </a:txBody>
                  <a:tcPr marL="182349" marR="91174" marT="91174" marB="91174">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800">
                          <a:solidFill>
                            <a:schemeClr val="tx1">
                              <a:lumMod val="75000"/>
                              <a:lumOff val="25000"/>
                            </a:schemeClr>
                          </a:solidFill>
                          <a:latin typeface="Century Gothic"/>
                        </a:rPr>
                        <a:t>X</a:t>
                      </a:r>
                    </a:p>
                  </a:txBody>
                  <a:tcPr marL="182349" marR="91174" marT="91174" marB="91174">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422932663"/>
                  </a:ext>
                </a:extLst>
              </a:tr>
              <a:tr h="563678">
                <a:tc>
                  <a:txBody>
                    <a:bodyPr/>
                    <a:lstStyle/>
                    <a:p>
                      <a:r>
                        <a:rPr lang="en-US" sz="1800">
                          <a:solidFill>
                            <a:schemeClr val="tx1">
                              <a:lumMod val="75000"/>
                              <a:lumOff val="25000"/>
                            </a:schemeClr>
                          </a:solidFill>
                          <a:latin typeface="Century Gothic"/>
                        </a:rPr>
                        <a:t>Real-time decision-making</a:t>
                      </a:r>
                    </a:p>
                  </a:txBody>
                  <a:tcPr marL="182349" marR="91174" marT="91174" marB="91174">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endParaRPr lang="en-US" sz="1800">
                        <a:solidFill>
                          <a:schemeClr val="tx1">
                            <a:lumMod val="75000"/>
                            <a:lumOff val="25000"/>
                          </a:schemeClr>
                        </a:solidFill>
                        <a:latin typeface="Century Gothic"/>
                      </a:endParaRPr>
                    </a:p>
                  </a:txBody>
                  <a:tcPr marL="182349" marR="91174" marT="91174" marB="91174">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endParaRPr lang="en-US" sz="1800">
                        <a:solidFill>
                          <a:schemeClr val="tx1">
                            <a:lumMod val="75000"/>
                            <a:lumOff val="25000"/>
                          </a:schemeClr>
                        </a:solidFill>
                        <a:latin typeface="Century Gothic"/>
                      </a:endParaRPr>
                    </a:p>
                  </a:txBody>
                  <a:tcPr marL="182349" marR="91174" marT="91174" marB="91174">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1800" b="1">
                          <a:solidFill>
                            <a:schemeClr val="tx1">
                              <a:lumMod val="75000"/>
                              <a:lumOff val="25000"/>
                            </a:schemeClr>
                          </a:solidFill>
                          <a:latin typeface="Century Gothic"/>
                        </a:rPr>
                        <a:t>X</a:t>
                      </a:r>
                    </a:p>
                  </a:txBody>
                  <a:tcPr marL="182349" marR="91174" marT="91174" marB="91174">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1800">
                          <a:solidFill>
                            <a:schemeClr val="tx1">
                              <a:lumMod val="75000"/>
                              <a:lumOff val="25000"/>
                            </a:schemeClr>
                          </a:solidFill>
                          <a:latin typeface="Century Gothic"/>
                        </a:rPr>
                        <a:t>X</a:t>
                      </a:r>
                    </a:p>
                  </a:txBody>
                  <a:tcPr marL="182349" marR="91174" marT="91174" marB="91174">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423552898"/>
                  </a:ext>
                </a:extLst>
              </a:tr>
              <a:tr h="563678">
                <a:tc>
                  <a:txBody>
                    <a:bodyPr/>
                    <a:lstStyle/>
                    <a:p>
                      <a:pPr lvl="0">
                        <a:buNone/>
                      </a:pPr>
                      <a:r>
                        <a:rPr lang="en-US" sz="1800">
                          <a:solidFill>
                            <a:schemeClr val="tx1">
                              <a:lumMod val="75000"/>
                              <a:lumOff val="25000"/>
                            </a:schemeClr>
                          </a:solidFill>
                          <a:latin typeface="Century Gothic"/>
                        </a:rPr>
                        <a:t>Environmental challenges</a:t>
                      </a:r>
                    </a:p>
                  </a:txBody>
                  <a:tcPr marL="182349" marR="91174" marT="91174" marB="91174">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lvl="0">
                        <a:buNone/>
                      </a:pPr>
                      <a:endParaRPr lang="en-US" sz="1800">
                        <a:solidFill>
                          <a:schemeClr val="tx1">
                            <a:lumMod val="75000"/>
                            <a:lumOff val="25000"/>
                          </a:schemeClr>
                        </a:solidFill>
                        <a:latin typeface="Century Gothic"/>
                      </a:endParaRPr>
                    </a:p>
                  </a:txBody>
                  <a:tcPr marL="182349" marR="91174" marT="91174" marB="91174">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lvl="0">
                        <a:buNone/>
                      </a:pPr>
                      <a:endParaRPr lang="en-US" sz="1800" b="1">
                        <a:solidFill>
                          <a:schemeClr val="tx1">
                            <a:lumMod val="75000"/>
                            <a:lumOff val="25000"/>
                          </a:schemeClr>
                        </a:solidFill>
                        <a:latin typeface="Century Gothic"/>
                      </a:endParaRPr>
                    </a:p>
                  </a:txBody>
                  <a:tcPr marL="182349" marR="91174" marT="91174" marB="91174">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lvl="0">
                        <a:buNone/>
                      </a:pPr>
                      <a:r>
                        <a:rPr lang="en-US" sz="1800" b="1">
                          <a:solidFill>
                            <a:schemeClr val="tx1">
                              <a:lumMod val="75000"/>
                              <a:lumOff val="25000"/>
                            </a:schemeClr>
                          </a:solidFill>
                          <a:latin typeface="Century Gothic"/>
                        </a:rPr>
                        <a:t>X</a:t>
                      </a:r>
                    </a:p>
                  </a:txBody>
                  <a:tcPr marL="182349" marR="91174" marT="91174" marB="91174">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lvl="0">
                        <a:buNone/>
                      </a:pPr>
                      <a:r>
                        <a:rPr lang="en-US" sz="1800">
                          <a:solidFill>
                            <a:schemeClr val="tx1">
                              <a:lumMod val="75000"/>
                              <a:lumOff val="25000"/>
                            </a:schemeClr>
                          </a:solidFill>
                          <a:latin typeface="Century Gothic"/>
                        </a:rPr>
                        <a:t>X</a:t>
                      </a:r>
                    </a:p>
                  </a:txBody>
                  <a:tcPr marL="182349" marR="91174" marT="91174" marB="91174">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493920300"/>
                  </a:ext>
                </a:extLst>
              </a:tr>
              <a:tr h="563678">
                <a:tc>
                  <a:txBody>
                    <a:bodyPr/>
                    <a:lstStyle/>
                    <a:p>
                      <a:r>
                        <a:rPr lang="en-US" sz="1800">
                          <a:solidFill>
                            <a:schemeClr val="tx1">
                              <a:lumMod val="75000"/>
                              <a:lumOff val="25000"/>
                            </a:schemeClr>
                          </a:solidFill>
                          <a:latin typeface="Century Gothic"/>
                        </a:rPr>
                        <a:t>Hands-on practice</a:t>
                      </a:r>
                    </a:p>
                  </a:txBody>
                  <a:tcPr marL="182349" marR="91174" marT="91174" marB="91174">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endParaRPr lang="en-US" sz="1800">
                        <a:solidFill>
                          <a:schemeClr val="tx1">
                            <a:lumMod val="75000"/>
                            <a:lumOff val="25000"/>
                          </a:schemeClr>
                        </a:solidFill>
                        <a:latin typeface="Century Gothic"/>
                      </a:endParaRPr>
                    </a:p>
                  </a:txBody>
                  <a:tcPr marL="182349" marR="91174" marT="91174" marB="91174">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endParaRPr lang="en-US" sz="1800">
                        <a:solidFill>
                          <a:schemeClr val="tx1">
                            <a:lumMod val="75000"/>
                            <a:lumOff val="25000"/>
                          </a:schemeClr>
                        </a:solidFill>
                        <a:latin typeface="Century Gothic"/>
                      </a:endParaRPr>
                    </a:p>
                  </a:txBody>
                  <a:tcPr marL="182349" marR="91174" marT="91174" marB="91174">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endParaRPr lang="en-US" sz="1800">
                        <a:solidFill>
                          <a:schemeClr val="tx1">
                            <a:lumMod val="75000"/>
                            <a:lumOff val="25000"/>
                          </a:schemeClr>
                        </a:solidFill>
                        <a:latin typeface="Century Gothic"/>
                      </a:endParaRPr>
                    </a:p>
                  </a:txBody>
                  <a:tcPr marL="182349" marR="91174" marT="91174" marB="91174">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r>
                        <a:rPr lang="en-US" sz="1800">
                          <a:solidFill>
                            <a:schemeClr val="tx1">
                              <a:lumMod val="75000"/>
                              <a:lumOff val="25000"/>
                            </a:schemeClr>
                          </a:solidFill>
                          <a:latin typeface="Century Gothic"/>
                        </a:rPr>
                        <a:t>X</a:t>
                      </a:r>
                    </a:p>
                  </a:txBody>
                  <a:tcPr marL="182349" marR="91174" marT="91174" marB="91174">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11565013"/>
                  </a:ext>
                </a:extLst>
              </a:tr>
            </a:tbl>
          </a:graphicData>
        </a:graphic>
      </p:graphicFrame>
    </p:spTree>
    <p:extLst>
      <p:ext uri="{BB962C8B-B14F-4D97-AF65-F5344CB8AC3E}">
        <p14:creationId xmlns:p14="http://schemas.microsoft.com/office/powerpoint/2010/main" val="4233976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78942C-D27A-4B6E-B7C5-87998090DB6D}"/>
              </a:ext>
            </a:extLst>
          </p:cNvPr>
          <p:cNvPicPr>
            <a:picLocks noChangeAspect="1"/>
          </p:cNvPicPr>
          <p:nvPr/>
        </p:nvPicPr>
        <p:blipFill rotWithShape="1">
          <a:blip r:embed="rId4">
            <a:alphaModFix amt="15000"/>
          </a:blip>
          <a:srcRect t="1415" b="14315"/>
          <a:stretch/>
        </p:blipFill>
        <p:spPr>
          <a:xfrm>
            <a:off x="20" y="10"/>
            <a:ext cx="12191980" cy="6857990"/>
          </a:xfrm>
          <a:prstGeom prst="rect">
            <a:avLst/>
          </a:prstGeom>
        </p:spPr>
      </p:pic>
      <p:sp>
        <p:nvSpPr>
          <p:cNvPr id="2" name="Title 1">
            <a:extLst>
              <a:ext uri="{FF2B5EF4-FFF2-40B4-BE49-F238E27FC236}">
                <a16:creationId xmlns:a16="http://schemas.microsoft.com/office/drawing/2014/main" id="{DD202078-7540-4C6F-A630-33436A818A73}"/>
              </a:ext>
            </a:extLst>
          </p:cNvPr>
          <p:cNvSpPr>
            <a:spLocks noGrp="1"/>
          </p:cNvSpPr>
          <p:nvPr>
            <p:ph type="title"/>
          </p:nvPr>
        </p:nvSpPr>
        <p:spPr/>
        <p:txBody>
          <a:bodyPr>
            <a:normAutofit/>
          </a:bodyPr>
          <a:lstStyle/>
          <a:p>
            <a:r>
              <a:rPr lang="en-US" sz="4400" b="1">
                <a:cs typeface="Calibri Light"/>
              </a:rPr>
              <a:t>Outcomes: </a:t>
            </a:r>
            <a:endParaRPr lang="en-US" sz="4400" b="1"/>
          </a:p>
        </p:txBody>
      </p:sp>
      <p:sp>
        <p:nvSpPr>
          <p:cNvPr id="3" name="Content Placeholder 2">
            <a:extLst>
              <a:ext uri="{FF2B5EF4-FFF2-40B4-BE49-F238E27FC236}">
                <a16:creationId xmlns:a16="http://schemas.microsoft.com/office/drawing/2014/main" id="{DB1F2AF8-7192-4F85-8308-4051BA30F743}"/>
              </a:ext>
            </a:extLst>
          </p:cNvPr>
          <p:cNvSpPr>
            <a:spLocks noGrp="1"/>
          </p:cNvSpPr>
          <p:nvPr>
            <p:ph idx="1"/>
          </p:nvPr>
        </p:nvSpPr>
        <p:spPr>
          <a:xfrm>
            <a:off x="1141413" y="2210579"/>
            <a:ext cx="9905998" cy="3426125"/>
          </a:xfrm>
        </p:spPr>
        <p:txBody>
          <a:bodyPr vert="horz" lIns="91440" tIns="45720" rIns="91440" bIns="45720" rtlCol="0" anchor="ctr">
            <a:noAutofit/>
          </a:bodyPr>
          <a:lstStyle/>
          <a:p>
            <a:endParaRPr lang="en-US" sz="2800" b="1">
              <a:effectLst>
                <a:glow rad="38100">
                  <a:prstClr val="black">
                    <a:lumMod val="50000"/>
                    <a:lumOff val="50000"/>
                    <a:alpha val="20000"/>
                  </a:prstClr>
                </a:glow>
                <a:outerShdw blurRad="44450" dist="12700" dir="13860000" algn="tl" rotWithShape="0">
                  <a:srgbClr val="000000">
                    <a:alpha val="20000"/>
                  </a:srgbClr>
                </a:outerShdw>
              </a:effectLst>
            </a:endParaRPr>
          </a:p>
          <a:p>
            <a:r>
              <a:rPr lang="en-US" sz="2800" b="1">
                <a:ea typeface="+mn-lt"/>
                <a:cs typeface="+mn-lt"/>
              </a:rPr>
              <a:t>Schools need a remote learning option</a:t>
            </a:r>
            <a:endParaRPr lang="en-US" sz="2800">
              <a:ea typeface="+mn-lt"/>
              <a:cs typeface="+mn-lt"/>
            </a:endParaRPr>
          </a:p>
          <a:p>
            <a:r>
              <a:rPr lang="en-US" sz="2800" b="1"/>
              <a:t>Learners need meaningful clinical experience</a:t>
            </a:r>
            <a:endParaRPr lang="en-US" sz="2800" b="1">
              <a:effectLst>
                <a:glow rad="38100">
                  <a:prstClr val="black">
                    <a:lumMod val="50000"/>
                    <a:lumOff val="50000"/>
                    <a:alpha val="20000"/>
                  </a:prstClr>
                </a:glow>
                <a:outerShdw blurRad="44450" dist="12700" dir="13860000" algn="tl" rotWithShape="0">
                  <a:srgbClr val="000000">
                    <a:alpha val="20000"/>
                  </a:srgbClr>
                </a:outerShdw>
              </a:effectLst>
            </a:endParaRPr>
          </a:p>
          <a:p>
            <a:r>
              <a:rPr lang="en-US" sz="2800" b="1"/>
              <a:t>Access to library of real-time clinical experiences for future learning opportunities</a:t>
            </a:r>
            <a:endParaRPr lang="en-US" sz="2800" b="1">
              <a:effectLst>
                <a:glow rad="38100">
                  <a:prstClr val="black">
                    <a:lumMod val="50000"/>
                    <a:lumOff val="50000"/>
                    <a:alpha val="20000"/>
                  </a:prstClr>
                </a:glow>
                <a:outerShdw blurRad="44450" dist="12700" dir="13860000" algn="tl" rotWithShape="0">
                  <a:srgbClr val="000000">
                    <a:alpha val="20000"/>
                  </a:srgbClr>
                </a:outerShdw>
              </a:effectLst>
            </a:endParaRPr>
          </a:p>
          <a:p>
            <a:r>
              <a:rPr lang="en-US" sz="2800" b="1" u="sng">
                <a:effectLst>
                  <a:glow rad="38100">
                    <a:prstClr val="black">
                      <a:lumMod val="50000"/>
                      <a:lumOff val="50000"/>
                      <a:alpha val="20000"/>
                    </a:prstClr>
                  </a:glow>
                  <a:outerShdw blurRad="44450" dist="12700" dir="13860000" algn="tl" rotWithShape="0">
                    <a:srgbClr val="000000">
                      <a:alpha val="20000"/>
                    </a:srgbClr>
                  </a:outerShdw>
                </a:effectLst>
              </a:rPr>
              <a:t>Enables students to graduate, take boards and join the workforce!</a:t>
            </a:r>
          </a:p>
          <a:p>
            <a:endParaRPr lang="en-US" sz="2800" b="1">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4250796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069735E0F1C74AB6DE44E4AEF283E0" ma:contentTypeVersion="12" ma:contentTypeDescription="Create a new document." ma:contentTypeScope="" ma:versionID="ac6123f928cf1c47568d38e9349e77a6">
  <xsd:schema xmlns:xsd="http://www.w3.org/2001/XMLSchema" xmlns:xs="http://www.w3.org/2001/XMLSchema" xmlns:p="http://schemas.microsoft.com/office/2006/metadata/properties" xmlns:ns2="e24a63f3-eb78-4c02-b427-e40ea3e01532" xmlns:ns3="c559991b-f02c-4c14-9d90-11006b84b263" targetNamespace="http://schemas.microsoft.com/office/2006/metadata/properties" ma:root="true" ma:fieldsID="36cec160b7d6c9e1afd0a50828794281" ns2:_="" ns3:_="">
    <xsd:import namespace="e24a63f3-eb78-4c02-b427-e40ea3e01532"/>
    <xsd:import namespace="c559991b-f02c-4c14-9d90-11006b84b26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4a63f3-eb78-4c02-b427-e40ea3e015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59991b-f02c-4c14-9d90-11006b84b26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092434-47CD-4BEA-B510-3D11C076FDFB}">
  <ds:schemaRefs>
    <ds:schemaRef ds:uri="http://schemas.microsoft.com/sharepoint/v3/contenttype/forms"/>
  </ds:schemaRefs>
</ds:datastoreItem>
</file>

<file path=customXml/itemProps2.xml><?xml version="1.0" encoding="utf-8"?>
<ds:datastoreItem xmlns:ds="http://schemas.openxmlformats.org/officeDocument/2006/customXml" ds:itemID="{996AFDAE-7BEE-4873-B5C8-DAD86DE37F9C}">
  <ds:schemaRefs>
    <ds:schemaRef ds:uri="c559991b-f02c-4c14-9d90-11006b84b263"/>
    <ds:schemaRef ds:uri="e24a63f3-eb78-4c02-b427-e40ea3e0153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1639AD7-E424-432E-86F7-B1A37B34527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9</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Mesh</vt:lpstr>
      <vt:lpstr>EMERGE</vt:lpstr>
      <vt:lpstr>       </vt:lpstr>
      <vt:lpstr>       </vt:lpstr>
      <vt:lpstr>     How do we get her to the front lines?</vt:lpstr>
      <vt:lpstr>Problem:</vt:lpstr>
      <vt:lpstr>PowerPoint Presentation</vt:lpstr>
      <vt:lpstr>PowerPoint Presentation</vt:lpstr>
      <vt:lpstr>PowerPoint Presentation</vt:lpstr>
      <vt:lpstr>Outcomes: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2020-05-16T16:03:38Z</dcterms:created>
  <dcterms:modified xsi:type="dcterms:W3CDTF">2020-05-17T14:59:37Z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0x01010041069735E0F1C74AB6DE44E4AEF283E0</vt:lpwstr>
  </property>
</Properties>
</file>